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4"/>
    <p:sldMasterId id="2147483676" r:id="rId5"/>
  </p:sldMasterIdLst>
  <p:notesMasterIdLst>
    <p:notesMasterId r:id="rId23"/>
  </p:notesMasterIdLst>
  <p:handoutMasterIdLst>
    <p:handoutMasterId r:id="rId24"/>
  </p:handoutMasterIdLst>
  <p:sldIdLst>
    <p:sldId id="2147473307" r:id="rId6"/>
    <p:sldId id="10908" r:id="rId7"/>
    <p:sldId id="2147473303" r:id="rId8"/>
    <p:sldId id="2147473304" r:id="rId9"/>
    <p:sldId id="2147473305" r:id="rId10"/>
    <p:sldId id="2147473308" r:id="rId11"/>
    <p:sldId id="2147473309" r:id="rId12"/>
    <p:sldId id="2147473313" r:id="rId13"/>
    <p:sldId id="2147473298" r:id="rId14"/>
    <p:sldId id="10897" r:id="rId15"/>
    <p:sldId id="2147473299" r:id="rId16"/>
    <p:sldId id="2147473300" r:id="rId17"/>
    <p:sldId id="2147473311" r:id="rId18"/>
    <p:sldId id="2147473312" r:id="rId19"/>
    <p:sldId id="2147376431" r:id="rId20"/>
    <p:sldId id="2147473310" r:id="rId21"/>
    <p:sldId id="3869" r:id="rId22"/>
  </p:sldIdLst>
  <p:sldSz cx="12192000" cy="6858000"/>
  <p:notesSz cx="6858000" cy="9144000"/>
  <p:embeddedFontLst>
    <p:embeddedFont>
      <p:font typeface="ＭＳ Ｐゴシック" panose="020B0600070205080204" pitchFamily="34" charset="-128"/>
      <p:regular r:id="rId25"/>
    </p:embeddedFont>
    <p:embeddedFont>
      <p:font typeface="Raleway Light" pitchFamily="2" charset="0"/>
      <p:regular r:id="rId26"/>
      <p:italic r:id="rId27"/>
    </p:embeddedFont>
    <p:embeddedFont>
      <p:font typeface="Raleway Medium" pitchFamily="2" charset="0"/>
      <p:regular r:id="rId28"/>
      <p:italic r:id="rId29"/>
    </p:embeddedFont>
    <p:embeddedFont>
      <p:font typeface="Roc Grotesk Medium" panose="00000600000000000000" pitchFamily="50" charset="0"/>
      <p:regular r:id="rId30"/>
    </p:embeddedFont>
  </p:embeddedFontLst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76" userDrawn="1">
          <p15:clr>
            <a:srgbClr val="A4A3A4"/>
          </p15:clr>
        </p15:guide>
        <p15:guide id="2" pos="4793" userDrawn="1">
          <p15:clr>
            <a:srgbClr val="A4A3A4"/>
          </p15:clr>
        </p15:guide>
        <p15:guide id="3" orient="horz" pos="3816" userDrawn="1">
          <p15:clr>
            <a:srgbClr val="A4A3A4"/>
          </p15:clr>
        </p15:guide>
        <p15:guide id="4" pos="302" userDrawn="1">
          <p15:clr>
            <a:srgbClr val="A4A3A4"/>
          </p15:clr>
        </p15:guide>
        <p15:guide id="6" pos="7355" userDrawn="1">
          <p15:clr>
            <a:srgbClr val="A4A3A4"/>
          </p15:clr>
        </p15:guide>
        <p15:guide id="7" orient="horz" pos="2455" userDrawn="1">
          <p15:clr>
            <a:srgbClr val="A4A3A4"/>
          </p15:clr>
        </p15:guide>
        <p15:guide id="8" pos="438" userDrawn="1">
          <p15:clr>
            <a:srgbClr val="A4A3A4"/>
          </p15:clr>
        </p15:guide>
        <p15:guide id="9" pos="1118" userDrawn="1">
          <p15:clr>
            <a:srgbClr val="A4A3A4"/>
          </p15:clr>
        </p15:guide>
        <p15:guide id="10" orient="horz" pos="2001" userDrawn="1">
          <p15:clr>
            <a:srgbClr val="A4A3A4"/>
          </p15:clr>
        </p15:guide>
        <p15:guide id="11" orient="horz" pos="1684" userDrawn="1">
          <p15:clr>
            <a:srgbClr val="A4A3A4"/>
          </p15:clr>
        </p15:guide>
        <p15:guide id="12" pos="1731" userDrawn="1">
          <p15:clr>
            <a:srgbClr val="A4A3A4"/>
          </p15:clr>
        </p15:guide>
        <p15:guide id="13" pos="2389" userDrawn="1">
          <p15:clr>
            <a:srgbClr val="A4A3A4"/>
          </p15:clr>
        </p15:guide>
        <p15:guide id="14" pos="3092" userDrawn="1">
          <p15:clr>
            <a:srgbClr val="A4A3A4"/>
          </p15:clr>
        </p15:guide>
        <p15:guide id="15" pos="3772" userDrawn="1">
          <p15:clr>
            <a:srgbClr val="A4A3A4"/>
          </p15:clr>
        </p15:guide>
        <p15:guide id="16" pos="4430" userDrawn="1">
          <p15:clr>
            <a:srgbClr val="A4A3A4"/>
          </p15:clr>
        </p15:guide>
        <p15:guide id="17" pos="5133" userDrawn="1">
          <p15:clr>
            <a:srgbClr val="A4A3A4"/>
          </p15:clr>
        </p15:guide>
        <p15:guide id="18" pos="5836" userDrawn="1">
          <p15:clr>
            <a:srgbClr val="A4A3A4"/>
          </p15:clr>
        </p15:guide>
        <p15:guide id="19" pos="393" userDrawn="1">
          <p15:clr>
            <a:srgbClr val="A4A3A4"/>
          </p15:clr>
        </p15:guide>
        <p15:guide id="20" pos="1073" userDrawn="1">
          <p15:clr>
            <a:srgbClr val="A4A3A4"/>
          </p15:clr>
        </p15:guide>
        <p15:guide id="21" pos="2366" userDrawn="1">
          <p15:clr>
            <a:srgbClr val="A4A3A4"/>
          </p15:clr>
        </p15:guide>
        <p15:guide id="22" pos="3046" userDrawn="1">
          <p15:clr>
            <a:srgbClr val="A4A3A4"/>
          </p15:clr>
        </p15:guide>
        <p15:guide id="23" pos="3727" userDrawn="1">
          <p15:clr>
            <a:srgbClr val="A4A3A4"/>
          </p15:clr>
        </p15:guide>
        <p15:guide id="24" pos="5110" userDrawn="1">
          <p15:clr>
            <a:srgbClr val="A4A3A4"/>
          </p15:clr>
        </p15:guide>
        <p15:guide id="25" pos="5790" userDrawn="1">
          <p15:clr>
            <a:srgbClr val="A4A3A4"/>
          </p15:clr>
        </p15:guide>
        <p15:guide id="26" pos="6471" userDrawn="1">
          <p15:clr>
            <a:srgbClr val="A4A3A4"/>
          </p15:clr>
        </p15:guide>
        <p15:guide id="27" orient="horz" pos="9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14C960C-620A-A27E-403A-496A7537C8A9}" name="Toomas Ojala" initials="TO" userId="S::toomas.ojala@taaleri.com::21c257ba-b805-4bc5-aa74-20355662e0ff" providerId="AD"/>
  <p188:author id="{2807A33C-B03F-F715-6449-51649ACE5787}" name="Jasmin Kotivuori" initials="JK" userId="S::jasmin.kotivuori@taaleri.com::9666badc-9bf3-420f-ad2f-98902e7b68c1" providerId="AD"/>
  <p188:author id="{F8FEA45B-6C8F-638E-865A-F419F7474E45}" name="Harju Mikko" initials="HM" userId="S::mikko.harju@taaleri.com::89d05723-7320-4bfe-8be2-4aa8435a81e1" providerId="AD"/>
  <p188:author id="{78ECFE5D-4193-6EAA-E96F-4C264B32668D}" name="Sylvänne Milla" initials="SM" userId="S::milla.sylvanne@taaleri.com::db5a988f-9b60-4b0a-aa89-7e76b7d921e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5F1F"/>
    <a:srgbClr val="10495C"/>
    <a:srgbClr val="000000"/>
    <a:srgbClr val="153359"/>
    <a:srgbClr val="FF9B00"/>
    <a:srgbClr val="22495D"/>
    <a:srgbClr val="173547"/>
    <a:srgbClr val="66808C"/>
    <a:srgbClr val="102A39"/>
    <a:srgbClr val="1029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5102" autoAdjust="0"/>
  </p:normalViewPr>
  <p:slideViewPr>
    <p:cSldViewPr snapToGrid="0" snapToObjects="1">
      <p:cViewPr varScale="1">
        <p:scale>
          <a:sx n="120" d="100"/>
          <a:sy n="120" d="100"/>
        </p:scale>
        <p:origin x="120" y="132"/>
      </p:cViewPr>
      <p:guideLst>
        <p:guide orient="horz" pos="2976"/>
        <p:guide pos="4793"/>
        <p:guide orient="horz" pos="3816"/>
        <p:guide pos="302"/>
        <p:guide pos="7355"/>
        <p:guide orient="horz" pos="2455"/>
        <p:guide pos="438"/>
        <p:guide pos="1118"/>
        <p:guide orient="horz" pos="2001"/>
        <p:guide orient="horz" pos="1684"/>
        <p:guide pos="1731"/>
        <p:guide pos="2389"/>
        <p:guide pos="3092"/>
        <p:guide pos="3772"/>
        <p:guide pos="4430"/>
        <p:guide pos="5133"/>
        <p:guide pos="5836"/>
        <p:guide pos="393"/>
        <p:guide pos="1073"/>
        <p:guide pos="2366"/>
        <p:guide pos="3046"/>
        <p:guide pos="3727"/>
        <p:guide pos="5110"/>
        <p:guide pos="5790"/>
        <p:guide pos="6471"/>
        <p:guide orient="horz" pos="98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microsoft.com/office/2016/11/relationships/changesInfo" Target="changesInfos/changesInfo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y-Li Holmstrom" userId="104.taaleri.egnyte.com_tp_egnyte_plus" providerId="OAuth2" clId="{038FFC53-B6EA-42DA-A1E9-E4905F79EBE2}"/>
    <pc:docChg chg="undo custSel addSld modSld">
      <pc:chgData name="Jenny-Li Holmstrom" userId="104.taaleri.egnyte.com_tp_egnyte_plus" providerId="OAuth2" clId="{038FFC53-B6EA-42DA-A1E9-E4905F79EBE2}" dt="2024-06-12T13:42:23.663" v="798" actId="20577"/>
      <pc:docMkLst>
        <pc:docMk/>
      </pc:docMkLst>
      <pc:sldChg chg="modSp mod">
        <pc:chgData name="Jenny-Li Holmstrom" userId="104.taaleri.egnyte.com_tp_egnyte_plus" providerId="OAuth2" clId="{038FFC53-B6EA-42DA-A1E9-E4905F79EBE2}" dt="2024-06-12T13:39:31.954" v="697" actId="20577"/>
        <pc:sldMkLst>
          <pc:docMk/>
          <pc:sldMk cId="603620873" sldId="2147376431"/>
        </pc:sldMkLst>
        <pc:spChg chg="mod">
          <ac:chgData name="Jenny-Li Holmstrom" userId="104.taaleri.egnyte.com_tp_egnyte_plus" providerId="OAuth2" clId="{038FFC53-B6EA-42DA-A1E9-E4905F79EBE2}" dt="2024-06-12T13:39:31.954" v="697" actId="20577"/>
          <ac:spMkLst>
            <pc:docMk/>
            <pc:sldMk cId="603620873" sldId="2147376431"/>
            <ac:spMk id="4" creationId="{38867FF1-F916-0E6F-45EB-0256A0A1DD91}"/>
          </ac:spMkLst>
        </pc:spChg>
      </pc:sldChg>
      <pc:sldChg chg="modSp mod">
        <pc:chgData name="Jenny-Li Holmstrom" userId="104.taaleri.egnyte.com_tp_egnyte_plus" providerId="OAuth2" clId="{038FFC53-B6EA-42DA-A1E9-E4905F79EBE2}" dt="2024-06-12T13:34:00.236" v="571" actId="20577"/>
        <pc:sldMkLst>
          <pc:docMk/>
          <pc:sldMk cId="2429532838" sldId="2147473299"/>
        </pc:sldMkLst>
        <pc:spChg chg="mod">
          <ac:chgData name="Jenny-Li Holmstrom" userId="104.taaleri.egnyte.com_tp_egnyte_plus" providerId="OAuth2" clId="{038FFC53-B6EA-42DA-A1E9-E4905F79EBE2}" dt="2024-06-12T13:34:00.236" v="571" actId="20577"/>
          <ac:spMkLst>
            <pc:docMk/>
            <pc:sldMk cId="2429532838" sldId="2147473299"/>
            <ac:spMk id="29" creationId="{DC5EDCA7-6727-634C-8420-BBCE26A1818C}"/>
          </ac:spMkLst>
        </pc:spChg>
      </pc:sldChg>
      <pc:sldChg chg="modSp mod">
        <pc:chgData name="Jenny-Li Holmstrom" userId="104.taaleri.egnyte.com_tp_egnyte_plus" providerId="OAuth2" clId="{038FFC53-B6EA-42DA-A1E9-E4905F79EBE2}" dt="2024-06-12T13:33:39.017" v="522" actId="20577"/>
        <pc:sldMkLst>
          <pc:docMk/>
          <pc:sldMk cId="285504940" sldId="2147473300"/>
        </pc:sldMkLst>
        <pc:spChg chg="mod">
          <ac:chgData name="Jenny-Li Holmstrom" userId="104.taaleri.egnyte.com_tp_egnyte_plus" providerId="OAuth2" clId="{038FFC53-B6EA-42DA-A1E9-E4905F79EBE2}" dt="2024-06-12T13:33:39.017" v="522" actId="20577"/>
          <ac:spMkLst>
            <pc:docMk/>
            <pc:sldMk cId="285504940" sldId="2147473300"/>
            <ac:spMk id="7" creationId="{D159D78F-4F4B-B4FF-751E-CFBB55E9CF29}"/>
          </ac:spMkLst>
        </pc:spChg>
      </pc:sldChg>
      <pc:sldChg chg="modSp mod">
        <pc:chgData name="Jenny-Li Holmstrom" userId="104.taaleri.egnyte.com_tp_egnyte_plus" providerId="OAuth2" clId="{038FFC53-B6EA-42DA-A1E9-E4905F79EBE2}" dt="2024-06-12T13:29:48.768" v="434" actId="1038"/>
        <pc:sldMkLst>
          <pc:docMk/>
          <pc:sldMk cId="3010946498" sldId="2147473308"/>
        </pc:sldMkLst>
        <pc:spChg chg="mod">
          <ac:chgData name="Jenny-Li Holmstrom" userId="104.taaleri.egnyte.com_tp_egnyte_plus" providerId="OAuth2" clId="{038FFC53-B6EA-42DA-A1E9-E4905F79EBE2}" dt="2024-06-12T13:29:48.768" v="434" actId="1038"/>
          <ac:spMkLst>
            <pc:docMk/>
            <pc:sldMk cId="3010946498" sldId="2147473308"/>
            <ac:spMk id="15" creationId="{28378359-5D55-4F53-9629-2F7320173CCA}"/>
          </ac:spMkLst>
        </pc:spChg>
        <pc:spChg chg="mod">
          <ac:chgData name="Jenny-Li Holmstrom" userId="104.taaleri.egnyte.com_tp_egnyte_plus" providerId="OAuth2" clId="{038FFC53-B6EA-42DA-A1E9-E4905F79EBE2}" dt="2024-06-12T13:29:09.595" v="345" actId="1038"/>
          <ac:spMkLst>
            <pc:docMk/>
            <pc:sldMk cId="3010946498" sldId="2147473308"/>
            <ac:spMk id="22" creationId="{F00CA92A-6F31-4207-CE70-2C0600E2B146}"/>
          </ac:spMkLst>
        </pc:spChg>
        <pc:spChg chg="mod">
          <ac:chgData name="Jenny-Li Holmstrom" userId="104.taaleri.egnyte.com_tp_egnyte_plus" providerId="OAuth2" clId="{038FFC53-B6EA-42DA-A1E9-E4905F79EBE2}" dt="2024-06-12T13:29:09.595" v="345" actId="1038"/>
          <ac:spMkLst>
            <pc:docMk/>
            <pc:sldMk cId="3010946498" sldId="2147473308"/>
            <ac:spMk id="23" creationId="{312223D0-EEA1-5185-92E0-F3EEB9E580B2}"/>
          </ac:spMkLst>
        </pc:spChg>
        <pc:spChg chg="mod">
          <ac:chgData name="Jenny-Li Holmstrom" userId="104.taaleri.egnyte.com_tp_egnyte_plus" providerId="OAuth2" clId="{038FFC53-B6EA-42DA-A1E9-E4905F79EBE2}" dt="2024-06-12T13:29:09.595" v="345" actId="1038"/>
          <ac:spMkLst>
            <pc:docMk/>
            <pc:sldMk cId="3010946498" sldId="2147473308"/>
            <ac:spMk id="25" creationId="{8860DD8E-0F2C-D4BA-20AF-E940BD01A100}"/>
          </ac:spMkLst>
        </pc:spChg>
        <pc:spChg chg="mod">
          <ac:chgData name="Jenny-Li Holmstrom" userId="104.taaleri.egnyte.com_tp_egnyte_plus" providerId="OAuth2" clId="{038FFC53-B6EA-42DA-A1E9-E4905F79EBE2}" dt="2024-06-12T13:29:09.595" v="345" actId="1038"/>
          <ac:spMkLst>
            <pc:docMk/>
            <pc:sldMk cId="3010946498" sldId="2147473308"/>
            <ac:spMk id="26" creationId="{75E0E188-2374-0B8A-5928-DD3678F81FC3}"/>
          </ac:spMkLst>
        </pc:spChg>
        <pc:spChg chg="mod">
          <ac:chgData name="Jenny-Li Holmstrom" userId="104.taaleri.egnyte.com_tp_egnyte_plus" providerId="OAuth2" clId="{038FFC53-B6EA-42DA-A1E9-E4905F79EBE2}" dt="2024-06-12T13:29:48.768" v="434" actId="1038"/>
          <ac:spMkLst>
            <pc:docMk/>
            <pc:sldMk cId="3010946498" sldId="2147473308"/>
            <ac:spMk id="27" creationId="{1FC42B27-3791-F12F-AE4A-3DBCF52FBAC2}"/>
          </ac:spMkLst>
        </pc:spChg>
        <pc:spChg chg="mod">
          <ac:chgData name="Jenny-Li Holmstrom" userId="104.taaleri.egnyte.com_tp_egnyte_plus" providerId="OAuth2" clId="{038FFC53-B6EA-42DA-A1E9-E4905F79EBE2}" dt="2024-06-12T13:29:48.768" v="434" actId="1038"/>
          <ac:spMkLst>
            <pc:docMk/>
            <pc:sldMk cId="3010946498" sldId="2147473308"/>
            <ac:spMk id="28" creationId="{5F78B074-7B28-DE4C-060F-59C61F004E3C}"/>
          </ac:spMkLst>
        </pc:spChg>
        <pc:spChg chg="mod">
          <ac:chgData name="Jenny-Li Holmstrom" userId="104.taaleri.egnyte.com_tp_egnyte_plus" providerId="OAuth2" clId="{038FFC53-B6EA-42DA-A1E9-E4905F79EBE2}" dt="2024-06-12T13:29:09.595" v="345" actId="1038"/>
          <ac:spMkLst>
            <pc:docMk/>
            <pc:sldMk cId="3010946498" sldId="2147473308"/>
            <ac:spMk id="34" creationId="{0D919411-F58D-551D-8758-0D4ED02FE580}"/>
          </ac:spMkLst>
        </pc:spChg>
        <pc:spChg chg="mod">
          <ac:chgData name="Jenny-Li Holmstrom" userId="104.taaleri.egnyte.com_tp_egnyte_plus" providerId="OAuth2" clId="{038FFC53-B6EA-42DA-A1E9-E4905F79EBE2}" dt="2024-06-12T13:29:09.595" v="345" actId="1038"/>
          <ac:spMkLst>
            <pc:docMk/>
            <pc:sldMk cId="3010946498" sldId="2147473308"/>
            <ac:spMk id="35" creationId="{914F99BD-FC14-E8EA-A16F-C7838446F6BA}"/>
          </ac:spMkLst>
        </pc:spChg>
        <pc:spChg chg="mod">
          <ac:chgData name="Jenny-Li Holmstrom" userId="104.taaleri.egnyte.com_tp_egnyte_plus" providerId="OAuth2" clId="{038FFC53-B6EA-42DA-A1E9-E4905F79EBE2}" dt="2024-06-12T13:29:48.768" v="434" actId="1038"/>
          <ac:spMkLst>
            <pc:docMk/>
            <pc:sldMk cId="3010946498" sldId="2147473308"/>
            <ac:spMk id="36" creationId="{91BE5DF6-11FB-B219-A4A8-D6EAC4B334F9}"/>
          </ac:spMkLst>
        </pc:spChg>
        <pc:spChg chg="mod">
          <ac:chgData name="Jenny-Li Holmstrom" userId="104.taaleri.egnyte.com_tp_egnyte_plus" providerId="OAuth2" clId="{038FFC53-B6EA-42DA-A1E9-E4905F79EBE2}" dt="2024-06-12T13:29:42.290" v="432" actId="1076"/>
          <ac:spMkLst>
            <pc:docMk/>
            <pc:sldMk cId="3010946498" sldId="2147473308"/>
            <ac:spMk id="40" creationId="{034B690B-AFDC-654F-A219-CAA0916A53F1}"/>
          </ac:spMkLst>
        </pc:spChg>
        <pc:grpChg chg="mod">
          <ac:chgData name="Jenny-Li Holmstrom" userId="104.taaleri.egnyte.com_tp_egnyte_plus" providerId="OAuth2" clId="{038FFC53-B6EA-42DA-A1E9-E4905F79EBE2}" dt="2024-06-12T13:29:09.595" v="345" actId="1038"/>
          <ac:grpSpMkLst>
            <pc:docMk/>
            <pc:sldMk cId="3010946498" sldId="2147473308"/>
            <ac:grpSpMk id="38" creationId="{AF612DAE-D31C-0C44-C940-D1E6944E1F10}"/>
          </ac:grpSpMkLst>
        </pc:grpChg>
        <pc:picChg chg="mod">
          <ac:chgData name="Jenny-Li Holmstrom" userId="104.taaleri.egnyte.com_tp_egnyte_plus" providerId="OAuth2" clId="{038FFC53-B6EA-42DA-A1E9-E4905F79EBE2}" dt="2024-06-12T13:29:09.595" v="345" actId="1038"/>
          <ac:picMkLst>
            <pc:docMk/>
            <pc:sldMk cId="3010946498" sldId="2147473308"/>
            <ac:picMk id="8" creationId="{C81A0EFE-5F1C-788B-D7AB-23227E7CF520}"/>
          </ac:picMkLst>
        </pc:picChg>
        <pc:picChg chg="mod">
          <ac:chgData name="Jenny-Li Holmstrom" userId="104.taaleri.egnyte.com_tp_egnyte_plus" providerId="OAuth2" clId="{038FFC53-B6EA-42DA-A1E9-E4905F79EBE2}" dt="2024-06-12T13:29:09.595" v="345" actId="1038"/>
          <ac:picMkLst>
            <pc:docMk/>
            <pc:sldMk cId="3010946498" sldId="2147473308"/>
            <ac:picMk id="11" creationId="{3F4A5072-51C6-E49C-F388-471E00349F48}"/>
          </ac:picMkLst>
        </pc:picChg>
        <pc:picChg chg="mod">
          <ac:chgData name="Jenny-Li Holmstrom" userId="104.taaleri.egnyte.com_tp_egnyte_plus" providerId="OAuth2" clId="{038FFC53-B6EA-42DA-A1E9-E4905F79EBE2}" dt="2024-06-12T13:29:48.768" v="434" actId="1038"/>
          <ac:picMkLst>
            <pc:docMk/>
            <pc:sldMk cId="3010946498" sldId="2147473308"/>
            <ac:picMk id="12" creationId="{47FC5794-B103-B7A9-EDFB-C11A63AB5DA1}"/>
          </ac:picMkLst>
        </pc:picChg>
        <pc:picChg chg="mod">
          <ac:chgData name="Jenny-Li Holmstrom" userId="104.taaleri.egnyte.com_tp_egnyte_plus" providerId="OAuth2" clId="{038FFC53-B6EA-42DA-A1E9-E4905F79EBE2}" dt="2024-06-12T13:29:48.768" v="434" actId="1038"/>
          <ac:picMkLst>
            <pc:docMk/>
            <pc:sldMk cId="3010946498" sldId="2147473308"/>
            <ac:picMk id="13" creationId="{A81326FF-7E41-8843-F9C7-87E96E4EED3C}"/>
          </ac:picMkLst>
        </pc:picChg>
        <pc:picChg chg="mod">
          <ac:chgData name="Jenny-Li Holmstrom" userId="104.taaleri.egnyte.com_tp_egnyte_plus" providerId="OAuth2" clId="{038FFC53-B6EA-42DA-A1E9-E4905F79EBE2}" dt="2024-06-12T13:29:09.595" v="345" actId="1038"/>
          <ac:picMkLst>
            <pc:docMk/>
            <pc:sldMk cId="3010946498" sldId="2147473308"/>
            <ac:picMk id="14" creationId="{9D29588B-C289-86D6-970B-A60B20B8EFA6}"/>
          </ac:picMkLst>
        </pc:picChg>
        <pc:picChg chg="mod">
          <ac:chgData name="Jenny-Li Holmstrom" userId="104.taaleri.egnyte.com_tp_egnyte_plus" providerId="OAuth2" clId="{038FFC53-B6EA-42DA-A1E9-E4905F79EBE2}" dt="2024-06-12T13:29:09.595" v="345" actId="1038"/>
          <ac:picMkLst>
            <pc:docMk/>
            <pc:sldMk cId="3010946498" sldId="2147473308"/>
            <ac:picMk id="21" creationId="{C7A035F9-D32E-EE05-72FB-A2882BFF44A5}"/>
          </ac:picMkLst>
        </pc:picChg>
      </pc:sldChg>
      <pc:sldChg chg="modSp mod">
        <pc:chgData name="Jenny-Li Holmstrom" userId="104.taaleri.egnyte.com_tp_egnyte_plus" providerId="OAuth2" clId="{038FFC53-B6EA-42DA-A1E9-E4905F79EBE2}" dt="2024-06-12T13:42:23.663" v="798" actId="20577"/>
        <pc:sldMkLst>
          <pc:docMk/>
          <pc:sldMk cId="2485225345" sldId="2147473310"/>
        </pc:sldMkLst>
        <pc:spChg chg="mod">
          <ac:chgData name="Jenny-Li Holmstrom" userId="104.taaleri.egnyte.com_tp_egnyte_plus" providerId="OAuth2" clId="{038FFC53-B6EA-42DA-A1E9-E4905F79EBE2}" dt="2024-06-12T13:42:23.663" v="798" actId="20577"/>
          <ac:spMkLst>
            <pc:docMk/>
            <pc:sldMk cId="2485225345" sldId="2147473310"/>
            <ac:spMk id="4" creationId="{29324952-4617-E667-AFF7-0CCB108B08FD}"/>
          </ac:spMkLst>
        </pc:spChg>
        <pc:spChg chg="mod">
          <ac:chgData name="Jenny-Li Holmstrom" userId="104.taaleri.egnyte.com_tp_egnyte_plus" providerId="OAuth2" clId="{038FFC53-B6EA-42DA-A1E9-E4905F79EBE2}" dt="2024-06-12T13:40:43.846" v="705" actId="20577"/>
          <ac:spMkLst>
            <pc:docMk/>
            <pc:sldMk cId="2485225345" sldId="2147473310"/>
            <ac:spMk id="19" creationId="{410BC857-69B8-9067-34CF-D4BA4075F745}"/>
          </ac:spMkLst>
        </pc:spChg>
      </pc:sldChg>
      <pc:sldChg chg="modSp mod">
        <pc:chgData name="Jenny-Li Holmstrom" userId="104.taaleri.egnyte.com_tp_egnyte_plus" providerId="OAuth2" clId="{038FFC53-B6EA-42DA-A1E9-E4905F79EBE2}" dt="2024-06-12T13:36:17.876" v="623" actId="20577"/>
        <pc:sldMkLst>
          <pc:docMk/>
          <pc:sldMk cId="4015515687" sldId="2147473311"/>
        </pc:sldMkLst>
        <pc:spChg chg="mod">
          <ac:chgData name="Jenny-Li Holmstrom" userId="104.taaleri.egnyte.com_tp_egnyte_plus" providerId="OAuth2" clId="{038FFC53-B6EA-42DA-A1E9-E4905F79EBE2}" dt="2024-06-12T13:36:17.876" v="623" actId="20577"/>
          <ac:spMkLst>
            <pc:docMk/>
            <pc:sldMk cId="4015515687" sldId="2147473311"/>
            <ac:spMk id="4" creationId="{E62831F5-707A-BC16-6D9F-3DDD19108F8E}"/>
          </ac:spMkLst>
        </pc:spChg>
      </pc:sldChg>
      <pc:sldChg chg="modSp mod">
        <pc:chgData name="Jenny-Li Holmstrom" userId="104.taaleri.egnyte.com_tp_egnyte_plus" providerId="OAuth2" clId="{038FFC53-B6EA-42DA-A1E9-E4905F79EBE2}" dt="2024-06-12T13:37:19.268" v="625" actId="14100"/>
        <pc:sldMkLst>
          <pc:docMk/>
          <pc:sldMk cId="3059947947" sldId="2147473312"/>
        </pc:sldMkLst>
        <pc:spChg chg="mod">
          <ac:chgData name="Jenny-Li Holmstrom" userId="104.taaleri.egnyte.com_tp_egnyte_plus" providerId="OAuth2" clId="{038FFC53-B6EA-42DA-A1E9-E4905F79EBE2}" dt="2024-06-12T13:35:50.446" v="576"/>
          <ac:spMkLst>
            <pc:docMk/>
            <pc:sldMk cId="3059947947" sldId="2147473312"/>
            <ac:spMk id="2" creationId="{0FA64025-41CE-0709-D701-1CE8B9F50475}"/>
          </ac:spMkLst>
        </pc:spChg>
        <pc:picChg chg="mod">
          <ac:chgData name="Jenny-Li Holmstrom" userId="104.taaleri.egnyte.com_tp_egnyte_plus" providerId="OAuth2" clId="{038FFC53-B6EA-42DA-A1E9-E4905F79EBE2}" dt="2024-06-12T13:37:19.268" v="625" actId="14100"/>
          <ac:picMkLst>
            <pc:docMk/>
            <pc:sldMk cId="3059947947" sldId="2147473312"/>
            <ac:picMk id="14" creationId="{69130A61-944B-ED39-522C-06A6E4B7F31C}"/>
          </ac:picMkLst>
        </pc:picChg>
      </pc:sldChg>
      <pc:sldChg chg="addSp delSp modSp new mod modClrScheme chgLayout">
        <pc:chgData name="Jenny-Li Holmstrom" userId="104.taaleri.egnyte.com_tp_egnyte_plus" providerId="OAuth2" clId="{038FFC53-B6EA-42DA-A1E9-E4905F79EBE2}" dt="2024-06-12T13:32:02.856" v="476" actId="20577"/>
        <pc:sldMkLst>
          <pc:docMk/>
          <pc:sldMk cId="1241956427" sldId="2147473313"/>
        </pc:sldMkLst>
        <pc:spChg chg="del mod ord">
          <ac:chgData name="Jenny-Li Holmstrom" userId="104.taaleri.egnyte.com_tp_egnyte_plus" providerId="OAuth2" clId="{038FFC53-B6EA-42DA-A1E9-E4905F79EBE2}" dt="2024-06-12T13:31:18.286" v="436" actId="700"/>
          <ac:spMkLst>
            <pc:docMk/>
            <pc:sldMk cId="1241956427" sldId="2147473313"/>
            <ac:spMk id="2" creationId="{6B136C9B-74A9-8469-19AE-B7C3D285C344}"/>
          </ac:spMkLst>
        </pc:spChg>
        <pc:spChg chg="del mod ord">
          <ac:chgData name="Jenny-Li Holmstrom" userId="104.taaleri.egnyte.com_tp_egnyte_plus" providerId="OAuth2" clId="{038FFC53-B6EA-42DA-A1E9-E4905F79EBE2}" dt="2024-06-12T13:31:18.286" v="436" actId="700"/>
          <ac:spMkLst>
            <pc:docMk/>
            <pc:sldMk cId="1241956427" sldId="2147473313"/>
            <ac:spMk id="3" creationId="{9806DA2B-B064-7D48-C8BC-B8363AF8FE47}"/>
          </ac:spMkLst>
        </pc:spChg>
        <pc:spChg chg="mod ord">
          <ac:chgData name="Jenny-Li Holmstrom" userId="104.taaleri.egnyte.com_tp_egnyte_plus" providerId="OAuth2" clId="{038FFC53-B6EA-42DA-A1E9-E4905F79EBE2}" dt="2024-06-12T13:31:18.286" v="436" actId="700"/>
          <ac:spMkLst>
            <pc:docMk/>
            <pc:sldMk cId="1241956427" sldId="2147473313"/>
            <ac:spMk id="4" creationId="{03FBE103-4A3D-973B-7C07-3F210D507BE5}"/>
          </ac:spMkLst>
        </pc:spChg>
        <pc:spChg chg="mod ord">
          <ac:chgData name="Jenny-Li Holmstrom" userId="104.taaleri.egnyte.com_tp_egnyte_plus" providerId="OAuth2" clId="{038FFC53-B6EA-42DA-A1E9-E4905F79EBE2}" dt="2024-06-12T13:31:18.286" v="436" actId="700"/>
          <ac:spMkLst>
            <pc:docMk/>
            <pc:sldMk cId="1241956427" sldId="2147473313"/>
            <ac:spMk id="5" creationId="{C02F75DD-1E90-7349-05BE-24264817A2D1}"/>
          </ac:spMkLst>
        </pc:spChg>
        <pc:spChg chg="add mod ord">
          <ac:chgData name="Jenny-Li Holmstrom" userId="104.taaleri.egnyte.com_tp_egnyte_plus" providerId="OAuth2" clId="{038FFC53-B6EA-42DA-A1E9-E4905F79EBE2}" dt="2024-06-12T13:32:02.856" v="476" actId="20577"/>
          <ac:spMkLst>
            <pc:docMk/>
            <pc:sldMk cId="1241956427" sldId="2147473313"/>
            <ac:spMk id="6" creationId="{2347A114-5391-6E7D-03E2-D138FBE66F75}"/>
          </ac:spMkLst>
        </pc:spChg>
        <pc:spChg chg="add mod ord">
          <ac:chgData name="Jenny-Li Holmstrom" userId="104.taaleri.egnyte.com_tp_egnyte_plus" providerId="OAuth2" clId="{038FFC53-B6EA-42DA-A1E9-E4905F79EBE2}" dt="2024-06-12T13:31:18.286" v="436" actId="700"/>
          <ac:spMkLst>
            <pc:docMk/>
            <pc:sldMk cId="1241956427" sldId="2147473313"/>
            <ac:spMk id="7" creationId="{96559EED-C378-A48E-3E44-497B31AEFB49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EgnyteDrive\EnergiaFileServer\Fund%20Admin\SolarWind%20II%20fund\Minutes%20of%20Meeting\Advisory%20Board%20Meeting\Taaleri%20SolarWind%20II%20SCSp-RAIF;%20Taaleri%20SolarWind%20II%20CEE%20SCSp%20-%20Advisory%20Board%20-%202024.06.11\Capture%20rate%20in%20Nordic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auraTiainen\Downloads\euriborkorot_pv_chrt_fi%20(2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GB" sz="1400" b="0" i="0" u="none" strike="noStrike" kern="1200" spc="0" baseline="0" noProof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r>
              <a:rPr lang="en-GB" sz="1800" noProof="0" dirty="0">
                <a:solidFill>
                  <a:schemeClr val="tx1"/>
                </a:solidFill>
                <a:latin typeface="+mj-lt"/>
              </a:rPr>
              <a:t>Cumulative capacity (MW)</a:t>
            </a:r>
          </a:p>
        </c:rich>
      </c:tx>
      <c:layout>
        <c:manualLayout>
          <c:xMode val="edge"/>
          <c:yMode val="edge"/>
          <c:x val="0.2690942650668803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GB" sz="1400" b="0" i="0" u="none" strike="noStrike" kern="1200" spc="0" baseline="0" noProof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en-FI"/>
        </a:p>
      </c:txPr>
    </c:title>
    <c:autoTitleDeleted val="0"/>
    <c:plotArea>
      <c:layout>
        <c:manualLayout>
          <c:layoutTarget val="inner"/>
          <c:xMode val="edge"/>
          <c:yMode val="edge"/>
          <c:x val="8.449470867728015E-2"/>
          <c:y val="0.12378820001347643"/>
          <c:w val="0.89415199359859621"/>
          <c:h val="0.80043768073973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Taul1!$B$2</c:f>
              <c:strCache>
                <c:ptCount val="1"/>
                <c:pt idx="0">
                  <c:v>Kumulatiiivinen teho (MW)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noFill/>
              <a:ln w="158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FB9-4DED-9FBA-CC4CBCB5084A}"/>
              </c:ext>
            </c:extLst>
          </c:dPt>
          <c:dLbls>
            <c:dLbl>
              <c:idx val="5"/>
              <c:layout>
                <c:manualLayout>
                  <c:x val="6.3451836803533257E-3"/>
                  <c:y val="1.804906542056074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0" i="1" dirty="0">
                        <a:solidFill>
                          <a:schemeClr val="bg1"/>
                        </a:solidFill>
                      </a:rPr>
                      <a:t>Over </a:t>
                    </a:r>
                    <a:br>
                      <a:rPr lang="en-US" b="0" i="1" dirty="0">
                        <a:solidFill>
                          <a:schemeClr val="bg1"/>
                        </a:solidFill>
                      </a:rPr>
                    </a:br>
                    <a:r>
                      <a:rPr lang="en-US" b="0" i="1" dirty="0">
                        <a:solidFill>
                          <a:schemeClr val="bg1"/>
                        </a:solidFill>
                      </a:rPr>
                      <a:t>7 GW</a:t>
                    </a:r>
                  </a:p>
                </c:rich>
              </c:tx>
              <c:numFmt formatCode="#,##0" sourceLinked="0"/>
              <c:spPr>
                <a:solidFill>
                  <a:schemeClr val="tx2">
                    <a:alpha val="60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FI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795469241906745"/>
                      <c:h val="0.10274532710280374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7FB9-4DED-9FBA-CC4CBCB5084A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FI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Taul1!$A$3:$A$8</c:f>
              <c:strCach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02/2024</c:v>
                </c:pt>
              </c:strCache>
            </c:strRef>
          </c:cat>
          <c:val>
            <c:numRef>
              <c:f>Taul1!$B$3:$B$8</c:f>
              <c:numCache>
                <c:formatCode>General</c:formatCode>
                <c:ptCount val="6"/>
                <c:pt idx="0">
                  <c:v>2283.5</c:v>
                </c:pt>
                <c:pt idx="1">
                  <c:v>2585.6</c:v>
                </c:pt>
                <c:pt idx="2">
                  <c:v>3256.5</c:v>
                </c:pt>
                <c:pt idx="3">
                  <c:v>5677.46</c:v>
                </c:pt>
                <c:pt idx="4">
                  <c:v>6945.66</c:v>
                </c:pt>
                <c:pt idx="5">
                  <c:v>7100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FB9-4DED-9FBA-CC4CBCB508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overlap val="4"/>
        <c:axId val="383697872"/>
        <c:axId val="1667439552"/>
      </c:barChart>
      <c:catAx>
        <c:axId val="383697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Roc Grotesk Medium" panose="00000600000000000000" pitchFamily="50" charset="0"/>
                <a:ea typeface="+mn-ea"/>
                <a:cs typeface="+mn-cs"/>
              </a:defRPr>
            </a:pPr>
            <a:endParaRPr lang="en-FI"/>
          </a:p>
        </c:txPr>
        <c:crossAx val="1667439552"/>
        <c:crosses val="autoZero"/>
        <c:auto val="1"/>
        <c:lblAlgn val="ctr"/>
        <c:lblOffset val="100"/>
        <c:noMultiLvlLbl val="0"/>
      </c:catAx>
      <c:valAx>
        <c:axId val="1667439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Roc Grotesk Medium" panose="00000600000000000000" pitchFamily="50" charset="0"/>
                <a:ea typeface="+mn-ea"/>
                <a:cs typeface="+mn-cs"/>
              </a:defRPr>
            </a:pPr>
            <a:endParaRPr lang="en-FI"/>
          </a:p>
        </c:txPr>
        <c:crossAx val="383697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F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Taul1!$B$24</c:f>
              <c:strCache>
                <c:ptCount val="1"/>
                <c:pt idx="0">
                  <c:v>Vuodessa valmistunut kapasiteetti (MW)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812-42A0-AC30-8E6681A8A2EA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812-42A0-AC30-8E6681A8A2EA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Raleway Light" pitchFamily="2" charset="0"/>
                    <a:ea typeface="+mn-ea"/>
                    <a:cs typeface="+mn-cs"/>
                  </a:defRPr>
                </a:pPr>
                <a:endParaRPr lang="en-FI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Taul1!$A$25:$A$31</c:f>
              <c:strCach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strCache>
            </c:strRef>
          </c:cat>
          <c:val>
            <c:numRef>
              <c:f>Taul1!$B$25:$B$31</c:f>
              <c:numCache>
                <c:formatCode>General</c:formatCode>
                <c:ptCount val="7"/>
                <c:pt idx="0">
                  <c:v>242.5</c:v>
                </c:pt>
                <c:pt idx="1">
                  <c:v>302.10000000000002</c:v>
                </c:pt>
                <c:pt idx="2">
                  <c:v>670.90000000000009</c:v>
                </c:pt>
                <c:pt idx="3">
                  <c:v>2429.96</c:v>
                </c:pt>
                <c:pt idx="4">
                  <c:v>1280.1999999999998</c:v>
                </c:pt>
                <c:pt idx="5">
                  <c:v>1000</c:v>
                </c:pt>
                <c:pt idx="6">
                  <c:v>1400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812-42A0-AC30-8E6681A8A2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-27"/>
        <c:axId val="382908896"/>
        <c:axId val="1085561232"/>
      </c:barChart>
      <c:catAx>
        <c:axId val="382908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Roc Grotesk Medium" panose="00000600000000000000" pitchFamily="50" charset="0"/>
                <a:ea typeface="+mn-ea"/>
                <a:cs typeface="+mn-cs"/>
              </a:defRPr>
            </a:pPr>
            <a:endParaRPr lang="en-FI"/>
          </a:p>
        </c:txPr>
        <c:crossAx val="1085561232"/>
        <c:crosses val="autoZero"/>
        <c:auto val="1"/>
        <c:lblAlgn val="ctr"/>
        <c:lblOffset val="100"/>
        <c:noMultiLvlLbl val="0"/>
      </c:catAx>
      <c:valAx>
        <c:axId val="1085561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Roc Grotesk Medium" panose="00000600000000000000" pitchFamily="50" charset="0"/>
                <a:ea typeface="+mn-ea"/>
                <a:cs typeface="+mn-cs"/>
              </a:defRPr>
            </a:pPr>
            <a:endParaRPr lang="en-FI"/>
          </a:p>
        </c:txPr>
        <c:crossAx val="382908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FI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170280221616522E-2"/>
          <c:y val="2.1227745755803221E-2"/>
          <c:w val="0.91365943955676698"/>
          <c:h val="0.758632290772499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Renewable energy fundraising</c:v>
                </c:pt>
              </c:strCache>
            </c:strRef>
          </c:tx>
          <c:spPr>
            <a:solidFill>
              <a:schemeClr val="tx1"/>
            </a:solidFill>
            <a:ln w="28575" cap="rnd">
              <a:noFill/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20000"/>
                  <a:lumOff val="80000"/>
                </a:schemeClr>
              </a:solidFill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A650-4F76-A7AC-0C5A1542FB71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>
                  <a:lumMod val="20000"/>
                  <a:lumOff val="80000"/>
                </a:schemeClr>
              </a:solidFill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A650-4F76-A7AC-0C5A1542FB71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€</a:t>
                    </a:r>
                    <a:fld id="{E30E18A9-8804-41EB-8806-32F59D5F1D2C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 billion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650-4F76-A7AC-0C5A1542FB7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€</a:t>
                    </a:r>
                    <a:fld id="{77913BFF-34BC-427E-A967-159335900991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 billion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A650-4F76-A7AC-0C5A1542FB7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Sheet1!$B$2:$B$3</c:f>
              <c:numCache>
                <c:formatCode>0</c:formatCode>
                <c:ptCount val="2"/>
                <c:pt idx="0">
                  <c:v>32.736000000000004</c:v>
                </c:pt>
                <c:pt idx="1">
                  <c:v>8.1840000000000011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50-4F76-A7AC-0C5A1542FB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5"/>
        <c:axId val="923296655"/>
        <c:axId val="923299055"/>
      </c:barChart>
      <c:catAx>
        <c:axId val="9232966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FI"/>
          </a:p>
        </c:txPr>
        <c:crossAx val="923299055"/>
        <c:crosses val="autoZero"/>
        <c:auto val="1"/>
        <c:lblAlgn val="ctr"/>
        <c:lblOffset val="100"/>
        <c:noMultiLvlLbl val="0"/>
      </c:catAx>
      <c:valAx>
        <c:axId val="923299055"/>
        <c:scaling>
          <c:orientation val="minMax"/>
          <c:max val="40"/>
        </c:scaling>
        <c:delete val="0"/>
        <c:axPos val="l"/>
        <c:majorGridlines>
          <c:spPr>
            <a:ln w="6350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FI"/>
          </a:p>
        </c:txPr>
        <c:crossAx val="923296655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FI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FI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Monthly onshore wind capture rates in Finland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Sheet1!$A$3:$A$90</c:f>
              <c:numCache>
                <c:formatCode>m/d/yyyy</c:formatCode>
                <c:ptCount val="40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44287</c:v>
                </c:pt>
                <c:pt idx="4">
                  <c:v>44317</c:v>
                </c:pt>
                <c:pt idx="5">
                  <c:v>44348</c:v>
                </c:pt>
                <c:pt idx="6">
                  <c:v>44378</c:v>
                </c:pt>
                <c:pt idx="7">
                  <c:v>44409</c:v>
                </c:pt>
                <c:pt idx="8">
                  <c:v>44440</c:v>
                </c:pt>
                <c:pt idx="9">
                  <c:v>44470</c:v>
                </c:pt>
                <c:pt idx="10">
                  <c:v>44501</c:v>
                </c:pt>
                <c:pt idx="11">
                  <c:v>44531</c:v>
                </c:pt>
                <c:pt idx="12">
                  <c:v>44562</c:v>
                </c:pt>
                <c:pt idx="13">
                  <c:v>44593</c:v>
                </c:pt>
                <c:pt idx="14">
                  <c:v>44621</c:v>
                </c:pt>
                <c:pt idx="15">
                  <c:v>44652</c:v>
                </c:pt>
                <c:pt idx="16">
                  <c:v>44682</c:v>
                </c:pt>
                <c:pt idx="17">
                  <c:v>44713</c:v>
                </c:pt>
                <c:pt idx="18">
                  <c:v>44743</c:v>
                </c:pt>
                <c:pt idx="19">
                  <c:v>44774</c:v>
                </c:pt>
                <c:pt idx="20">
                  <c:v>44805</c:v>
                </c:pt>
                <c:pt idx="21">
                  <c:v>44835</c:v>
                </c:pt>
                <c:pt idx="22">
                  <c:v>44866</c:v>
                </c:pt>
                <c:pt idx="23">
                  <c:v>44896</c:v>
                </c:pt>
                <c:pt idx="24">
                  <c:v>44927</c:v>
                </c:pt>
                <c:pt idx="25">
                  <c:v>44958</c:v>
                </c:pt>
                <c:pt idx="26">
                  <c:v>44986</c:v>
                </c:pt>
                <c:pt idx="27">
                  <c:v>45017</c:v>
                </c:pt>
                <c:pt idx="28">
                  <c:v>45047</c:v>
                </c:pt>
                <c:pt idx="29">
                  <c:v>45078</c:v>
                </c:pt>
                <c:pt idx="30">
                  <c:v>45108</c:v>
                </c:pt>
                <c:pt idx="31">
                  <c:v>45139</c:v>
                </c:pt>
                <c:pt idx="32">
                  <c:v>45170</c:v>
                </c:pt>
                <c:pt idx="33">
                  <c:v>45200</c:v>
                </c:pt>
                <c:pt idx="34">
                  <c:v>45231</c:v>
                </c:pt>
                <c:pt idx="35">
                  <c:v>45261</c:v>
                </c:pt>
                <c:pt idx="36">
                  <c:v>45292</c:v>
                </c:pt>
                <c:pt idx="37">
                  <c:v>45323</c:v>
                </c:pt>
                <c:pt idx="38">
                  <c:v>45352</c:v>
                </c:pt>
                <c:pt idx="39">
                  <c:v>45383</c:v>
                </c:pt>
              </c:numCache>
            </c:numRef>
          </c:cat>
          <c:val>
            <c:numRef>
              <c:f>Sheet1!$B$3:$B$90</c:f>
              <c:numCache>
                <c:formatCode>0%</c:formatCode>
                <c:ptCount val="40"/>
                <c:pt idx="0">
                  <c:v>0.89729999999999999</c:v>
                </c:pt>
                <c:pt idx="1">
                  <c:v>0.89480000000000004</c:v>
                </c:pt>
                <c:pt idx="2">
                  <c:v>0.86599999999999999</c:v>
                </c:pt>
                <c:pt idx="3">
                  <c:v>0.78060000000000007</c:v>
                </c:pt>
                <c:pt idx="4">
                  <c:v>0.94499999999999995</c:v>
                </c:pt>
                <c:pt idx="5">
                  <c:v>0.91249999999999998</c:v>
                </c:pt>
                <c:pt idx="6">
                  <c:v>0.89170000000000005</c:v>
                </c:pt>
                <c:pt idx="7">
                  <c:v>0.88650000000000007</c:v>
                </c:pt>
                <c:pt idx="8">
                  <c:v>0.86030000000000006</c:v>
                </c:pt>
                <c:pt idx="9">
                  <c:v>0.82409999999999994</c:v>
                </c:pt>
                <c:pt idx="10">
                  <c:v>0.91700000000000004</c:v>
                </c:pt>
                <c:pt idx="11">
                  <c:v>0.89170000000000005</c:v>
                </c:pt>
                <c:pt idx="12">
                  <c:v>0.84970000000000001</c:v>
                </c:pt>
                <c:pt idx="13">
                  <c:v>0.7965000000000001</c:v>
                </c:pt>
                <c:pt idx="14">
                  <c:v>0.70510000000000006</c:v>
                </c:pt>
                <c:pt idx="15">
                  <c:v>0.79480000000000006</c:v>
                </c:pt>
                <c:pt idx="16">
                  <c:v>0.76390000000000002</c:v>
                </c:pt>
                <c:pt idx="17">
                  <c:v>0.73409999999999997</c:v>
                </c:pt>
                <c:pt idx="18">
                  <c:v>0.71640000000000004</c:v>
                </c:pt>
                <c:pt idx="19">
                  <c:v>0.61670000000000003</c:v>
                </c:pt>
                <c:pt idx="20">
                  <c:v>0.80299999999999994</c:v>
                </c:pt>
                <c:pt idx="21">
                  <c:v>0.58950000000000002</c:v>
                </c:pt>
                <c:pt idx="22">
                  <c:v>0.53369999999999995</c:v>
                </c:pt>
                <c:pt idx="23">
                  <c:v>0.82019999999999993</c:v>
                </c:pt>
                <c:pt idx="24">
                  <c:v>0.82909999999999995</c:v>
                </c:pt>
                <c:pt idx="25">
                  <c:v>0.72870000000000001</c:v>
                </c:pt>
                <c:pt idx="26">
                  <c:v>0.80989999999999995</c:v>
                </c:pt>
                <c:pt idx="27">
                  <c:v>0.79980000000000007</c:v>
                </c:pt>
                <c:pt idx="28">
                  <c:v>0.77349999999999997</c:v>
                </c:pt>
                <c:pt idx="29">
                  <c:v>0.55010000000000003</c:v>
                </c:pt>
                <c:pt idx="30">
                  <c:v>0.82499999999999996</c:v>
                </c:pt>
                <c:pt idx="31">
                  <c:v>0.54990000000000006</c:v>
                </c:pt>
                <c:pt idx="32">
                  <c:v>0.39770000000000005</c:v>
                </c:pt>
                <c:pt idx="33">
                  <c:v>0.48259999999999997</c:v>
                </c:pt>
                <c:pt idx="34">
                  <c:v>0.53490000000000004</c:v>
                </c:pt>
                <c:pt idx="35">
                  <c:v>0.66709999999999992</c:v>
                </c:pt>
                <c:pt idx="36">
                  <c:v>0.66049999999999998</c:v>
                </c:pt>
                <c:pt idx="37">
                  <c:v>0.63359999999999994</c:v>
                </c:pt>
                <c:pt idx="38">
                  <c:v>0.72970000000000002</c:v>
                </c:pt>
                <c:pt idx="39">
                  <c:v>0.79680000000000006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810-4729-8D2C-DDDF700CAF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44420464"/>
        <c:axId val="1544425744"/>
      </c:lineChart>
      <c:dateAx>
        <c:axId val="1544420464"/>
        <c:scaling>
          <c:orientation val="minMax"/>
        </c:scaling>
        <c:delete val="0"/>
        <c:axPos val="b"/>
        <c:numFmt formatCode="mm\/yy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FI"/>
          </a:p>
        </c:txPr>
        <c:crossAx val="1544425744"/>
        <c:crosses val="autoZero"/>
        <c:auto val="1"/>
        <c:lblOffset val="100"/>
        <c:baseTimeUnit val="months"/>
        <c:majorUnit val="3"/>
        <c:majorTimeUnit val="months"/>
      </c:dateAx>
      <c:valAx>
        <c:axId val="1544425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FI"/>
          </a:p>
        </c:txPr>
        <c:crossAx val="1544420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FI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>
                <a:solidFill>
                  <a:sysClr val="windowText" lastClr="000000"/>
                </a:solidFill>
                <a:latin typeface="Roc Grotesk Medium" panose="00000600000000000000" pitchFamily="50" charset="0"/>
              </a:rPr>
              <a:t>Euribor 12-month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Table1!$F$1</c:f>
              <c:strCache>
                <c:ptCount val="1"/>
                <c:pt idx="0">
                  <c:v>12 kk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Table1!$A$2:$A$652</c:f>
              <c:numCache>
                <c:formatCode>[$-1040B]d\.m\.yyyy</c:formatCode>
                <c:ptCount val="651"/>
                <c:pt idx="0">
                  <c:v>45454</c:v>
                </c:pt>
                <c:pt idx="1">
                  <c:v>45453</c:v>
                </c:pt>
                <c:pt idx="2">
                  <c:v>45450</c:v>
                </c:pt>
                <c:pt idx="3">
                  <c:v>45449</c:v>
                </c:pt>
                <c:pt idx="4">
                  <c:v>45448</c:v>
                </c:pt>
                <c:pt idx="5">
                  <c:v>45447</c:v>
                </c:pt>
                <c:pt idx="6">
                  <c:v>45446</c:v>
                </c:pt>
                <c:pt idx="7">
                  <c:v>45443</c:v>
                </c:pt>
                <c:pt idx="8">
                  <c:v>45442</c:v>
                </c:pt>
                <c:pt idx="9">
                  <c:v>45441</c:v>
                </c:pt>
                <c:pt idx="10">
                  <c:v>45440</c:v>
                </c:pt>
                <c:pt idx="11">
                  <c:v>45439</c:v>
                </c:pt>
                <c:pt idx="12">
                  <c:v>45436</c:v>
                </c:pt>
                <c:pt idx="13">
                  <c:v>45435</c:v>
                </c:pt>
                <c:pt idx="14">
                  <c:v>45434</c:v>
                </c:pt>
                <c:pt idx="15">
                  <c:v>45433</c:v>
                </c:pt>
                <c:pt idx="16">
                  <c:v>45432</c:v>
                </c:pt>
                <c:pt idx="17">
                  <c:v>45429</c:v>
                </c:pt>
                <c:pt idx="18">
                  <c:v>45428</c:v>
                </c:pt>
                <c:pt idx="19">
                  <c:v>45427</c:v>
                </c:pt>
                <c:pt idx="20">
                  <c:v>45426</c:v>
                </c:pt>
                <c:pt idx="21">
                  <c:v>45425</c:v>
                </c:pt>
                <c:pt idx="22">
                  <c:v>45422</c:v>
                </c:pt>
                <c:pt idx="23">
                  <c:v>45421</c:v>
                </c:pt>
                <c:pt idx="24">
                  <c:v>45420</c:v>
                </c:pt>
                <c:pt idx="25">
                  <c:v>45419</c:v>
                </c:pt>
                <c:pt idx="26">
                  <c:v>45418</c:v>
                </c:pt>
                <c:pt idx="27">
                  <c:v>45415</c:v>
                </c:pt>
                <c:pt idx="28">
                  <c:v>45414</c:v>
                </c:pt>
                <c:pt idx="29">
                  <c:v>45413</c:v>
                </c:pt>
                <c:pt idx="30">
                  <c:v>45412</c:v>
                </c:pt>
                <c:pt idx="31">
                  <c:v>45411</c:v>
                </c:pt>
                <c:pt idx="32">
                  <c:v>45408</c:v>
                </c:pt>
                <c:pt idx="33">
                  <c:v>45407</c:v>
                </c:pt>
                <c:pt idx="34">
                  <c:v>45406</c:v>
                </c:pt>
                <c:pt idx="35">
                  <c:v>45405</c:v>
                </c:pt>
                <c:pt idx="36">
                  <c:v>45404</c:v>
                </c:pt>
                <c:pt idx="37">
                  <c:v>45401</c:v>
                </c:pt>
                <c:pt idx="38">
                  <c:v>45400</c:v>
                </c:pt>
                <c:pt idx="39">
                  <c:v>45399</c:v>
                </c:pt>
                <c:pt idx="40">
                  <c:v>45398</c:v>
                </c:pt>
                <c:pt idx="41">
                  <c:v>45397</c:v>
                </c:pt>
                <c:pt idx="42">
                  <c:v>45394</c:v>
                </c:pt>
                <c:pt idx="43">
                  <c:v>45393</c:v>
                </c:pt>
                <c:pt idx="44">
                  <c:v>45392</c:v>
                </c:pt>
                <c:pt idx="45">
                  <c:v>45391</c:v>
                </c:pt>
                <c:pt idx="46">
                  <c:v>45390</c:v>
                </c:pt>
                <c:pt idx="47">
                  <c:v>45387</c:v>
                </c:pt>
                <c:pt idx="48">
                  <c:v>45386</c:v>
                </c:pt>
                <c:pt idx="49">
                  <c:v>45385</c:v>
                </c:pt>
                <c:pt idx="50">
                  <c:v>45384</c:v>
                </c:pt>
                <c:pt idx="51">
                  <c:v>45383</c:v>
                </c:pt>
                <c:pt idx="52">
                  <c:v>45380</c:v>
                </c:pt>
                <c:pt idx="53">
                  <c:v>45379</c:v>
                </c:pt>
                <c:pt idx="54">
                  <c:v>45378</c:v>
                </c:pt>
                <c:pt idx="55">
                  <c:v>45377</c:v>
                </c:pt>
                <c:pt idx="56">
                  <c:v>45376</c:v>
                </c:pt>
                <c:pt idx="57">
                  <c:v>45373</c:v>
                </c:pt>
                <c:pt idx="58">
                  <c:v>45372</c:v>
                </c:pt>
                <c:pt idx="59">
                  <c:v>45371</c:v>
                </c:pt>
                <c:pt idx="60">
                  <c:v>45370</c:v>
                </c:pt>
                <c:pt idx="61">
                  <c:v>45369</c:v>
                </c:pt>
                <c:pt idx="62">
                  <c:v>45366</c:v>
                </c:pt>
                <c:pt idx="63">
                  <c:v>45365</c:v>
                </c:pt>
                <c:pt idx="64">
                  <c:v>45364</c:v>
                </c:pt>
                <c:pt idx="65">
                  <c:v>45363</c:v>
                </c:pt>
                <c:pt idx="66">
                  <c:v>45362</c:v>
                </c:pt>
                <c:pt idx="67">
                  <c:v>45359</c:v>
                </c:pt>
                <c:pt idx="68">
                  <c:v>45358</c:v>
                </c:pt>
                <c:pt idx="69">
                  <c:v>45357</c:v>
                </c:pt>
                <c:pt idx="70">
                  <c:v>45356</c:v>
                </c:pt>
                <c:pt idx="71">
                  <c:v>45355</c:v>
                </c:pt>
                <c:pt idx="72">
                  <c:v>45352</c:v>
                </c:pt>
                <c:pt idx="73">
                  <c:v>45351</c:v>
                </c:pt>
                <c:pt idx="74">
                  <c:v>45350</c:v>
                </c:pt>
                <c:pt idx="75">
                  <c:v>45349</c:v>
                </c:pt>
                <c:pt idx="76">
                  <c:v>45348</c:v>
                </c:pt>
                <c:pt idx="77">
                  <c:v>45345</c:v>
                </c:pt>
                <c:pt idx="78">
                  <c:v>45344</c:v>
                </c:pt>
                <c:pt idx="79">
                  <c:v>45343</c:v>
                </c:pt>
                <c:pt idx="80">
                  <c:v>45342</c:v>
                </c:pt>
                <c:pt idx="81">
                  <c:v>45341</c:v>
                </c:pt>
                <c:pt idx="82">
                  <c:v>45338</c:v>
                </c:pt>
                <c:pt idx="83">
                  <c:v>45337</c:v>
                </c:pt>
                <c:pt idx="84">
                  <c:v>45336</c:v>
                </c:pt>
                <c:pt idx="85">
                  <c:v>45335</c:v>
                </c:pt>
                <c:pt idx="86">
                  <c:v>45334</c:v>
                </c:pt>
                <c:pt idx="87">
                  <c:v>45331</c:v>
                </c:pt>
                <c:pt idx="88">
                  <c:v>45330</c:v>
                </c:pt>
                <c:pt idx="89">
                  <c:v>45329</c:v>
                </c:pt>
                <c:pt idx="90">
                  <c:v>45328</c:v>
                </c:pt>
                <c:pt idx="91">
                  <c:v>45327</c:v>
                </c:pt>
                <c:pt idx="92">
                  <c:v>45324</c:v>
                </c:pt>
                <c:pt idx="93">
                  <c:v>45323</c:v>
                </c:pt>
                <c:pt idx="94">
                  <c:v>45322</c:v>
                </c:pt>
                <c:pt idx="95">
                  <c:v>45321</c:v>
                </c:pt>
                <c:pt idx="96">
                  <c:v>45320</c:v>
                </c:pt>
                <c:pt idx="97">
                  <c:v>45317</c:v>
                </c:pt>
                <c:pt idx="98">
                  <c:v>45316</c:v>
                </c:pt>
                <c:pt idx="99">
                  <c:v>45315</c:v>
                </c:pt>
                <c:pt idx="100">
                  <c:v>45314</c:v>
                </c:pt>
                <c:pt idx="101">
                  <c:v>45313</c:v>
                </c:pt>
                <c:pt idx="102">
                  <c:v>45310</c:v>
                </c:pt>
                <c:pt idx="103">
                  <c:v>45309</c:v>
                </c:pt>
                <c:pt idx="104">
                  <c:v>45308</c:v>
                </c:pt>
                <c:pt idx="105">
                  <c:v>45307</c:v>
                </c:pt>
                <c:pt idx="106">
                  <c:v>45306</c:v>
                </c:pt>
                <c:pt idx="107">
                  <c:v>45303</c:v>
                </c:pt>
                <c:pt idx="108">
                  <c:v>45302</c:v>
                </c:pt>
                <c:pt idx="109">
                  <c:v>45301</c:v>
                </c:pt>
                <c:pt idx="110">
                  <c:v>45300</c:v>
                </c:pt>
                <c:pt idx="111">
                  <c:v>45299</c:v>
                </c:pt>
                <c:pt idx="112">
                  <c:v>45296</c:v>
                </c:pt>
                <c:pt idx="113">
                  <c:v>45295</c:v>
                </c:pt>
                <c:pt idx="114">
                  <c:v>45294</c:v>
                </c:pt>
                <c:pt idx="115">
                  <c:v>45293</c:v>
                </c:pt>
                <c:pt idx="116">
                  <c:v>45292</c:v>
                </c:pt>
                <c:pt idx="117" formatCode="m/d/yyyy">
                  <c:v>45289</c:v>
                </c:pt>
                <c:pt idx="118" formatCode="m/d/yyyy">
                  <c:v>45288</c:v>
                </c:pt>
                <c:pt idx="119" formatCode="m/d/yyyy">
                  <c:v>45287</c:v>
                </c:pt>
                <c:pt idx="120" formatCode="m/d/yyyy">
                  <c:v>45282</c:v>
                </c:pt>
                <c:pt idx="121" formatCode="m/d/yyyy">
                  <c:v>45281</c:v>
                </c:pt>
                <c:pt idx="122" formatCode="m/d/yyyy">
                  <c:v>45280</c:v>
                </c:pt>
                <c:pt idx="123" formatCode="m/d/yyyy">
                  <c:v>45279</c:v>
                </c:pt>
                <c:pt idx="124" formatCode="m/d/yyyy">
                  <c:v>45278</c:v>
                </c:pt>
                <c:pt idx="125" formatCode="m/d/yyyy">
                  <c:v>45275</c:v>
                </c:pt>
                <c:pt idx="126" formatCode="m/d/yyyy">
                  <c:v>45274</c:v>
                </c:pt>
                <c:pt idx="127" formatCode="m/d/yyyy">
                  <c:v>45273</c:v>
                </c:pt>
                <c:pt idx="128" formatCode="m/d/yyyy">
                  <c:v>45272</c:v>
                </c:pt>
                <c:pt idx="129" formatCode="m/d/yyyy">
                  <c:v>45271</c:v>
                </c:pt>
                <c:pt idx="130" formatCode="m/d/yyyy">
                  <c:v>45268</c:v>
                </c:pt>
                <c:pt idx="131" formatCode="m/d/yyyy">
                  <c:v>45267</c:v>
                </c:pt>
                <c:pt idx="132" formatCode="m/d/yyyy">
                  <c:v>45266</c:v>
                </c:pt>
                <c:pt idx="133" formatCode="m/d/yyyy">
                  <c:v>45265</c:v>
                </c:pt>
                <c:pt idx="134" formatCode="m/d/yyyy">
                  <c:v>45264</c:v>
                </c:pt>
                <c:pt idx="135" formatCode="m/d/yyyy">
                  <c:v>45261</c:v>
                </c:pt>
                <c:pt idx="136" formatCode="m/d/yyyy">
                  <c:v>45260</c:v>
                </c:pt>
                <c:pt idx="137" formatCode="m/d/yyyy">
                  <c:v>45259</c:v>
                </c:pt>
                <c:pt idx="138" formatCode="m/d/yyyy">
                  <c:v>45258</c:v>
                </c:pt>
                <c:pt idx="139" formatCode="m/d/yyyy">
                  <c:v>45257</c:v>
                </c:pt>
                <c:pt idx="140" formatCode="m/d/yyyy">
                  <c:v>45254</c:v>
                </c:pt>
                <c:pt idx="141" formatCode="m/d/yyyy">
                  <c:v>45253</c:v>
                </c:pt>
                <c:pt idx="142" formatCode="m/d/yyyy">
                  <c:v>45252</c:v>
                </c:pt>
                <c:pt idx="143" formatCode="m/d/yyyy">
                  <c:v>45251</c:v>
                </c:pt>
                <c:pt idx="144" formatCode="m/d/yyyy">
                  <c:v>45250</c:v>
                </c:pt>
                <c:pt idx="145" formatCode="m/d/yyyy">
                  <c:v>45247</c:v>
                </c:pt>
                <c:pt idx="146" formatCode="m/d/yyyy">
                  <c:v>45246</c:v>
                </c:pt>
                <c:pt idx="147" formatCode="m/d/yyyy">
                  <c:v>45245</c:v>
                </c:pt>
                <c:pt idx="148" formatCode="m/d/yyyy">
                  <c:v>45244</c:v>
                </c:pt>
                <c:pt idx="149" formatCode="m/d/yyyy">
                  <c:v>45243</c:v>
                </c:pt>
                <c:pt idx="150" formatCode="m/d/yyyy">
                  <c:v>45240</c:v>
                </c:pt>
                <c:pt idx="151" formatCode="m/d/yyyy">
                  <c:v>45239</c:v>
                </c:pt>
                <c:pt idx="152" formatCode="m/d/yyyy">
                  <c:v>45238</c:v>
                </c:pt>
                <c:pt idx="153" formatCode="m/d/yyyy">
                  <c:v>45237</c:v>
                </c:pt>
                <c:pt idx="154" formatCode="m/d/yyyy">
                  <c:v>45236</c:v>
                </c:pt>
                <c:pt idx="155" formatCode="m/d/yyyy">
                  <c:v>45233</c:v>
                </c:pt>
                <c:pt idx="156" formatCode="m/d/yyyy">
                  <c:v>45232</c:v>
                </c:pt>
                <c:pt idx="157" formatCode="m/d/yyyy">
                  <c:v>45231</c:v>
                </c:pt>
                <c:pt idx="158" formatCode="m/d/yyyy">
                  <c:v>45230</c:v>
                </c:pt>
                <c:pt idx="159" formatCode="m/d/yyyy">
                  <c:v>45229</c:v>
                </c:pt>
                <c:pt idx="160" formatCode="m/d/yyyy">
                  <c:v>45226</c:v>
                </c:pt>
                <c:pt idx="161" formatCode="m/d/yyyy">
                  <c:v>45225</c:v>
                </c:pt>
                <c:pt idx="162" formatCode="m/d/yyyy">
                  <c:v>45224</c:v>
                </c:pt>
                <c:pt idx="163" formatCode="m/d/yyyy">
                  <c:v>45223</c:v>
                </c:pt>
                <c:pt idx="164" formatCode="m/d/yyyy">
                  <c:v>45222</c:v>
                </c:pt>
                <c:pt idx="165" formatCode="m/d/yyyy">
                  <c:v>45219</c:v>
                </c:pt>
                <c:pt idx="166" formatCode="m/d/yyyy">
                  <c:v>45218</c:v>
                </c:pt>
                <c:pt idx="167" formatCode="m/d/yyyy">
                  <c:v>45217</c:v>
                </c:pt>
                <c:pt idx="168" formatCode="m/d/yyyy">
                  <c:v>45216</c:v>
                </c:pt>
                <c:pt idx="169" formatCode="m/d/yyyy">
                  <c:v>45215</c:v>
                </c:pt>
                <c:pt idx="170" formatCode="m/d/yyyy">
                  <c:v>45212</c:v>
                </c:pt>
                <c:pt idx="171" formatCode="m/d/yyyy">
                  <c:v>45211</c:v>
                </c:pt>
                <c:pt idx="172" formatCode="m/d/yyyy">
                  <c:v>45210</c:v>
                </c:pt>
                <c:pt idx="173" formatCode="m/d/yyyy">
                  <c:v>45209</c:v>
                </c:pt>
                <c:pt idx="174" formatCode="m/d/yyyy">
                  <c:v>45208</c:v>
                </c:pt>
                <c:pt idx="175" formatCode="m/d/yyyy">
                  <c:v>45205</c:v>
                </c:pt>
                <c:pt idx="176" formatCode="m/d/yyyy">
                  <c:v>45204</c:v>
                </c:pt>
                <c:pt idx="177" formatCode="m/d/yyyy">
                  <c:v>45203</c:v>
                </c:pt>
                <c:pt idx="178" formatCode="m/d/yyyy">
                  <c:v>45202</c:v>
                </c:pt>
                <c:pt idx="179" formatCode="m/d/yyyy">
                  <c:v>45201</c:v>
                </c:pt>
                <c:pt idx="180" formatCode="m/d/yyyy">
                  <c:v>45198</c:v>
                </c:pt>
                <c:pt idx="181" formatCode="m/d/yyyy">
                  <c:v>45197</c:v>
                </c:pt>
                <c:pt idx="182" formatCode="m/d/yyyy">
                  <c:v>45196</c:v>
                </c:pt>
                <c:pt idx="183" formatCode="m/d/yyyy">
                  <c:v>45195</c:v>
                </c:pt>
                <c:pt idx="184" formatCode="m/d/yyyy">
                  <c:v>45194</c:v>
                </c:pt>
                <c:pt idx="185" formatCode="m/d/yyyy">
                  <c:v>45191</c:v>
                </c:pt>
                <c:pt idx="186" formatCode="m/d/yyyy">
                  <c:v>45190</c:v>
                </c:pt>
                <c:pt idx="187" formatCode="m/d/yyyy">
                  <c:v>45189</c:v>
                </c:pt>
                <c:pt idx="188" formatCode="m/d/yyyy">
                  <c:v>45188</c:v>
                </c:pt>
                <c:pt idx="189" formatCode="m/d/yyyy">
                  <c:v>45187</c:v>
                </c:pt>
                <c:pt idx="190" formatCode="m/d/yyyy">
                  <c:v>45184</c:v>
                </c:pt>
                <c:pt idx="191" formatCode="m/d/yyyy">
                  <c:v>45183</c:v>
                </c:pt>
                <c:pt idx="192" formatCode="m/d/yyyy">
                  <c:v>45182</c:v>
                </c:pt>
                <c:pt idx="193" formatCode="m/d/yyyy">
                  <c:v>45181</c:v>
                </c:pt>
                <c:pt idx="194" formatCode="m/d/yyyy">
                  <c:v>45180</c:v>
                </c:pt>
                <c:pt idx="195" formatCode="m/d/yyyy">
                  <c:v>45177</c:v>
                </c:pt>
                <c:pt idx="196" formatCode="m/d/yyyy">
                  <c:v>45176</c:v>
                </c:pt>
                <c:pt idx="197" formatCode="m/d/yyyy">
                  <c:v>45175</c:v>
                </c:pt>
                <c:pt idx="198" formatCode="m/d/yyyy">
                  <c:v>45174</c:v>
                </c:pt>
                <c:pt idx="199" formatCode="m/d/yyyy">
                  <c:v>45173</c:v>
                </c:pt>
                <c:pt idx="200" formatCode="m/d/yyyy">
                  <c:v>45170</c:v>
                </c:pt>
                <c:pt idx="201" formatCode="m/d/yyyy">
                  <c:v>45169</c:v>
                </c:pt>
                <c:pt idx="202" formatCode="m/d/yyyy">
                  <c:v>45168</c:v>
                </c:pt>
                <c:pt idx="203" formatCode="m/d/yyyy">
                  <c:v>45167</c:v>
                </c:pt>
                <c:pt idx="204" formatCode="m/d/yyyy">
                  <c:v>45166</c:v>
                </c:pt>
                <c:pt idx="205" formatCode="m/d/yyyy">
                  <c:v>45163</c:v>
                </c:pt>
                <c:pt idx="206" formatCode="m/d/yyyy">
                  <c:v>45162</c:v>
                </c:pt>
                <c:pt idx="207" formatCode="m/d/yyyy">
                  <c:v>45161</c:v>
                </c:pt>
                <c:pt idx="208" formatCode="m/d/yyyy">
                  <c:v>45160</c:v>
                </c:pt>
                <c:pt idx="209" formatCode="m/d/yyyy">
                  <c:v>45159</c:v>
                </c:pt>
                <c:pt idx="210" formatCode="m/d/yyyy">
                  <c:v>45156</c:v>
                </c:pt>
                <c:pt idx="211" formatCode="m/d/yyyy">
                  <c:v>45155</c:v>
                </c:pt>
                <c:pt idx="212" formatCode="m/d/yyyy">
                  <c:v>45154</c:v>
                </c:pt>
                <c:pt idx="213" formatCode="m/d/yyyy">
                  <c:v>45153</c:v>
                </c:pt>
                <c:pt idx="214" formatCode="m/d/yyyy">
                  <c:v>45152</c:v>
                </c:pt>
                <c:pt idx="215" formatCode="m/d/yyyy">
                  <c:v>45149</c:v>
                </c:pt>
                <c:pt idx="216" formatCode="m/d/yyyy">
                  <c:v>45148</c:v>
                </c:pt>
                <c:pt idx="217" formatCode="m/d/yyyy">
                  <c:v>45147</c:v>
                </c:pt>
                <c:pt idx="218" formatCode="m/d/yyyy">
                  <c:v>45146</c:v>
                </c:pt>
                <c:pt idx="219" formatCode="m/d/yyyy">
                  <c:v>45145</c:v>
                </c:pt>
                <c:pt idx="220" formatCode="m/d/yyyy">
                  <c:v>45142</c:v>
                </c:pt>
                <c:pt idx="221" formatCode="m/d/yyyy">
                  <c:v>45141</c:v>
                </c:pt>
                <c:pt idx="222" formatCode="m/d/yyyy">
                  <c:v>45140</c:v>
                </c:pt>
                <c:pt idx="223" formatCode="m/d/yyyy">
                  <c:v>45139</c:v>
                </c:pt>
                <c:pt idx="224" formatCode="m/d/yyyy">
                  <c:v>45138</c:v>
                </c:pt>
                <c:pt idx="225" formatCode="m/d/yyyy">
                  <c:v>45135</c:v>
                </c:pt>
                <c:pt idx="226" formatCode="m/d/yyyy">
                  <c:v>45134</c:v>
                </c:pt>
                <c:pt idx="227" formatCode="m/d/yyyy">
                  <c:v>45133</c:v>
                </c:pt>
                <c:pt idx="228" formatCode="m/d/yyyy">
                  <c:v>45132</c:v>
                </c:pt>
                <c:pt idx="229" formatCode="m/d/yyyy">
                  <c:v>45131</c:v>
                </c:pt>
                <c:pt idx="230" formatCode="m/d/yyyy">
                  <c:v>45128</c:v>
                </c:pt>
                <c:pt idx="231" formatCode="m/d/yyyy">
                  <c:v>45127</c:v>
                </c:pt>
                <c:pt idx="232" formatCode="m/d/yyyy">
                  <c:v>45126</c:v>
                </c:pt>
                <c:pt idx="233" formatCode="m/d/yyyy">
                  <c:v>45125</c:v>
                </c:pt>
                <c:pt idx="234" formatCode="m/d/yyyy">
                  <c:v>45124</c:v>
                </c:pt>
                <c:pt idx="235" formatCode="m/d/yyyy">
                  <c:v>45121</c:v>
                </c:pt>
                <c:pt idx="236" formatCode="m/d/yyyy">
                  <c:v>45120</c:v>
                </c:pt>
                <c:pt idx="237" formatCode="m/d/yyyy">
                  <c:v>45119</c:v>
                </c:pt>
                <c:pt idx="238" formatCode="m/d/yyyy">
                  <c:v>45118</c:v>
                </c:pt>
                <c:pt idx="239" formatCode="m/d/yyyy">
                  <c:v>45117</c:v>
                </c:pt>
                <c:pt idx="240" formatCode="m/d/yyyy">
                  <c:v>45114</c:v>
                </c:pt>
                <c:pt idx="241" formatCode="m/d/yyyy">
                  <c:v>45113</c:v>
                </c:pt>
                <c:pt idx="242" formatCode="m/d/yyyy">
                  <c:v>45112</c:v>
                </c:pt>
                <c:pt idx="243" formatCode="m/d/yyyy">
                  <c:v>45111</c:v>
                </c:pt>
                <c:pt idx="244" formatCode="m/d/yyyy">
                  <c:v>45110</c:v>
                </c:pt>
                <c:pt idx="245" formatCode="m/d/yyyy">
                  <c:v>45107</c:v>
                </c:pt>
                <c:pt idx="246" formatCode="m/d/yyyy">
                  <c:v>45106</c:v>
                </c:pt>
                <c:pt idx="247" formatCode="m/d/yyyy">
                  <c:v>45105</c:v>
                </c:pt>
                <c:pt idx="248" formatCode="m/d/yyyy">
                  <c:v>45104</c:v>
                </c:pt>
                <c:pt idx="249" formatCode="m/d/yyyy">
                  <c:v>45103</c:v>
                </c:pt>
                <c:pt idx="250" formatCode="m/d/yyyy">
                  <c:v>45100</c:v>
                </c:pt>
                <c:pt idx="251" formatCode="m/d/yyyy">
                  <c:v>45099</c:v>
                </c:pt>
                <c:pt idx="252" formatCode="m/d/yyyy">
                  <c:v>45098</c:v>
                </c:pt>
                <c:pt idx="253" formatCode="m/d/yyyy">
                  <c:v>45097</c:v>
                </c:pt>
                <c:pt idx="254" formatCode="m/d/yyyy">
                  <c:v>45096</c:v>
                </c:pt>
                <c:pt idx="255" formatCode="m/d/yyyy">
                  <c:v>45093</c:v>
                </c:pt>
                <c:pt idx="256" formatCode="m/d/yyyy">
                  <c:v>45092</c:v>
                </c:pt>
                <c:pt idx="257" formatCode="m/d/yyyy">
                  <c:v>45091</c:v>
                </c:pt>
                <c:pt idx="258" formatCode="m/d/yyyy">
                  <c:v>45090</c:v>
                </c:pt>
                <c:pt idx="259" formatCode="m/d/yyyy">
                  <c:v>45089</c:v>
                </c:pt>
                <c:pt idx="260" formatCode="m/d/yyyy">
                  <c:v>45086</c:v>
                </c:pt>
                <c:pt idx="261" formatCode="m/d/yyyy">
                  <c:v>45085</c:v>
                </c:pt>
                <c:pt idx="262" formatCode="m/d/yyyy">
                  <c:v>45084</c:v>
                </c:pt>
                <c:pt idx="263" formatCode="m/d/yyyy">
                  <c:v>45083</c:v>
                </c:pt>
                <c:pt idx="264" formatCode="m/d/yyyy">
                  <c:v>45082</c:v>
                </c:pt>
                <c:pt idx="265" formatCode="m/d/yyyy">
                  <c:v>45079</c:v>
                </c:pt>
                <c:pt idx="266" formatCode="m/d/yyyy">
                  <c:v>45078</c:v>
                </c:pt>
                <c:pt idx="267" formatCode="m/d/yyyy">
                  <c:v>45077</c:v>
                </c:pt>
                <c:pt idx="268" formatCode="m/d/yyyy">
                  <c:v>45076</c:v>
                </c:pt>
                <c:pt idx="269" formatCode="m/d/yyyy">
                  <c:v>45075</c:v>
                </c:pt>
                <c:pt idx="270" formatCode="m/d/yyyy">
                  <c:v>45072</c:v>
                </c:pt>
                <c:pt idx="271" formatCode="m/d/yyyy">
                  <c:v>45071</c:v>
                </c:pt>
                <c:pt idx="272" formatCode="m/d/yyyy">
                  <c:v>45070</c:v>
                </c:pt>
                <c:pt idx="273" formatCode="m/d/yyyy">
                  <c:v>45069</c:v>
                </c:pt>
                <c:pt idx="274" formatCode="m/d/yyyy">
                  <c:v>45068</c:v>
                </c:pt>
                <c:pt idx="275" formatCode="m/d/yyyy">
                  <c:v>45065</c:v>
                </c:pt>
                <c:pt idx="276" formatCode="m/d/yyyy">
                  <c:v>45064</c:v>
                </c:pt>
                <c:pt idx="277" formatCode="m/d/yyyy">
                  <c:v>45063</c:v>
                </c:pt>
                <c:pt idx="278" formatCode="m/d/yyyy">
                  <c:v>45062</c:v>
                </c:pt>
                <c:pt idx="279" formatCode="m/d/yyyy">
                  <c:v>45061</c:v>
                </c:pt>
                <c:pt idx="280" formatCode="m/d/yyyy">
                  <c:v>45058</c:v>
                </c:pt>
                <c:pt idx="281" formatCode="m/d/yyyy">
                  <c:v>45057</c:v>
                </c:pt>
                <c:pt idx="282" formatCode="m/d/yyyy">
                  <c:v>45056</c:v>
                </c:pt>
                <c:pt idx="283" formatCode="m/d/yyyy">
                  <c:v>45055</c:v>
                </c:pt>
                <c:pt idx="284" formatCode="m/d/yyyy">
                  <c:v>45054</c:v>
                </c:pt>
                <c:pt idx="285" formatCode="m/d/yyyy">
                  <c:v>45051</c:v>
                </c:pt>
                <c:pt idx="286" formatCode="m/d/yyyy">
                  <c:v>45050</c:v>
                </c:pt>
                <c:pt idx="287" formatCode="m/d/yyyy">
                  <c:v>45049</c:v>
                </c:pt>
                <c:pt idx="288" formatCode="m/d/yyyy">
                  <c:v>45048</c:v>
                </c:pt>
                <c:pt idx="289" formatCode="m/d/yyyy">
                  <c:v>45044</c:v>
                </c:pt>
                <c:pt idx="290" formatCode="m/d/yyyy">
                  <c:v>45043</c:v>
                </c:pt>
                <c:pt idx="291" formatCode="m/d/yyyy">
                  <c:v>45042</c:v>
                </c:pt>
                <c:pt idx="292" formatCode="m/d/yyyy">
                  <c:v>45041</c:v>
                </c:pt>
                <c:pt idx="293" formatCode="m/d/yyyy">
                  <c:v>45040</c:v>
                </c:pt>
                <c:pt idx="294" formatCode="m/d/yyyy">
                  <c:v>45037</c:v>
                </c:pt>
                <c:pt idx="295" formatCode="m/d/yyyy">
                  <c:v>45036</c:v>
                </c:pt>
                <c:pt idx="296" formatCode="m/d/yyyy">
                  <c:v>45035</c:v>
                </c:pt>
                <c:pt idx="297" formatCode="m/d/yyyy">
                  <c:v>45034</c:v>
                </c:pt>
                <c:pt idx="298" formatCode="m/d/yyyy">
                  <c:v>45033</c:v>
                </c:pt>
                <c:pt idx="299" formatCode="m/d/yyyy">
                  <c:v>45030</c:v>
                </c:pt>
                <c:pt idx="300" formatCode="m/d/yyyy">
                  <c:v>45029</c:v>
                </c:pt>
                <c:pt idx="301" formatCode="m/d/yyyy">
                  <c:v>45028</c:v>
                </c:pt>
                <c:pt idx="302" formatCode="m/d/yyyy">
                  <c:v>45027</c:v>
                </c:pt>
                <c:pt idx="303" formatCode="m/d/yyyy">
                  <c:v>45022</c:v>
                </c:pt>
                <c:pt idx="304" formatCode="m/d/yyyy">
                  <c:v>45021</c:v>
                </c:pt>
                <c:pt idx="305" formatCode="m/d/yyyy">
                  <c:v>45020</c:v>
                </c:pt>
                <c:pt idx="306" formatCode="m/d/yyyy">
                  <c:v>45019</c:v>
                </c:pt>
                <c:pt idx="307">
                  <c:v>45016</c:v>
                </c:pt>
                <c:pt idx="308">
                  <c:v>45015</c:v>
                </c:pt>
                <c:pt idx="309">
                  <c:v>45014</c:v>
                </c:pt>
                <c:pt idx="310">
                  <c:v>45013</c:v>
                </c:pt>
                <c:pt idx="311">
                  <c:v>45012</c:v>
                </c:pt>
                <c:pt idx="312">
                  <c:v>45009</c:v>
                </c:pt>
                <c:pt idx="313">
                  <c:v>45008</c:v>
                </c:pt>
                <c:pt idx="314">
                  <c:v>45007</c:v>
                </c:pt>
                <c:pt idx="315">
                  <c:v>45006</c:v>
                </c:pt>
                <c:pt idx="316">
                  <c:v>45005</c:v>
                </c:pt>
                <c:pt idx="317">
                  <c:v>45002</c:v>
                </c:pt>
                <c:pt idx="318">
                  <c:v>45001</c:v>
                </c:pt>
                <c:pt idx="319">
                  <c:v>45000</c:v>
                </c:pt>
                <c:pt idx="320">
                  <c:v>44999</c:v>
                </c:pt>
                <c:pt idx="321">
                  <c:v>44998</c:v>
                </c:pt>
                <c:pt idx="322">
                  <c:v>44995</c:v>
                </c:pt>
                <c:pt idx="323">
                  <c:v>44994</c:v>
                </c:pt>
                <c:pt idx="324">
                  <c:v>44993</c:v>
                </c:pt>
                <c:pt idx="325">
                  <c:v>44992</c:v>
                </c:pt>
                <c:pt idx="326">
                  <c:v>44991</c:v>
                </c:pt>
                <c:pt idx="327">
                  <c:v>44988</c:v>
                </c:pt>
                <c:pt idx="328">
                  <c:v>44987</c:v>
                </c:pt>
                <c:pt idx="329">
                  <c:v>44986</c:v>
                </c:pt>
                <c:pt idx="330">
                  <c:v>44985</c:v>
                </c:pt>
                <c:pt idx="331">
                  <c:v>44984</c:v>
                </c:pt>
                <c:pt idx="332">
                  <c:v>44981</c:v>
                </c:pt>
                <c:pt idx="333">
                  <c:v>44980</c:v>
                </c:pt>
                <c:pt idx="334">
                  <c:v>44979</c:v>
                </c:pt>
                <c:pt idx="335">
                  <c:v>44978</c:v>
                </c:pt>
                <c:pt idx="336">
                  <c:v>44977</c:v>
                </c:pt>
                <c:pt idx="337">
                  <c:v>44974</c:v>
                </c:pt>
                <c:pt idx="338">
                  <c:v>44973</c:v>
                </c:pt>
                <c:pt idx="339">
                  <c:v>44972</c:v>
                </c:pt>
                <c:pt idx="340">
                  <c:v>44971</c:v>
                </c:pt>
                <c:pt idx="341">
                  <c:v>44970</c:v>
                </c:pt>
                <c:pt idx="342">
                  <c:v>44967</c:v>
                </c:pt>
                <c:pt idx="343">
                  <c:v>44966</c:v>
                </c:pt>
                <c:pt idx="344">
                  <c:v>44965</c:v>
                </c:pt>
                <c:pt idx="345">
                  <c:v>44964</c:v>
                </c:pt>
                <c:pt idx="346">
                  <c:v>44963</c:v>
                </c:pt>
                <c:pt idx="347">
                  <c:v>44960</c:v>
                </c:pt>
                <c:pt idx="348">
                  <c:v>44959</c:v>
                </c:pt>
                <c:pt idx="349">
                  <c:v>44958</c:v>
                </c:pt>
                <c:pt idx="350">
                  <c:v>44957</c:v>
                </c:pt>
                <c:pt idx="351">
                  <c:v>44956</c:v>
                </c:pt>
                <c:pt idx="352">
                  <c:v>44953</c:v>
                </c:pt>
                <c:pt idx="353">
                  <c:v>44952</c:v>
                </c:pt>
                <c:pt idx="354">
                  <c:v>44951</c:v>
                </c:pt>
                <c:pt idx="355">
                  <c:v>44950</c:v>
                </c:pt>
                <c:pt idx="356">
                  <c:v>44949</c:v>
                </c:pt>
                <c:pt idx="357">
                  <c:v>44946</c:v>
                </c:pt>
                <c:pt idx="358">
                  <c:v>44945</c:v>
                </c:pt>
                <c:pt idx="359">
                  <c:v>44944</c:v>
                </c:pt>
                <c:pt idx="360">
                  <c:v>44943</c:v>
                </c:pt>
                <c:pt idx="361">
                  <c:v>44942</c:v>
                </c:pt>
                <c:pt idx="362">
                  <c:v>44939</c:v>
                </c:pt>
                <c:pt idx="363">
                  <c:v>44938</c:v>
                </c:pt>
                <c:pt idx="364">
                  <c:v>44937</c:v>
                </c:pt>
                <c:pt idx="365">
                  <c:v>44936</c:v>
                </c:pt>
                <c:pt idx="366">
                  <c:v>44935</c:v>
                </c:pt>
                <c:pt idx="367">
                  <c:v>44932</c:v>
                </c:pt>
                <c:pt idx="368">
                  <c:v>44931</c:v>
                </c:pt>
                <c:pt idx="369">
                  <c:v>44930</c:v>
                </c:pt>
                <c:pt idx="370">
                  <c:v>44929</c:v>
                </c:pt>
                <c:pt idx="371">
                  <c:v>44928</c:v>
                </c:pt>
                <c:pt idx="372">
                  <c:v>44957</c:v>
                </c:pt>
                <c:pt idx="373">
                  <c:v>44956</c:v>
                </c:pt>
                <c:pt idx="374">
                  <c:v>44953</c:v>
                </c:pt>
                <c:pt idx="375">
                  <c:v>44952</c:v>
                </c:pt>
                <c:pt idx="376">
                  <c:v>44951</c:v>
                </c:pt>
                <c:pt idx="377">
                  <c:v>44950</c:v>
                </c:pt>
                <c:pt idx="378">
                  <c:v>44949</c:v>
                </c:pt>
                <c:pt idx="379">
                  <c:v>44946</c:v>
                </c:pt>
                <c:pt idx="380">
                  <c:v>44945</c:v>
                </c:pt>
                <c:pt idx="381">
                  <c:v>44944</c:v>
                </c:pt>
                <c:pt idx="382">
                  <c:v>44943</c:v>
                </c:pt>
                <c:pt idx="383">
                  <c:v>44942</c:v>
                </c:pt>
                <c:pt idx="384">
                  <c:v>44939</c:v>
                </c:pt>
                <c:pt idx="385">
                  <c:v>44938</c:v>
                </c:pt>
                <c:pt idx="386">
                  <c:v>44937</c:v>
                </c:pt>
                <c:pt idx="387">
                  <c:v>44936</c:v>
                </c:pt>
                <c:pt idx="388">
                  <c:v>44935</c:v>
                </c:pt>
                <c:pt idx="389">
                  <c:v>44932</c:v>
                </c:pt>
                <c:pt idx="390">
                  <c:v>44931</c:v>
                </c:pt>
                <c:pt idx="391">
                  <c:v>44930</c:v>
                </c:pt>
                <c:pt idx="392">
                  <c:v>44929</c:v>
                </c:pt>
                <c:pt idx="393">
                  <c:v>44928</c:v>
                </c:pt>
                <c:pt idx="394">
                  <c:v>44925</c:v>
                </c:pt>
                <c:pt idx="395">
                  <c:v>44924</c:v>
                </c:pt>
                <c:pt idx="396">
                  <c:v>44923</c:v>
                </c:pt>
                <c:pt idx="397">
                  <c:v>44922</c:v>
                </c:pt>
                <c:pt idx="398">
                  <c:v>44918</c:v>
                </c:pt>
                <c:pt idx="399">
                  <c:v>44917</c:v>
                </c:pt>
                <c:pt idx="400">
                  <c:v>44916</c:v>
                </c:pt>
                <c:pt idx="401">
                  <c:v>44915</c:v>
                </c:pt>
                <c:pt idx="402">
                  <c:v>44914</c:v>
                </c:pt>
                <c:pt idx="403">
                  <c:v>44911</c:v>
                </c:pt>
                <c:pt idx="404">
                  <c:v>44910</c:v>
                </c:pt>
                <c:pt idx="405">
                  <c:v>44909</c:v>
                </c:pt>
                <c:pt idx="406">
                  <c:v>44908</c:v>
                </c:pt>
                <c:pt idx="407">
                  <c:v>44907</c:v>
                </c:pt>
                <c:pt idx="408">
                  <c:v>44904</c:v>
                </c:pt>
                <c:pt idx="409">
                  <c:v>44903</c:v>
                </c:pt>
                <c:pt idx="410">
                  <c:v>44902</c:v>
                </c:pt>
                <c:pt idx="411">
                  <c:v>44901</c:v>
                </c:pt>
                <c:pt idx="412">
                  <c:v>44900</c:v>
                </c:pt>
                <c:pt idx="413">
                  <c:v>44897</c:v>
                </c:pt>
                <c:pt idx="414">
                  <c:v>44896</c:v>
                </c:pt>
                <c:pt idx="415">
                  <c:v>44895</c:v>
                </c:pt>
                <c:pt idx="416">
                  <c:v>44894</c:v>
                </c:pt>
                <c:pt idx="417">
                  <c:v>44893</c:v>
                </c:pt>
                <c:pt idx="418">
                  <c:v>44890</c:v>
                </c:pt>
                <c:pt idx="419">
                  <c:v>44889</c:v>
                </c:pt>
                <c:pt idx="420">
                  <c:v>44888</c:v>
                </c:pt>
                <c:pt idx="421">
                  <c:v>44887</c:v>
                </c:pt>
                <c:pt idx="422">
                  <c:v>44886</c:v>
                </c:pt>
                <c:pt idx="423">
                  <c:v>44883</c:v>
                </c:pt>
                <c:pt idx="424">
                  <c:v>44882</c:v>
                </c:pt>
                <c:pt idx="425">
                  <c:v>44881</c:v>
                </c:pt>
                <c:pt idx="426">
                  <c:v>44880</c:v>
                </c:pt>
                <c:pt idx="427">
                  <c:v>44879</c:v>
                </c:pt>
                <c:pt idx="428">
                  <c:v>44876</c:v>
                </c:pt>
                <c:pt idx="429">
                  <c:v>44875</c:v>
                </c:pt>
                <c:pt idx="430">
                  <c:v>44874</c:v>
                </c:pt>
                <c:pt idx="431">
                  <c:v>44873</c:v>
                </c:pt>
                <c:pt idx="432">
                  <c:v>44872</c:v>
                </c:pt>
                <c:pt idx="433">
                  <c:v>44869</c:v>
                </c:pt>
                <c:pt idx="434">
                  <c:v>44868</c:v>
                </c:pt>
                <c:pt idx="435">
                  <c:v>44867</c:v>
                </c:pt>
                <c:pt idx="436">
                  <c:v>44866</c:v>
                </c:pt>
                <c:pt idx="437">
                  <c:v>44865</c:v>
                </c:pt>
                <c:pt idx="438">
                  <c:v>44862</c:v>
                </c:pt>
                <c:pt idx="439">
                  <c:v>44861</c:v>
                </c:pt>
                <c:pt idx="440">
                  <c:v>44860</c:v>
                </c:pt>
                <c:pt idx="441">
                  <c:v>44859</c:v>
                </c:pt>
                <c:pt idx="442">
                  <c:v>44858</c:v>
                </c:pt>
                <c:pt idx="443">
                  <c:v>44855</c:v>
                </c:pt>
                <c:pt idx="444">
                  <c:v>44854</c:v>
                </c:pt>
                <c:pt idx="445">
                  <c:v>44853</c:v>
                </c:pt>
                <c:pt idx="446">
                  <c:v>44852</c:v>
                </c:pt>
                <c:pt idx="447">
                  <c:v>44851</c:v>
                </c:pt>
                <c:pt idx="448">
                  <c:v>44848</c:v>
                </c:pt>
                <c:pt idx="449">
                  <c:v>44847</c:v>
                </c:pt>
                <c:pt idx="450">
                  <c:v>44846</c:v>
                </c:pt>
                <c:pt idx="451">
                  <c:v>44845</c:v>
                </c:pt>
                <c:pt idx="452">
                  <c:v>44844</c:v>
                </c:pt>
                <c:pt idx="453">
                  <c:v>44841</c:v>
                </c:pt>
                <c:pt idx="454">
                  <c:v>44840</c:v>
                </c:pt>
                <c:pt idx="455">
                  <c:v>44839</c:v>
                </c:pt>
                <c:pt idx="456">
                  <c:v>44838</c:v>
                </c:pt>
                <c:pt idx="457">
                  <c:v>44837</c:v>
                </c:pt>
                <c:pt idx="458">
                  <c:v>44834</c:v>
                </c:pt>
                <c:pt idx="459">
                  <c:v>44833</c:v>
                </c:pt>
                <c:pt idx="460">
                  <c:v>44832</c:v>
                </c:pt>
                <c:pt idx="461">
                  <c:v>44831</c:v>
                </c:pt>
                <c:pt idx="462">
                  <c:v>44830</c:v>
                </c:pt>
                <c:pt idx="463">
                  <c:v>44827</c:v>
                </c:pt>
                <c:pt idx="464">
                  <c:v>44826</c:v>
                </c:pt>
                <c:pt idx="465">
                  <c:v>44825</c:v>
                </c:pt>
                <c:pt idx="466">
                  <c:v>44824</c:v>
                </c:pt>
                <c:pt idx="467">
                  <c:v>44823</c:v>
                </c:pt>
                <c:pt idx="468">
                  <c:v>44820</c:v>
                </c:pt>
                <c:pt idx="469">
                  <c:v>44819</c:v>
                </c:pt>
                <c:pt idx="470">
                  <c:v>44818</c:v>
                </c:pt>
                <c:pt idx="471">
                  <c:v>44817</c:v>
                </c:pt>
                <c:pt idx="472">
                  <c:v>44816</c:v>
                </c:pt>
                <c:pt idx="473">
                  <c:v>44813</c:v>
                </c:pt>
                <c:pt idx="474">
                  <c:v>44812</c:v>
                </c:pt>
                <c:pt idx="475">
                  <c:v>44811</c:v>
                </c:pt>
                <c:pt idx="476">
                  <c:v>44810</c:v>
                </c:pt>
                <c:pt idx="477">
                  <c:v>44809</c:v>
                </c:pt>
                <c:pt idx="478">
                  <c:v>44806</c:v>
                </c:pt>
                <c:pt idx="479">
                  <c:v>44805</c:v>
                </c:pt>
                <c:pt idx="480">
                  <c:v>44804</c:v>
                </c:pt>
                <c:pt idx="481">
                  <c:v>44803</c:v>
                </c:pt>
                <c:pt idx="482">
                  <c:v>44802</c:v>
                </c:pt>
                <c:pt idx="483">
                  <c:v>44799</c:v>
                </c:pt>
                <c:pt idx="484">
                  <c:v>44798</c:v>
                </c:pt>
                <c:pt idx="485">
                  <c:v>44797</c:v>
                </c:pt>
                <c:pt idx="486">
                  <c:v>44796</c:v>
                </c:pt>
                <c:pt idx="487">
                  <c:v>44795</c:v>
                </c:pt>
                <c:pt idx="488">
                  <c:v>44792</c:v>
                </c:pt>
                <c:pt idx="489">
                  <c:v>44791</c:v>
                </c:pt>
                <c:pt idx="490">
                  <c:v>44790</c:v>
                </c:pt>
                <c:pt idx="491">
                  <c:v>44789</c:v>
                </c:pt>
                <c:pt idx="492">
                  <c:v>44788</c:v>
                </c:pt>
                <c:pt idx="493">
                  <c:v>44785</c:v>
                </c:pt>
                <c:pt idx="494">
                  <c:v>44784</c:v>
                </c:pt>
                <c:pt idx="495">
                  <c:v>44783</c:v>
                </c:pt>
                <c:pt idx="496">
                  <c:v>44782</c:v>
                </c:pt>
                <c:pt idx="497">
                  <c:v>44781</c:v>
                </c:pt>
                <c:pt idx="498">
                  <c:v>44778</c:v>
                </c:pt>
                <c:pt idx="499">
                  <c:v>44777</c:v>
                </c:pt>
                <c:pt idx="500">
                  <c:v>44776</c:v>
                </c:pt>
                <c:pt idx="501">
                  <c:v>44775</c:v>
                </c:pt>
                <c:pt idx="502">
                  <c:v>44774</c:v>
                </c:pt>
                <c:pt idx="503">
                  <c:v>44771</c:v>
                </c:pt>
                <c:pt idx="504">
                  <c:v>44770</c:v>
                </c:pt>
                <c:pt idx="505">
                  <c:v>44769</c:v>
                </c:pt>
                <c:pt idx="506">
                  <c:v>44768</c:v>
                </c:pt>
                <c:pt idx="507">
                  <c:v>44767</c:v>
                </c:pt>
                <c:pt idx="508">
                  <c:v>44764</c:v>
                </c:pt>
                <c:pt idx="509">
                  <c:v>44763</c:v>
                </c:pt>
                <c:pt idx="510">
                  <c:v>44762</c:v>
                </c:pt>
                <c:pt idx="511">
                  <c:v>44761</c:v>
                </c:pt>
                <c:pt idx="512">
                  <c:v>44760</c:v>
                </c:pt>
                <c:pt idx="513">
                  <c:v>44757</c:v>
                </c:pt>
                <c:pt idx="514">
                  <c:v>44756</c:v>
                </c:pt>
                <c:pt idx="515">
                  <c:v>44755</c:v>
                </c:pt>
                <c:pt idx="516">
                  <c:v>44754</c:v>
                </c:pt>
                <c:pt idx="517">
                  <c:v>44753</c:v>
                </c:pt>
                <c:pt idx="518">
                  <c:v>44750</c:v>
                </c:pt>
                <c:pt idx="519">
                  <c:v>44749</c:v>
                </c:pt>
                <c:pt idx="520">
                  <c:v>44748</c:v>
                </c:pt>
                <c:pt idx="521">
                  <c:v>44747</c:v>
                </c:pt>
                <c:pt idx="522">
                  <c:v>44746</c:v>
                </c:pt>
                <c:pt idx="523">
                  <c:v>44743</c:v>
                </c:pt>
                <c:pt idx="524">
                  <c:v>44742</c:v>
                </c:pt>
                <c:pt idx="525">
                  <c:v>44741</c:v>
                </c:pt>
                <c:pt idx="526">
                  <c:v>44740</c:v>
                </c:pt>
                <c:pt idx="527">
                  <c:v>44739</c:v>
                </c:pt>
                <c:pt idx="528">
                  <c:v>44736</c:v>
                </c:pt>
                <c:pt idx="529">
                  <c:v>44735</c:v>
                </c:pt>
                <c:pt idx="530">
                  <c:v>44734</c:v>
                </c:pt>
                <c:pt idx="531">
                  <c:v>44733</c:v>
                </c:pt>
                <c:pt idx="532">
                  <c:v>44732</c:v>
                </c:pt>
                <c:pt idx="533">
                  <c:v>44729</c:v>
                </c:pt>
                <c:pt idx="534">
                  <c:v>44728</c:v>
                </c:pt>
                <c:pt idx="535">
                  <c:v>44727</c:v>
                </c:pt>
                <c:pt idx="536">
                  <c:v>44726</c:v>
                </c:pt>
                <c:pt idx="537">
                  <c:v>44725</c:v>
                </c:pt>
                <c:pt idx="538">
                  <c:v>44722</c:v>
                </c:pt>
                <c:pt idx="539">
                  <c:v>44721</c:v>
                </c:pt>
                <c:pt idx="540">
                  <c:v>44720</c:v>
                </c:pt>
                <c:pt idx="541">
                  <c:v>44719</c:v>
                </c:pt>
                <c:pt idx="542">
                  <c:v>44718</c:v>
                </c:pt>
                <c:pt idx="543">
                  <c:v>44715</c:v>
                </c:pt>
                <c:pt idx="544">
                  <c:v>44714</c:v>
                </c:pt>
                <c:pt idx="545">
                  <c:v>44713</c:v>
                </c:pt>
                <c:pt idx="546">
                  <c:v>44712</c:v>
                </c:pt>
                <c:pt idx="547">
                  <c:v>44711</c:v>
                </c:pt>
                <c:pt idx="548">
                  <c:v>44708</c:v>
                </c:pt>
                <c:pt idx="549">
                  <c:v>44707</c:v>
                </c:pt>
                <c:pt idx="550">
                  <c:v>44706</c:v>
                </c:pt>
                <c:pt idx="551">
                  <c:v>44705</c:v>
                </c:pt>
                <c:pt idx="552">
                  <c:v>44704</c:v>
                </c:pt>
                <c:pt idx="553">
                  <c:v>44701</c:v>
                </c:pt>
                <c:pt idx="554">
                  <c:v>44700</c:v>
                </c:pt>
                <c:pt idx="555">
                  <c:v>44699</c:v>
                </c:pt>
                <c:pt idx="556">
                  <c:v>44698</c:v>
                </c:pt>
                <c:pt idx="557">
                  <c:v>44697</c:v>
                </c:pt>
                <c:pt idx="558">
                  <c:v>44694</c:v>
                </c:pt>
                <c:pt idx="559">
                  <c:v>44693</c:v>
                </c:pt>
                <c:pt idx="560">
                  <c:v>44692</c:v>
                </c:pt>
                <c:pt idx="561">
                  <c:v>44691</c:v>
                </c:pt>
                <c:pt idx="562">
                  <c:v>44690</c:v>
                </c:pt>
                <c:pt idx="563">
                  <c:v>44687</c:v>
                </c:pt>
                <c:pt idx="564">
                  <c:v>44686</c:v>
                </c:pt>
                <c:pt idx="565">
                  <c:v>44685</c:v>
                </c:pt>
                <c:pt idx="566">
                  <c:v>44684</c:v>
                </c:pt>
                <c:pt idx="567">
                  <c:v>44683</c:v>
                </c:pt>
                <c:pt idx="568">
                  <c:v>44680</c:v>
                </c:pt>
                <c:pt idx="569">
                  <c:v>44679</c:v>
                </c:pt>
                <c:pt idx="570">
                  <c:v>44678</c:v>
                </c:pt>
                <c:pt idx="571">
                  <c:v>44677</c:v>
                </c:pt>
                <c:pt idx="572">
                  <c:v>44676</c:v>
                </c:pt>
                <c:pt idx="573">
                  <c:v>44673</c:v>
                </c:pt>
                <c:pt idx="574">
                  <c:v>44672</c:v>
                </c:pt>
                <c:pt idx="575">
                  <c:v>44671</c:v>
                </c:pt>
                <c:pt idx="576">
                  <c:v>44670</c:v>
                </c:pt>
                <c:pt idx="577">
                  <c:v>44665</c:v>
                </c:pt>
                <c:pt idx="578">
                  <c:v>44664</c:v>
                </c:pt>
                <c:pt idx="579">
                  <c:v>44663</c:v>
                </c:pt>
                <c:pt idx="580">
                  <c:v>44662</c:v>
                </c:pt>
                <c:pt idx="581">
                  <c:v>44659</c:v>
                </c:pt>
                <c:pt idx="582">
                  <c:v>44658</c:v>
                </c:pt>
                <c:pt idx="583">
                  <c:v>44657</c:v>
                </c:pt>
                <c:pt idx="584">
                  <c:v>44656</c:v>
                </c:pt>
                <c:pt idx="585">
                  <c:v>44655</c:v>
                </c:pt>
                <c:pt idx="586">
                  <c:v>44652</c:v>
                </c:pt>
                <c:pt idx="587">
                  <c:v>44651</c:v>
                </c:pt>
                <c:pt idx="588">
                  <c:v>44650</c:v>
                </c:pt>
                <c:pt idx="589">
                  <c:v>44649</c:v>
                </c:pt>
                <c:pt idx="590">
                  <c:v>44648</c:v>
                </c:pt>
                <c:pt idx="591">
                  <c:v>44645</c:v>
                </c:pt>
                <c:pt idx="592">
                  <c:v>44644</c:v>
                </c:pt>
                <c:pt idx="593">
                  <c:v>44643</c:v>
                </c:pt>
                <c:pt idx="594">
                  <c:v>44642</c:v>
                </c:pt>
                <c:pt idx="595">
                  <c:v>44641</c:v>
                </c:pt>
                <c:pt idx="596">
                  <c:v>44638</c:v>
                </c:pt>
                <c:pt idx="597">
                  <c:v>44637</c:v>
                </c:pt>
                <c:pt idx="598">
                  <c:v>44636</c:v>
                </c:pt>
                <c:pt idx="599">
                  <c:v>44635</c:v>
                </c:pt>
                <c:pt idx="600">
                  <c:v>44634</c:v>
                </c:pt>
                <c:pt idx="601">
                  <c:v>44631</c:v>
                </c:pt>
                <c:pt idx="602">
                  <c:v>44630</c:v>
                </c:pt>
                <c:pt idx="603">
                  <c:v>44629</c:v>
                </c:pt>
                <c:pt idx="604">
                  <c:v>44628</c:v>
                </c:pt>
                <c:pt idx="605">
                  <c:v>44627</c:v>
                </c:pt>
                <c:pt idx="606">
                  <c:v>44624</c:v>
                </c:pt>
                <c:pt idx="607">
                  <c:v>44623</c:v>
                </c:pt>
                <c:pt idx="608">
                  <c:v>44622</c:v>
                </c:pt>
                <c:pt idx="609">
                  <c:v>44621</c:v>
                </c:pt>
                <c:pt idx="610">
                  <c:v>44620</c:v>
                </c:pt>
                <c:pt idx="611">
                  <c:v>44617</c:v>
                </c:pt>
                <c:pt idx="612">
                  <c:v>44616</c:v>
                </c:pt>
                <c:pt idx="613">
                  <c:v>44615</c:v>
                </c:pt>
                <c:pt idx="614">
                  <c:v>44614</c:v>
                </c:pt>
                <c:pt idx="615">
                  <c:v>44613</c:v>
                </c:pt>
                <c:pt idx="616">
                  <c:v>44610</c:v>
                </c:pt>
                <c:pt idx="617">
                  <c:v>44609</c:v>
                </c:pt>
                <c:pt idx="618">
                  <c:v>44608</c:v>
                </c:pt>
                <c:pt idx="619">
                  <c:v>44607</c:v>
                </c:pt>
                <c:pt idx="620">
                  <c:v>44606</c:v>
                </c:pt>
                <c:pt idx="621">
                  <c:v>44603</c:v>
                </c:pt>
                <c:pt idx="622">
                  <c:v>44602</c:v>
                </c:pt>
                <c:pt idx="623">
                  <c:v>44601</c:v>
                </c:pt>
                <c:pt idx="624">
                  <c:v>44600</c:v>
                </c:pt>
                <c:pt idx="625">
                  <c:v>44599</c:v>
                </c:pt>
                <c:pt idx="626">
                  <c:v>44596</c:v>
                </c:pt>
                <c:pt idx="627">
                  <c:v>44595</c:v>
                </c:pt>
                <c:pt idx="628">
                  <c:v>44594</c:v>
                </c:pt>
                <c:pt idx="629">
                  <c:v>44593</c:v>
                </c:pt>
                <c:pt idx="630">
                  <c:v>44592</c:v>
                </c:pt>
                <c:pt idx="631">
                  <c:v>44589</c:v>
                </c:pt>
                <c:pt idx="632">
                  <c:v>44588</c:v>
                </c:pt>
                <c:pt idx="633">
                  <c:v>44587</c:v>
                </c:pt>
                <c:pt idx="634">
                  <c:v>44586</c:v>
                </c:pt>
                <c:pt idx="635">
                  <c:v>44585</c:v>
                </c:pt>
                <c:pt idx="636">
                  <c:v>44582</c:v>
                </c:pt>
                <c:pt idx="637">
                  <c:v>44581</c:v>
                </c:pt>
                <c:pt idx="638">
                  <c:v>44580</c:v>
                </c:pt>
                <c:pt idx="639">
                  <c:v>44579</c:v>
                </c:pt>
                <c:pt idx="640">
                  <c:v>44578</c:v>
                </c:pt>
                <c:pt idx="641">
                  <c:v>44575</c:v>
                </c:pt>
                <c:pt idx="642">
                  <c:v>44574</c:v>
                </c:pt>
                <c:pt idx="643">
                  <c:v>44573</c:v>
                </c:pt>
                <c:pt idx="644">
                  <c:v>44572</c:v>
                </c:pt>
                <c:pt idx="645">
                  <c:v>44571</c:v>
                </c:pt>
                <c:pt idx="646">
                  <c:v>44568</c:v>
                </c:pt>
                <c:pt idx="647">
                  <c:v>44567</c:v>
                </c:pt>
                <c:pt idx="648">
                  <c:v>44566</c:v>
                </c:pt>
                <c:pt idx="649">
                  <c:v>44565</c:v>
                </c:pt>
                <c:pt idx="650">
                  <c:v>44564</c:v>
                </c:pt>
              </c:numCache>
            </c:numRef>
          </c:cat>
          <c:val>
            <c:numRef>
              <c:f>Table1!$F$2:$F$652</c:f>
              <c:numCache>
                <c:formatCode>[$-1040B]#\ ##0.000;\-#\ ##0.000</c:formatCode>
                <c:ptCount val="651"/>
                <c:pt idx="0">
                  <c:v>3.7280000000000002</c:v>
                </c:pt>
                <c:pt idx="1">
                  <c:v>3.7250000000000001</c:v>
                </c:pt>
                <c:pt idx="2">
                  <c:v>3.7010000000000001</c:v>
                </c:pt>
                <c:pt idx="3">
                  <c:v>3.6840000000000002</c:v>
                </c:pt>
                <c:pt idx="4">
                  <c:v>3.69</c:v>
                </c:pt>
                <c:pt idx="5">
                  <c:v>3.7149999999999999</c:v>
                </c:pt>
                <c:pt idx="6">
                  <c:v>3.722</c:v>
                </c:pt>
                <c:pt idx="7">
                  <c:v>3.7109999999999999</c:v>
                </c:pt>
                <c:pt idx="8">
                  <c:v>3.7290000000000001</c:v>
                </c:pt>
                <c:pt idx="9">
                  <c:v>3.7160000000000002</c:v>
                </c:pt>
                <c:pt idx="10">
                  <c:v>3.722</c:v>
                </c:pt>
                <c:pt idx="11">
                  <c:v>3.74</c:v>
                </c:pt>
                <c:pt idx="12">
                  <c:v>3.7290000000000001</c:v>
                </c:pt>
                <c:pt idx="13">
                  <c:v>3.702</c:v>
                </c:pt>
                <c:pt idx="14">
                  <c:v>3.67</c:v>
                </c:pt>
                <c:pt idx="15">
                  <c:v>3.68</c:v>
                </c:pt>
                <c:pt idx="16">
                  <c:v>3.673</c:v>
                </c:pt>
                <c:pt idx="17">
                  <c:v>3.645</c:v>
                </c:pt>
                <c:pt idx="18">
                  <c:v>3.65</c:v>
                </c:pt>
                <c:pt idx="19">
                  <c:v>3.6789999999999998</c:v>
                </c:pt>
                <c:pt idx="20">
                  <c:v>3.6379999999999999</c:v>
                </c:pt>
                <c:pt idx="21">
                  <c:v>3.6539999999999999</c:v>
                </c:pt>
                <c:pt idx="22">
                  <c:v>3.629</c:v>
                </c:pt>
                <c:pt idx="23">
                  <c:v>3.6280000000000001</c:v>
                </c:pt>
                <c:pt idx="24">
                  <c:v>3.6419999999999999</c:v>
                </c:pt>
                <c:pt idx="25">
                  <c:v>3.6469999999999998</c:v>
                </c:pt>
                <c:pt idx="26">
                  <c:v>3.6579999999999999</c:v>
                </c:pt>
                <c:pt idx="27">
                  <c:v>3.6930000000000001</c:v>
                </c:pt>
                <c:pt idx="28">
                  <c:v>3.7280000000000002</c:v>
                </c:pt>
                <c:pt idx="29">
                  <c:v>3.6960000000000002</c:v>
                </c:pt>
                <c:pt idx="30">
                  <c:v>3.6960000000000002</c:v>
                </c:pt>
                <c:pt idx="31">
                  <c:v>3.726</c:v>
                </c:pt>
                <c:pt idx="32">
                  <c:v>3.7240000000000002</c:v>
                </c:pt>
                <c:pt idx="33">
                  <c:v>3.7280000000000002</c:v>
                </c:pt>
                <c:pt idx="34">
                  <c:v>3.7010000000000001</c:v>
                </c:pt>
                <c:pt idx="35">
                  <c:v>3.718</c:v>
                </c:pt>
                <c:pt idx="36">
                  <c:v>3.734</c:v>
                </c:pt>
                <c:pt idx="37">
                  <c:v>3.7320000000000002</c:v>
                </c:pt>
                <c:pt idx="38">
                  <c:v>3.7309999999999999</c:v>
                </c:pt>
                <c:pt idx="39">
                  <c:v>3.72</c:v>
                </c:pt>
                <c:pt idx="40">
                  <c:v>3.702</c:v>
                </c:pt>
                <c:pt idx="41">
                  <c:v>3.6930000000000001</c:v>
                </c:pt>
                <c:pt idx="42">
                  <c:v>3.7480000000000002</c:v>
                </c:pt>
                <c:pt idx="43">
                  <c:v>3.7290000000000001</c:v>
                </c:pt>
                <c:pt idx="44">
                  <c:v>3.6890000000000001</c:v>
                </c:pt>
                <c:pt idx="45">
                  <c:v>3.6949999999999998</c:v>
                </c:pt>
                <c:pt idx="46">
                  <c:v>3.673</c:v>
                </c:pt>
                <c:pt idx="47">
                  <c:v>3.6560000000000001</c:v>
                </c:pt>
                <c:pt idx="48">
                  <c:v>3.6629999999999998</c:v>
                </c:pt>
                <c:pt idx="49">
                  <c:v>3.6480000000000001</c:v>
                </c:pt>
                <c:pt idx="50">
                  <c:v>3.6640000000000001</c:v>
                </c:pt>
                <c:pt idx="51">
                  <c:v>3.669</c:v>
                </c:pt>
                <c:pt idx="52">
                  <c:v>3.669</c:v>
                </c:pt>
                <c:pt idx="53">
                  <c:v>3.669</c:v>
                </c:pt>
                <c:pt idx="54">
                  <c:v>3.6840000000000002</c:v>
                </c:pt>
                <c:pt idx="55">
                  <c:v>3.6749999999999998</c:v>
                </c:pt>
                <c:pt idx="56">
                  <c:v>3.6579999999999999</c:v>
                </c:pt>
                <c:pt idx="57">
                  <c:v>3.6819999999999999</c:v>
                </c:pt>
                <c:pt idx="58">
                  <c:v>3.7349999999999999</c:v>
                </c:pt>
                <c:pt idx="59">
                  <c:v>3.7549999999999999</c:v>
                </c:pt>
                <c:pt idx="60">
                  <c:v>3.7559999999999998</c:v>
                </c:pt>
                <c:pt idx="61">
                  <c:v>3.75</c:v>
                </c:pt>
                <c:pt idx="62">
                  <c:v>3.7090000000000001</c:v>
                </c:pt>
                <c:pt idx="63">
                  <c:v>3.7010000000000001</c:v>
                </c:pt>
                <c:pt idx="64">
                  <c:v>3.702</c:v>
                </c:pt>
                <c:pt idx="65">
                  <c:v>3.7120000000000002</c:v>
                </c:pt>
                <c:pt idx="66">
                  <c:v>3.7029999999999998</c:v>
                </c:pt>
                <c:pt idx="67">
                  <c:v>3.7450000000000001</c:v>
                </c:pt>
                <c:pt idx="68">
                  <c:v>3.746</c:v>
                </c:pt>
                <c:pt idx="69">
                  <c:v>3.7480000000000002</c:v>
                </c:pt>
                <c:pt idx="70">
                  <c:v>3.7509999999999999</c:v>
                </c:pt>
                <c:pt idx="71">
                  <c:v>3.7320000000000002</c:v>
                </c:pt>
                <c:pt idx="72">
                  <c:v>3.7440000000000002</c:v>
                </c:pt>
                <c:pt idx="73">
                  <c:v>3.7490000000000001</c:v>
                </c:pt>
                <c:pt idx="74">
                  <c:v>3.7480000000000002</c:v>
                </c:pt>
                <c:pt idx="75">
                  <c:v>3.7349999999999999</c:v>
                </c:pt>
                <c:pt idx="76">
                  <c:v>3.7320000000000002</c:v>
                </c:pt>
                <c:pt idx="77">
                  <c:v>3.738</c:v>
                </c:pt>
                <c:pt idx="78">
                  <c:v>3.6970000000000001</c:v>
                </c:pt>
                <c:pt idx="79">
                  <c:v>3.6949999999999998</c:v>
                </c:pt>
                <c:pt idx="80">
                  <c:v>3.6859999999999999</c:v>
                </c:pt>
                <c:pt idx="81">
                  <c:v>3.67</c:v>
                </c:pt>
                <c:pt idx="82">
                  <c:v>3.6480000000000001</c:v>
                </c:pt>
                <c:pt idx="83">
                  <c:v>3.6619999999999999</c:v>
                </c:pt>
                <c:pt idx="84">
                  <c:v>3.6920000000000002</c:v>
                </c:pt>
                <c:pt idx="85">
                  <c:v>3.6549999999999998</c:v>
                </c:pt>
                <c:pt idx="86">
                  <c:v>3.6779999999999999</c:v>
                </c:pt>
                <c:pt idx="87">
                  <c:v>3.6579999999999999</c:v>
                </c:pt>
                <c:pt idx="88">
                  <c:v>3.64</c:v>
                </c:pt>
                <c:pt idx="89">
                  <c:v>3.6560000000000001</c:v>
                </c:pt>
                <c:pt idx="90">
                  <c:v>3.6669999999999998</c:v>
                </c:pt>
                <c:pt idx="91">
                  <c:v>3.633</c:v>
                </c:pt>
                <c:pt idx="92">
                  <c:v>3.5369999999999999</c:v>
                </c:pt>
                <c:pt idx="93">
                  <c:v>3.5049999999999999</c:v>
                </c:pt>
                <c:pt idx="94">
                  <c:v>3.5720000000000001</c:v>
                </c:pt>
                <c:pt idx="95">
                  <c:v>3.5529999999999999</c:v>
                </c:pt>
                <c:pt idx="96">
                  <c:v>3.5819999999999999</c:v>
                </c:pt>
                <c:pt idx="97">
                  <c:v>3.597</c:v>
                </c:pt>
                <c:pt idx="98">
                  <c:v>3.6619999999999999</c:v>
                </c:pt>
                <c:pt idx="99">
                  <c:v>3.6760000000000002</c:v>
                </c:pt>
                <c:pt idx="100">
                  <c:v>3.665</c:v>
                </c:pt>
                <c:pt idx="101">
                  <c:v>3.6720000000000002</c:v>
                </c:pt>
                <c:pt idx="102">
                  <c:v>3.6549999999999998</c:v>
                </c:pt>
                <c:pt idx="103">
                  <c:v>3.66</c:v>
                </c:pt>
                <c:pt idx="104">
                  <c:v>3.5960000000000001</c:v>
                </c:pt>
                <c:pt idx="105">
                  <c:v>3.5960000000000001</c:v>
                </c:pt>
                <c:pt idx="106">
                  <c:v>3.57</c:v>
                </c:pt>
                <c:pt idx="107">
                  <c:v>3.6360000000000001</c:v>
                </c:pt>
                <c:pt idx="108">
                  <c:v>3.6539999999999999</c:v>
                </c:pt>
                <c:pt idx="109">
                  <c:v>3.6349999999999998</c:v>
                </c:pt>
                <c:pt idx="110">
                  <c:v>3.601</c:v>
                </c:pt>
                <c:pt idx="111">
                  <c:v>3.6160000000000001</c:v>
                </c:pt>
                <c:pt idx="112">
                  <c:v>3.5840000000000001</c:v>
                </c:pt>
                <c:pt idx="113">
                  <c:v>3.544</c:v>
                </c:pt>
                <c:pt idx="114">
                  <c:v>3.5449999999999999</c:v>
                </c:pt>
                <c:pt idx="115">
                  <c:v>3.532</c:v>
                </c:pt>
                <c:pt idx="116">
                  <c:v>3.5129999999999999</c:v>
                </c:pt>
                <c:pt idx="117" formatCode="General">
                  <c:v>3.5129999999999999</c:v>
                </c:pt>
                <c:pt idx="118" formatCode="General">
                  <c:v>3.536</c:v>
                </c:pt>
                <c:pt idx="119" formatCode="General">
                  <c:v>3.5539999999999998</c:v>
                </c:pt>
                <c:pt idx="120" formatCode="General">
                  <c:v>3.581</c:v>
                </c:pt>
                <c:pt idx="121" formatCode="General">
                  <c:v>3.5819999999999999</c:v>
                </c:pt>
                <c:pt idx="122" formatCode="General">
                  <c:v>3.6019999999999999</c:v>
                </c:pt>
                <c:pt idx="123" formatCode="General">
                  <c:v>3.6349999999999998</c:v>
                </c:pt>
                <c:pt idx="124" formatCode="General">
                  <c:v>3.613</c:v>
                </c:pt>
                <c:pt idx="125" formatCode="General">
                  <c:v>3.6440000000000001</c:v>
                </c:pt>
                <c:pt idx="126" formatCode="General">
                  <c:v>3.7189999999999999</c:v>
                </c:pt>
                <c:pt idx="127" formatCode="General">
                  <c:v>3.758</c:v>
                </c:pt>
                <c:pt idx="128" formatCode="General">
                  <c:v>3.754</c:v>
                </c:pt>
                <c:pt idx="129" formatCode="General">
                  <c:v>3.7509999999999999</c:v>
                </c:pt>
                <c:pt idx="130" formatCode="General">
                  <c:v>3.7250000000000001</c:v>
                </c:pt>
                <c:pt idx="131" formatCode="General">
                  <c:v>3.7269999999999999</c:v>
                </c:pt>
                <c:pt idx="132" formatCode="General">
                  <c:v>3.7280000000000002</c:v>
                </c:pt>
                <c:pt idx="133" formatCode="General">
                  <c:v>3.7850000000000001</c:v>
                </c:pt>
                <c:pt idx="134" formatCode="General">
                  <c:v>3.794</c:v>
                </c:pt>
                <c:pt idx="135" formatCode="General">
                  <c:v>3.9020000000000001</c:v>
                </c:pt>
                <c:pt idx="136" formatCode="General">
                  <c:v>3.9260000000000002</c:v>
                </c:pt>
                <c:pt idx="137" formatCode="General">
                  <c:v>3.9830000000000001</c:v>
                </c:pt>
                <c:pt idx="138" formatCode="General">
                  <c:v>4.0149999999999997</c:v>
                </c:pt>
                <c:pt idx="139" formatCode="General">
                  <c:v>4.0570000000000004</c:v>
                </c:pt>
                <c:pt idx="140" formatCode="General">
                  <c:v>4.056</c:v>
                </c:pt>
                <c:pt idx="141" formatCode="General">
                  <c:v>4.0339999999999998</c:v>
                </c:pt>
                <c:pt idx="142" formatCode="General">
                  <c:v>4.016</c:v>
                </c:pt>
                <c:pt idx="143" formatCode="General">
                  <c:v>4.0229999999999997</c:v>
                </c:pt>
                <c:pt idx="144" formatCode="General">
                  <c:v>4.0149999999999997</c:v>
                </c:pt>
                <c:pt idx="145" formatCode="General">
                  <c:v>3.9910000000000001</c:v>
                </c:pt>
                <c:pt idx="146" formatCode="General">
                  <c:v>4.0330000000000004</c:v>
                </c:pt>
                <c:pt idx="147" formatCode="General">
                  <c:v>4.0279999999999996</c:v>
                </c:pt>
                <c:pt idx="148" formatCode="General">
                  <c:v>4.0640000000000001</c:v>
                </c:pt>
                <c:pt idx="149" formatCode="General">
                  <c:v>4.04</c:v>
                </c:pt>
                <c:pt idx="150" formatCode="General">
                  <c:v>4.04</c:v>
                </c:pt>
                <c:pt idx="151" formatCode="General">
                  <c:v>4.0279999999999996</c:v>
                </c:pt>
                <c:pt idx="152" formatCode="General">
                  <c:v>4.0270000000000001</c:v>
                </c:pt>
                <c:pt idx="153" formatCode="General">
                  <c:v>4.0279999999999996</c:v>
                </c:pt>
                <c:pt idx="154" formatCode="General">
                  <c:v>4.0220000000000002</c:v>
                </c:pt>
                <c:pt idx="155" formatCode="General">
                  <c:v>4.0039999999999996</c:v>
                </c:pt>
                <c:pt idx="156" formatCode="General">
                  <c:v>4.0119999999999996</c:v>
                </c:pt>
                <c:pt idx="157" formatCode="General">
                  <c:v>4.0439999999999996</c:v>
                </c:pt>
                <c:pt idx="158" formatCode="General">
                  <c:v>4.0519999999999996</c:v>
                </c:pt>
                <c:pt idx="159" formatCode="General">
                  <c:v>4.0780000000000003</c:v>
                </c:pt>
                <c:pt idx="160" formatCode="General">
                  <c:v>4.1040000000000001</c:v>
                </c:pt>
                <c:pt idx="161" formatCode="General">
                  <c:v>4.1280000000000001</c:v>
                </c:pt>
                <c:pt idx="162" formatCode="General">
                  <c:v>4.1180000000000003</c:v>
                </c:pt>
                <c:pt idx="163" formatCode="General">
                  <c:v>4.1539999999999999</c:v>
                </c:pt>
                <c:pt idx="164" formatCode="General">
                  <c:v>4.1449999999999996</c:v>
                </c:pt>
                <c:pt idx="165" formatCode="General">
                  <c:v>4.1849999999999996</c:v>
                </c:pt>
                <c:pt idx="166" formatCode="General">
                  <c:v>4.1840000000000002</c:v>
                </c:pt>
                <c:pt idx="167" formatCode="General">
                  <c:v>4.1959999999999997</c:v>
                </c:pt>
                <c:pt idx="168" formatCode="General">
                  <c:v>4.16</c:v>
                </c:pt>
                <c:pt idx="169" formatCode="General">
                  <c:v>4.1719999999999997</c:v>
                </c:pt>
                <c:pt idx="170" formatCode="General">
                  <c:v>4.1710000000000003</c:v>
                </c:pt>
                <c:pt idx="171" formatCode="General">
                  <c:v>4.1619999999999999</c:v>
                </c:pt>
                <c:pt idx="172" formatCode="General">
                  <c:v>4.1449999999999996</c:v>
                </c:pt>
                <c:pt idx="173" formatCode="General">
                  <c:v>4.1550000000000002</c:v>
                </c:pt>
                <c:pt idx="174" formatCode="General">
                  <c:v>4.1870000000000003</c:v>
                </c:pt>
                <c:pt idx="175" formatCode="General">
                  <c:v>4.194</c:v>
                </c:pt>
                <c:pt idx="176" formatCode="General">
                  <c:v>4.2119999999999997</c:v>
                </c:pt>
                <c:pt idx="177" formatCode="General">
                  <c:v>4.2119999999999997</c:v>
                </c:pt>
                <c:pt idx="178" formatCode="General">
                  <c:v>4.2080000000000002</c:v>
                </c:pt>
                <c:pt idx="179" formatCode="General">
                  <c:v>4.1980000000000004</c:v>
                </c:pt>
                <c:pt idx="180" formatCode="General">
                  <c:v>4.2279999999999998</c:v>
                </c:pt>
                <c:pt idx="181" formatCode="General">
                  <c:v>4.2210000000000001</c:v>
                </c:pt>
                <c:pt idx="182" formatCode="General">
                  <c:v>4.2</c:v>
                </c:pt>
                <c:pt idx="183" formatCode="General">
                  <c:v>4.1989999999999998</c:v>
                </c:pt>
                <c:pt idx="184" formatCode="General">
                  <c:v>4.2080000000000002</c:v>
                </c:pt>
                <c:pt idx="185" formatCode="General">
                  <c:v>4.2130000000000001</c:v>
                </c:pt>
                <c:pt idx="186" formatCode="General">
                  <c:v>4.2240000000000002</c:v>
                </c:pt>
                <c:pt idx="187" formatCode="General">
                  <c:v>4.2220000000000004</c:v>
                </c:pt>
                <c:pt idx="188" formatCode="General">
                  <c:v>4.2160000000000002</c:v>
                </c:pt>
                <c:pt idx="189" formatCode="General">
                  <c:v>4.1909999999999998</c:v>
                </c:pt>
                <c:pt idx="190" formatCode="General">
                  <c:v>4.1689999999999996</c:v>
                </c:pt>
                <c:pt idx="191" formatCode="General">
                  <c:v>4.1589999999999998</c:v>
                </c:pt>
                <c:pt idx="192" formatCode="General">
                  <c:v>4.1120000000000001</c:v>
                </c:pt>
                <c:pt idx="193" formatCode="General">
                  <c:v>4.1029999999999998</c:v>
                </c:pt>
                <c:pt idx="194" formatCode="General">
                  <c:v>4.0810000000000004</c:v>
                </c:pt>
                <c:pt idx="195" formatCode="General">
                  <c:v>4.0860000000000003</c:v>
                </c:pt>
                <c:pt idx="196" formatCode="General">
                  <c:v>4.0780000000000003</c:v>
                </c:pt>
                <c:pt idx="197" formatCode="General">
                  <c:v>4.0510000000000002</c:v>
                </c:pt>
                <c:pt idx="198" formatCode="General">
                  <c:v>4.0679999999999996</c:v>
                </c:pt>
                <c:pt idx="199" formatCode="General">
                  <c:v>4.0490000000000004</c:v>
                </c:pt>
                <c:pt idx="200" formatCode="General">
                  <c:v>4.0549999999999997</c:v>
                </c:pt>
                <c:pt idx="201" formatCode="General">
                  <c:v>4.1020000000000003</c:v>
                </c:pt>
                <c:pt idx="202" formatCode="General">
                  <c:v>4.0650000000000004</c:v>
                </c:pt>
                <c:pt idx="203" formatCode="General">
                  <c:v>4.0739999999999998</c:v>
                </c:pt>
                <c:pt idx="204" formatCode="General">
                  <c:v>4.07</c:v>
                </c:pt>
                <c:pt idx="205" formatCode="General">
                  <c:v>4.0449999999999999</c:v>
                </c:pt>
                <c:pt idx="206" formatCode="General">
                  <c:v>4.048</c:v>
                </c:pt>
                <c:pt idx="207" formatCode="General">
                  <c:v>4.0819999999999999</c:v>
                </c:pt>
                <c:pt idx="208" formatCode="General">
                  <c:v>4.1059999999999999</c:v>
                </c:pt>
                <c:pt idx="209" formatCode="General">
                  <c:v>4.0819999999999999</c:v>
                </c:pt>
                <c:pt idx="210" formatCode="General">
                  <c:v>4.0910000000000002</c:v>
                </c:pt>
                <c:pt idx="211" formatCode="General">
                  <c:v>4.0949999999999998</c:v>
                </c:pt>
                <c:pt idx="212" formatCode="General">
                  <c:v>4.1159999999999997</c:v>
                </c:pt>
                <c:pt idx="213" formatCode="General">
                  <c:v>4.0910000000000002</c:v>
                </c:pt>
                <c:pt idx="214" formatCode="General">
                  <c:v>4.0759999999999996</c:v>
                </c:pt>
                <c:pt idx="215" formatCode="General">
                  <c:v>4.056</c:v>
                </c:pt>
                <c:pt idx="216" formatCode="General">
                  <c:v>4.0519999999999996</c:v>
                </c:pt>
                <c:pt idx="217" formatCode="General">
                  <c:v>4.0529999999999999</c:v>
                </c:pt>
                <c:pt idx="218" formatCode="General">
                  <c:v>4.0650000000000004</c:v>
                </c:pt>
                <c:pt idx="219" formatCode="General">
                  <c:v>4.0549999999999997</c:v>
                </c:pt>
                <c:pt idx="220" formatCode="General">
                  <c:v>4.0449999999999999</c:v>
                </c:pt>
                <c:pt idx="221" formatCode="General">
                  <c:v>4.0519999999999996</c:v>
                </c:pt>
                <c:pt idx="222" formatCode="General">
                  <c:v>4.0810000000000004</c:v>
                </c:pt>
                <c:pt idx="223" formatCode="General">
                  <c:v>4.0759999999999996</c:v>
                </c:pt>
                <c:pt idx="224" formatCode="General">
                  <c:v>4.0640000000000001</c:v>
                </c:pt>
                <c:pt idx="225" formatCode="General">
                  <c:v>4.1109999999999998</c:v>
                </c:pt>
                <c:pt idx="226" formatCode="General">
                  <c:v>4.1399999999999997</c:v>
                </c:pt>
                <c:pt idx="227" formatCode="General">
                  <c:v>4.1139999999999999</c:v>
                </c:pt>
                <c:pt idx="228" formatCode="General">
                  <c:v>4.1139999999999999</c:v>
                </c:pt>
                <c:pt idx="229" formatCode="General">
                  <c:v>4.1580000000000004</c:v>
                </c:pt>
                <c:pt idx="230" formatCode="General">
                  <c:v>4.1619999999999999</c:v>
                </c:pt>
                <c:pt idx="231" formatCode="General">
                  <c:v>4.141</c:v>
                </c:pt>
                <c:pt idx="232" formatCode="General">
                  <c:v>4.1210000000000004</c:v>
                </c:pt>
                <c:pt idx="233" formatCode="General">
                  <c:v>4.16</c:v>
                </c:pt>
                <c:pt idx="234" formatCode="General">
                  <c:v>4.1500000000000004</c:v>
                </c:pt>
                <c:pt idx="235" formatCode="General">
                  <c:v>4.1340000000000003</c:v>
                </c:pt>
                <c:pt idx="236" formatCode="General">
                  <c:v>4.1740000000000004</c:v>
                </c:pt>
                <c:pt idx="237" formatCode="General">
                  <c:v>4.1909999999999998</c:v>
                </c:pt>
                <c:pt idx="238" formatCode="General">
                  <c:v>4.1840000000000002</c:v>
                </c:pt>
                <c:pt idx="239" formatCode="General">
                  <c:v>4.1900000000000004</c:v>
                </c:pt>
                <c:pt idx="240" formatCode="General">
                  <c:v>4.1929999999999996</c:v>
                </c:pt>
                <c:pt idx="241" formatCode="General">
                  <c:v>4.1550000000000002</c:v>
                </c:pt>
                <c:pt idx="242" formatCode="General">
                  <c:v>4.165</c:v>
                </c:pt>
                <c:pt idx="243" formatCode="General">
                  <c:v>4.1639999999999997</c:v>
                </c:pt>
                <c:pt idx="244" formatCode="General">
                  <c:v>4.1449999999999996</c:v>
                </c:pt>
                <c:pt idx="245" formatCode="General">
                  <c:v>4.1340000000000003</c:v>
                </c:pt>
                <c:pt idx="246" formatCode="General">
                  <c:v>4.1029999999999998</c:v>
                </c:pt>
                <c:pt idx="247" formatCode="General">
                  <c:v>4.1189999999999998</c:v>
                </c:pt>
                <c:pt idx="248" formatCode="General">
                  <c:v>4.0940000000000003</c:v>
                </c:pt>
                <c:pt idx="249" formatCode="General">
                  <c:v>4.0919999999999996</c:v>
                </c:pt>
                <c:pt idx="250" formatCode="General">
                  <c:v>4.1470000000000002</c:v>
                </c:pt>
                <c:pt idx="251" formatCode="General">
                  <c:v>4.1109999999999998</c:v>
                </c:pt>
                <c:pt idx="252" formatCode="General">
                  <c:v>4.0880000000000001</c:v>
                </c:pt>
                <c:pt idx="253" formatCode="General">
                  <c:v>4.0819999999999999</c:v>
                </c:pt>
                <c:pt idx="254" formatCode="General">
                  <c:v>4.0460000000000003</c:v>
                </c:pt>
                <c:pt idx="255" formatCode="General">
                  <c:v>4.0199999999999996</c:v>
                </c:pt>
                <c:pt idx="256" formatCode="General">
                  <c:v>3.9649999999999999</c:v>
                </c:pt>
                <c:pt idx="257" formatCode="General">
                  <c:v>3.944</c:v>
                </c:pt>
                <c:pt idx="258" formatCode="General">
                  <c:v>3.9420000000000002</c:v>
                </c:pt>
                <c:pt idx="259" formatCode="General">
                  <c:v>3.9380000000000002</c:v>
                </c:pt>
                <c:pt idx="260" formatCode="General">
                  <c:v>3.9279999999999999</c:v>
                </c:pt>
                <c:pt idx="261" formatCode="General">
                  <c:v>3.9359999999999999</c:v>
                </c:pt>
                <c:pt idx="262" formatCode="General">
                  <c:v>3.923</c:v>
                </c:pt>
                <c:pt idx="263" formatCode="General">
                  <c:v>3.9140000000000001</c:v>
                </c:pt>
                <c:pt idx="264" formatCode="General">
                  <c:v>3.8839999999999999</c:v>
                </c:pt>
                <c:pt idx="265" formatCode="General">
                  <c:v>3.875</c:v>
                </c:pt>
                <c:pt idx="266" formatCode="General">
                  <c:v>3.875</c:v>
                </c:pt>
                <c:pt idx="267" formatCode="General">
                  <c:v>3.9390000000000001</c:v>
                </c:pt>
                <c:pt idx="268" formatCode="General">
                  <c:v>3.9649999999999999</c:v>
                </c:pt>
                <c:pt idx="269" formatCode="General">
                  <c:v>3.9820000000000002</c:v>
                </c:pt>
                <c:pt idx="270" formatCode="General">
                  <c:v>3.9550000000000001</c:v>
                </c:pt>
                <c:pt idx="271" formatCode="General">
                  <c:v>3.9430000000000001</c:v>
                </c:pt>
                <c:pt idx="272" formatCode="General">
                  <c:v>3.9319999999999999</c:v>
                </c:pt>
                <c:pt idx="273" formatCode="General">
                  <c:v>3.9039999999999999</c:v>
                </c:pt>
                <c:pt idx="274" formatCode="General">
                  <c:v>3.8929999999999998</c:v>
                </c:pt>
                <c:pt idx="275" formatCode="General">
                  <c:v>3.8780000000000001</c:v>
                </c:pt>
                <c:pt idx="276" formatCode="General">
                  <c:v>3.8580000000000001</c:v>
                </c:pt>
                <c:pt idx="277" formatCode="General">
                  <c:v>3.8340000000000001</c:v>
                </c:pt>
                <c:pt idx="278" formatCode="General">
                  <c:v>3.8069999999999999</c:v>
                </c:pt>
                <c:pt idx="279" formatCode="General">
                  <c:v>3.8050000000000002</c:v>
                </c:pt>
                <c:pt idx="280" formatCode="General">
                  <c:v>3.7989999999999999</c:v>
                </c:pt>
                <c:pt idx="281" formatCode="General">
                  <c:v>3.7949999999999999</c:v>
                </c:pt>
                <c:pt idx="282" formatCode="General">
                  <c:v>3.8079999999999998</c:v>
                </c:pt>
                <c:pt idx="283" formatCode="General">
                  <c:v>3.8039999999999998</c:v>
                </c:pt>
                <c:pt idx="284" formatCode="General">
                  <c:v>3.79</c:v>
                </c:pt>
                <c:pt idx="285" formatCode="General">
                  <c:v>3.77</c:v>
                </c:pt>
                <c:pt idx="286" formatCode="General">
                  <c:v>3.843</c:v>
                </c:pt>
                <c:pt idx="287" formatCode="General">
                  <c:v>3.843</c:v>
                </c:pt>
                <c:pt idx="288" formatCode="General">
                  <c:v>3.8220000000000001</c:v>
                </c:pt>
                <c:pt idx="289" formatCode="General">
                  <c:v>3.88</c:v>
                </c:pt>
                <c:pt idx="290" formatCode="General">
                  <c:v>3.8519999999999999</c:v>
                </c:pt>
                <c:pt idx="291" formatCode="General">
                  <c:v>3.8580000000000001</c:v>
                </c:pt>
                <c:pt idx="292" formatCode="General">
                  <c:v>3.9</c:v>
                </c:pt>
                <c:pt idx="293" formatCode="General">
                  <c:v>3.8650000000000002</c:v>
                </c:pt>
                <c:pt idx="294" formatCode="General">
                  <c:v>3.8540000000000001</c:v>
                </c:pt>
                <c:pt idx="295" formatCode="General">
                  <c:v>3.855</c:v>
                </c:pt>
                <c:pt idx="296" formatCode="General">
                  <c:v>3.8250000000000002</c:v>
                </c:pt>
                <c:pt idx="297" formatCode="General">
                  <c:v>3.7930000000000001</c:v>
                </c:pt>
                <c:pt idx="298" formatCode="General">
                  <c:v>3.7639999999999998</c:v>
                </c:pt>
                <c:pt idx="299" formatCode="General">
                  <c:v>3.7229999999999999</c:v>
                </c:pt>
                <c:pt idx="300" formatCode="General">
                  <c:v>3.718</c:v>
                </c:pt>
                <c:pt idx="301" formatCode="General">
                  <c:v>3.6539999999999999</c:v>
                </c:pt>
                <c:pt idx="302" formatCode="General">
                  <c:v>3.5819999999999999</c:v>
                </c:pt>
                <c:pt idx="303" formatCode="General">
                  <c:v>3.5779999999999998</c:v>
                </c:pt>
                <c:pt idx="304" formatCode="General">
                  <c:v>3.6280000000000001</c:v>
                </c:pt>
                <c:pt idx="305" formatCode="General">
                  <c:v>3.6379999999999999</c:v>
                </c:pt>
                <c:pt idx="306" formatCode="General">
                  <c:v>3.6509999999999998</c:v>
                </c:pt>
                <c:pt idx="307">
                  <c:v>3.6219999999999999</c:v>
                </c:pt>
                <c:pt idx="308">
                  <c:v>3.5680000000000001</c:v>
                </c:pt>
                <c:pt idx="309">
                  <c:v>3.573</c:v>
                </c:pt>
                <c:pt idx="310">
                  <c:v>3.5419999999999998</c:v>
                </c:pt>
                <c:pt idx="311">
                  <c:v>3.4689999999999999</c:v>
                </c:pt>
                <c:pt idx="312">
                  <c:v>3.5329999999999999</c:v>
                </c:pt>
                <c:pt idx="313">
                  <c:v>3.5779999999999998</c:v>
                </c:pt>
                <c:pt idx="314">
                  <c:v>3.468</c:v>
                </c:pt>
                <c:pt idx="315">
                  <c:v>3.3220000000000001</c:v>
                </c:pt>
                <c:pt idx="316">
                  <c:v>3.395</c:v>
                </c:pt>
                <c:pt idx="317">
                  <c:v>3.38</c:v>
                </c:pt>
                <c:pt idx="318">
                  <c:v>3.359</c:v>
                </c:pt>
                <c:pt idx="319">
                  <c:v>3.6619999999999999</c:v>
                </c:pt>
                <c:pt idx="320">
                  <c:v>3.5089999999999999</c:v>
                </c:pt>
                <c:pt idx="321">
                  <c:v>3.8580000000000001</c:v>
                </c:pt>
                <c:pt idx="322">
                  <c:v>3.9529999999999998</c:v>
                </c:pt>
                <c:pt idx="323">
                  <c:v>3.9780000000000002</c:v>
                </c:pt>
                <c:pt idx="324">
                  <c:v>3.944</c:v>
                </c:pt>
                <c:pt idx="325">
                  <c:v>3.9079999999999999</c:v>
                </c:pt>
                <c:pt idx="326">
                  <c:v>3.859</c:v>
                </c:pt>
                <c:pt idx="327">
                  <c:v>3.8260000000000001</c:v>
                </c:pt>
                <c:pt idx="328">
                  <c:v>3.8210000000000002</c:v>
                </c:pt>
                <c:pt idx="329">
                  <c:v>3.7450000000000001</c:v>
                </c:pt>
                <c:pt idx="330">
                  <c:v>3.7250000000000001</c:v>
                </c:pt>
                <c:pt idx="331">
                  <c:v>3.68</c:v>
                </c:pt>
                <c:pt idx="332">
                  <c:v>3.6619999999999999</c:v>
                </c:pt>
                <c:pt idx="333">
                  <c:v>3.6419999999999999</c:v>
                </c:pt>
                <c:pt idx="334">
                  <c:v>3.625</c:v>
                </c:pt>
                <c:pt idx="335">
                  <c:v>3.5779999999999998</c:v>
                </c:pt>
                <c:pt idx="336">
                  <c:v>3.5790000000000002</c:v>
                </c:pt>
                <c:pt idx="337">
                  <c:v>3.5720000000000001</c:v>
                </c:pt>
                <c:pt idx="338">
                  <c:v>3.5670000000000002</c:v>
                </c:pt>
                <c:pt idx="339">
                  <c:v>3.5419999999999998</c:v>
                </c:pt>
                <c:pt idx="340">
                  <c:v>3.5179999999999998</c:v>
                </c:pt>
                <c:pt idx="341">
                  <c:v>3.51</c:v>
                </c:pt>
                <c:pt idx="342">
                  <c:v>3.4649999999999999</c:v>
                </c:pt>
                <c:pt idx="343">
                  <c:v>3.4860000000000002</c:v>
                </c:pt>
                <c:pt idx="344">
                  <c:v>3.4510000000000001</c:v>
                </c:pt>
                <c:pt idx="345">
                  <c:v>3.4350000000000001</c:v>
                </c:pt>
                <c:pt idx="346">
                  <c:v>3.4009999999999998</c:v>
                </c:pt>
                <c:pt idx="347">
                  <c:v>3.3740000000000001</c:v>
                </c:pt>
                <c:pt idx="348">
                  <c:v>3.4460000000000002</c:v>
                </c:pt>
                <c:pt idx="349">
                  <c:v>3.4140000000000001</c:v>
                </c:pt>
                <c:pt idx="350">
                  <c:v>3.4129999999999998</c:v>
                </c:pt>
                <c:pt idx="351">
                  <c:v>3.3679999999999999</c:v>
                </c:pt>
                <c:pt idx="352">
                  <c:v>3.3559999999999999</c:v>
                </c:pt>
                <c:pt idx="353">
                  <c:v>3.3519999999999999</c:v>
                </c:pt>
                <c:pt idx="354">
                  <c:v>3.363</c:v>
                </c:pt>
                <c:pt idx="355">
                  <c:v>3.3530000000000002</c:v>
                </c:pt>
                <c:pt idx="356">
                  <c:v>3.3450000000000002</c:v>
                </c:pt>
                <c:pt idx="357">
                  <c:v>3.327</c:v>
                </c:pt>
                <c:pt idx="358">
                  <c:v>3.3</c:v>
                </c:pt>
                <c:pt idx="359">
                  <c:v>3.3109999999999999</c:v>
                </c:pt>
                <c:pt idx="360">
                  <c:v>3.339</c:v>
                </c:pt>
                <c:pt idx="361">
                  <c:v>3.3319999999999999</c:v>
                </c:pt>
                <c:pt idx="362">
                  <c:v>3.3149999999999999</c:v>
                </c:pt>
                <c:pt idx="363">
                  <c:v>3.3250000000000002</c:v>
                </c:pt>
                <c:pt idx="364">
                  <c:v>3.37</c:v>
                </c:pt>
                <c:pt idx="365">
                  <c:v>3.3380000000000001</c:v>
                </c:pt>
                <c:pt idx="366">
                  <c:v>3.3279999999999998</c:v>
                </c:pt>
                <c:pt idx="367">
                  <c:v>3.3279999999999998</c:v>
                </c:pt>
                <c:pt idx="368">
                  <c:v>3.3029999999999999</c:v>
                </c:pt>
                <c:pt idx="369">
                  <c:v>3.3119999999999998</c:v>
                </c:pt>
                <c:pt idx="370">
                  <c:v>3.3210000000000002</c:v>
                </c:pt>
                <c:pt idx="371">
                  <c:v>3.3159999999999998</c:v>
                </c:pt>
                <c:pt idx="372">
                  <c:v>3.4129999999999998</c:v>
                </c:pt>
                <c:pt idx="373">
                  <c:v>3.3679999999999999</c:v>
                </c:pt>
                <c:pt idx="374">
                  <c:v>3.3559999999999999</c:v>
                </c:pt>
                <c:pt idx="375">
                  <c:v>3.3519999999999999</c:v>
                </c:pt>
                <c:pt idx="376">
                  <c:v>3.363</c:v>
                </c:pt>
                <c:pt idx="377">
                  <c:v>3.3530000000000002</c:v>
                </c:pt>
                <c:pt idx="378">
                  <c:v>3.3450000000000002</c:v>
                </c:pt>
                <c:pt idx="379">
                  <c:v>3.327</c:v>
                </c:pt>
                <c:pt idx="380">
                  <c:v>3.3</c:v>
                </c:pt>
                <c:pt idx="381">
                  <c:v>3.3109999999999999</c:v>
                </c:pt>
                <c:pt idx="382">
                  <c:v>3.339</c:v>
                </c:pt>
                <c:pt idx="383">
                  <c:v>3.3319999999999999</c:v>
                </c:pt>
                <c:pt idx="384">
                  <c:v>3.3149999999999999</c:v>
                </c:pt>
                <c:pt idx="385">
                  <c:v>3.3250000000000002</c:v>
                </c:pt>
                <c:pt idx="386">
                  <c:v>3.37</c:v>
                </c:pt>
                <c:pt idx="387">
                  <c:v>3.3380000000000001</c:v>
                </c:pt>
                <c:pt idx="388">
                  <c:v>3.3279999999999998</c:v>
                </c:pt>
                <c:pt idx="389">
                  <c:v>3.3279999999999998</c:v>
                </c:pt>
                <c:pt idx="390">
                  <c:v>3.3029999999999999</c:v>
                </c:pt>
                <c:pt idx="391">
                  <c:v>3.3119999999999998</c:v>
                </c:pt>
                <c:pt idx="392">
                  <c:v>3.3210000000000002</c:v>
                </c:pt>
                <c:pt idx="393">
                  <c:v>3.3159999999999998</c:v>
                </c:pt>
                <c:pt idx="394">
                  <c:v>3.2909999999999999</c:v>
                </c:pt>
                <c:pt idx="395">
                  <c:v>3.2879999999999998</c:v>
                </c:pt>
                <c:pt idx="396">
                  <c:v>3.3250000000000002</c:v>
                </c:pt>
                <c:pt idx="397">
                  <c:v>3.2650000000000001</c:v>
                </c:pt>
                <c:pt idx="398">
                  <c:v>3.238</c:v>
                </c:pt>
                <c:pt idx="399">
                  <c:v>3.1920000000000002</c:v>
                </c:pt>
                <c:pt idx="400">
                  <c:v>3.1760000000000002</c:v>
                </c:pt>
                <c:pt idx="401">
                  <c:v>3.1179999999999999</c:v>
                </c:pt>
                <c:pt idx="402">
                  <c:v>3.0569999999999999</c:v>
                </c:pt>
                <c:pt idx="403">
                  <c:v>2.9929999999999999</c:v>
                </c:pt>
                <c:pt idx="404">
                  <c:v>2.867</c:v>
                </c:pt>
                <c:pt idx="405">
                  <c:v>2.871</c:v>
                </c:pt>
                <c:pt idx="406">
                  <c:v>2.8730000000000002</c:v>
                </c:pt>
                <c:pt idx="407">
                  <c:v>2.88</c:v>
                </c:pt>
                <c:pt idx="408">
                  <c:v>2.8610000000000002</c:v>
                </c:pt>
                <c:pt idx="409">
                  <c:v>2.8580000000000001</c:v>
                </c:pt>
                <c:pt idx="410">
                  <c:v>2.8639999999999999</c:v>
                </c:pt>
                <c:pt idx="411">
                  <c:v>2.87</c:v>
                </c:pt>
                <c:pt idx="412">
                  <c:v>2.8410000000000002</c:v>
                </c:pt>
                <c:pt idx="413">
                  <c:v>2.8109999999999999</c:v>
                </c:pt>
                <c:pt idx="414">
                  <c:v>2.8420000000000001</c:v>
                </c:pt>
                <c:pt idx="415">
                  <c:v>2.83</c:v>
                </c:pt>
                <c:pt idx="416">
                  <c:v>2.8919999999999999</c:v>
                </c:pt>
                <c:pt idx="417">
                  <c:v>2.8919999999999999</c:v>
                </c:pt>
                <c:pt idx="418">
                  <c:v>2.86</c:v>
                </c:pt>
                <c:pt idx="419">
                  <c:v>2.879</c:v>
                </c:pt>
                <c:pt idx="420">
                  <c:v>2.8540000000000001</c:v>
                </c:pt>
                <c:pt idx="421">
                  <c:v>2.847</c:v>
                </c:pt>
                <c:pt idx="422">
                  <c:v>2.835</c:v>
                </c:pt>
                <c:pt idx="423">
                  <c:v>2.8370000000000002</c:v>
                </c:pt>
                <c:pt idx="424">
                  <c:v>2.8340000000000001</c:v>
                </c:pt>
                <c:pt idx="425">
                  <c:v>2.843</c:v>
                </c:pt>
                <c:pt idx="426">
                  <c:v>2.8519999999999999</c:v>
                </c:pt>
                <c:pt idx="427">
                  <c:v>2.867</c:v>
                </c:pt>
                <c:pt idx="428">
                  <c:v>2.8109999999999999</c:v>
                </c:pt>
                <c:pt idx="429">
                  <c:v>2.8620000000000001</c:v>
                </c:pt>
                <c:pt idx="430">
                  <c:v>2.8740000000000001</c:v>
                </c:pt>
                <c:pt idx="431">
                  <c:v>2.8460000000000001</c:v>
                </c:pt>
                <c:pt idx="432">
                  <c:v>2.82</c:v>
                </c:pt>
                <c:pt idx="433">
                  <c:v>2.794</c:v>
                </c:pt>
                <c:pt idx="434">
                  <c:v>2.7349999999999999</c:v>
                </c:pt>
                <c:pt idx="435">
                  <c:v>2.673</c:v>
                </c:pt>
                <c:pt idx="436">
                  <c:v>2.6859999999999999</c:v>
                </c:pt>
                <c:pt idx="437">
                  <c:v>2.63</c:v>
                </c:pt>
                <c:pt idx="438">
                  <c:v>2.5670000000000002</c:v>
                </c:pt>
                <c:pt idx="439">
                  <c:v>2.6709999999999998</c:v>
                </c:pt>
                <c:pt idx="440">
                  <c:v>2.69</c:v>
                </c:pt>
                <c:pt idx="441">
                  <c:v>2.7250000000000001</c:v>
                </c:pt>
                <c:pt idx="442">
                  <c:v>2.738</c:v>
                </c:pt>
                <c:pt idx="443">
                  <c:v>2.778</c:v>
                </c:pt>
                <c:pt idx="444">
                  <c:v>2.7330000000000001</c:v>
                </c:pt>
                <c:pt idx="445">
                  <c:v>2.6840000000000002</c:v>
                </c:pt>
                <c:pt idx="446">
                  <c:v>2.698</c:v>
                </c:pt>
                <c:pt idx="447">
                  <c:v>2.6789999999999998</c:v>
                </c:pt>
                <c:pt idx="448">
                  <c:v>2.677</c:v>
                </c:pt>
                <c:pt idx="449">
                  <c:v>2.661</c:v>
                </c:pt>
                <c:pt idx="450">
                  <c:v>2.6589999999999998</c:v>
                </c:pt>
                <c:pt idx="451">
                  <c:v>2.6930000000000001</c:v>
                </c:pt>
                <c:pt idx="452">
                  <c:v>2.6389999999999998</c:v>
                </c:pt>
                <c:pt idx="453">
                  <c:v>2.552</c:v>
                </c:pt>
                <c:pt idx="454">
                  <c:v>2.4700000000000002</c:v>
                </c:pt>
                <c:pt idx="455">
                  <c:v>2.363</c:v>
                </c:pt>
                <c:pt idx="456">
                  <c:v>2.41</c:v>
                </c:pt>
                <c:pt idx="457">
                  <c:v>2.5</c:v>
                </c:pt>
                <c:pt idx="458">
                  <c:v>2.556</c:v>
                </c:pt>
                <c:pt idx="459">
                  <c:v>2.5779999999999998</c:v>
                </c:pt>
                <c:pt idx="460">
                  <c:v>2.621</c:v>
                </c:pt>
                <c:pt idx="461">
                  <c:v>2.625</c:v>
                </c:pt>
                <c:pt idx="462">
                  <c:v>2.5630000000000002</c:v>
                </c:pt>
                <c:pt idx="463">
                  <c:v>2.5</c:v>
                </c:pt>
                <c:pt idx="464">
                  <c:v>2.4420000000000002</c:v>
                </c:pt>
                <c:pt idx="465">
                  <c:v>2.4159999999999999</c:v>
                </c:pt>
                <c:pt idx="466">
                  <c:v>2.3380000000000001</c:v>
                </c:pt>
                <c:pt idx="467">
                  <c:v>2.2949999999999999</c:v>
                </c:pt>
                <c:pt idx="468">
                  <c:v>2.2629999999999999</c:v>
                </c:pt>
                <c:pt idx="469">
                  <c:v>2.2229999999999999</c:v>
                </c:pt>
                <c:pt idx="470">
                  <c:v>2.1560000000000001</c:v>
                </c:pt>
                <c:pt idx="471">
                  <c:v>2.1019999999999999</c:v>
                </c:pt>
                <c:pt idx="472">
                  <c:v>2.0750000000000002</c:v>
                </c:pt>
                <c:pt idx="473">
                  <c:v>2.0150000000000001</c:v>
                </c:pt>
                <c:pt idx="474">
                  <c:v>1.903</c:v>
                </c:pt>
                <c:pt idx="475">
                  <c:v>1.913</c:v>
                </c:pt>
                <c:pt idx="476">
                  <c:v>1.921</c:v>
                </c:pt>
                <c:pt idx="477">
                  <c:v>1.8740000000000001</c:v>
                </c:pt>
                <c:pt idx="478">
                  <c:v>1.8959999999999999</c:v>
                </c:pt>
                <c:pt idx="479">
                  <c:v>1.851</c:v>
                </c:pt>
                <c:pt idx="480">
                  <c:v>1.778</c:v>
                </c:pt>
                <c:pt idx="481">
                  <c:v>1.758</c:v>
                </c:pt>
                <c:pt idx="482">
                  <c:v>1.6120000000000001</c:v>
                </c:pt>
                <c:pt idx="483">
                  <c:v>1.482</c:v>
                </c:pt>
                <c:pt idx="484">
                  <c:v>1.4830000000000001</c:v>
                </c:pt>
                <c:pt idx="485">
                  <c:v>1.427</c:v>
                </c:pt>
                <c:pt idx="486">
                  <c:v>1.3979999999999999</c:v>
                </c:pt>
                <c:pt idx="487">
                  <c:v>1.3440000000000001</c:v>
                </c:pt>
                <c:pt idx="488">
                  <c:v>1.258</c:v>
                </c:pt>
                <c:pt idx="489">
                  <c:v>1.2290000000000001</c:v>
                </c:pt>
                <c:pt idx="490">
                  <c:v>1.1459999999999999</c:v>
                </c:pt>
                <c:pt idx="491">
                  <c:v>1.1180000000000001</c:v>
                </c:pt>
                <c:pt idx="492">
                  <c:v>1.1579999999999999</c:v>
                </c:pt>
                <c:pt idx="493">
                  <c:v>1.163</c:v>
                </c:pt>
                <c:pt idx="494">
                  <c:v>1.141</c:v>
                </c:pt>
                <c:pt idx="495">
                  <c:v>1.1519999999999999</c:v>
                </c:pt>
                <c:pt idx="496">
                  <c:v>1.113</c:v>
                </c:pt>
                <c:pt idx="497">
                  <c:v>1.1100000000000001</c:v>
                </c:pt>
                <c:pt idx="498">
                  <c:v>1.0229999999999999</c:v>
                </c:pt>
                <c:pt idx="499">
                  <c:v>1.014</c:v>
                </c:pt>
                <c:pt idx="500">
                  <c:v>0.96299999999999997</c:v>
                </c:pt>
                <c:pt idx="501">
                  <c:v>0.92600000000000005</c:v>
                </c:pt>
                <c:pt idx="502">
                  <c:v>0.94199999999999995</c:v>
                </c:pt>
                <c:pt idx="503">
                  <c:v>0.92100000000000004</c:v>
                </c:pt>
                <c:pt idx="504">
                  <c:v>1.044</c:v>
                </c:pt>
                <c:pt idx="505">
                  <c:v>1.0129999999999999</c:v>
                </c:pt>
                <c:pt idx="506">
                  <c:v>1.0329999999999999</c:v>
                </c:pt>
                <c:pt idx="507">
                  <c:v>1.04</c:v>
                </c:pt>
                <c:pt idx="508">
                  <c:v>1.2</c:v>
                </c:pt>
                <c:pt idx="509">
                  <c:v>1.1419999999999999</c:v>
                </c:pt>
                <c:pt idx="510">
                  <c:v>1.1639999999999999</c:v>
                </c:pt>
                <c:pt idx="511">
                  <c:v>1.052</c:v>
                </c:pt>
                <c:pt idx="512">
                  <c:v>1.0149999999999999</c:v>
                </c:pt>
                <c:pt idx="513">
                  <c:v>1.0569999999999999</c:v>
                </c:pt>
                <c:pt idx="514">
                  <c:v>0.95199999999999996</c:v>
                </c:pt>
                <c:pt idx="515">
                  <c:v>0.86499999999999999</c:v>
                </c:pt>
                <c:pt idx="516">
                  <c:v>0.92600000000000005</c:v>
                </c:pt>
                <c:pt idx="517">
                  <c:v>0.96899999999999997</c:v>
                </c:pt>
                <c:pt idx="518">
                  <c:v>0.97199999999999998</c:v>
                </c:pt>
                <c:pt idx="519">
                  <c:v>0.82099999999999995</c:v>
                </c:pt>
                <c:pt idx="520">
                  <c:v>0.83899999999999997</c:v>
                </c:pt>
                <c:pt idx="521">
                  <c:v>0.93899999999999995</c:v>
                </c:pt>
                <c:pt idx="522">
                  <c:v>0.89700000000000002</c:v>
                </c:pt>
                <c:pt idx="523">
                  <c:v>0.96099999999999997</c:v>
                </c:pt>
                <c:pt idx="524">
                  <c:v>1.0369999999999999</c:v>
                </c:pt>
                <c:pt idx="525">
                  <c:v>1.0680000000000001</c:v>
                </c:pt>
                <c:pt idx="526">
                  <c:v>1.022</c:v>
                </c:pt>
                <c:pt idx="527">
                  <c:v>0.94799999999999995</c:v>
                </c:pt>
                <c:pt idx="528">
                  <c:v>0.97499999999999998</c:v>
                </c:pt>
                <c:pt idx="529">
                  <c:v>1.089</c:v>
                </c:pt>
                <c:pt idx="530">
                  <c:v>1.1080000000000001</c:v>
                </c:pt>
                <c:pt idx="531">
                  <c:v>1.115</c:v>
                </c:pt>
                <c:pt idx="532">
                  <c:v>1.091</c:v>
                </c:pt>
                <c:pt idx="533">
                  <c:v>1.1240000000000001</c:v>
                </c:pt>
                <c:pt idx="534">
                  <c:v>1.0580000000000001</c:v>
                </c:pt>
                <c:pt idx="535">
                  <c:v>1.0669999999999999</c:v>
                </c:pt>
                <c:pt idx="536">
                  <c:v>0.95699999999999996</c:v>
                </c:pt>
                <c:pt idx="537">
                  <c:v>0.79200000000000004</c:v>
                </c:pt>
                <c:pt idx="538">
                  <c:v>0.68</c:v>
                </c:pt>
                <c:pt idx="539">
                  <c:v>0.61399999999999999</c:v>
                </c:pt>
                <c:pt idx="540">
                  <c:v>0.56899999999999995</c:v>
                </c:pt>
                <c:pt idx="541">
                  <c:v>0.56100000000000005</c:v>
                </c:pt>
                <c:pt idx="542">
                  <c:v>0.52100000000000002</c:v>
                </c:pt>
                <c:pt idx="543">
                  <c:v>0.48599999999999999</c:v>
                </c:pt>
                <c:pt idx="544">
                  <c:v>0.45</c:v>
                </c:pt>
                <c:pt idx="545">
                  <c:v>0.41699999999999998</c:v>
                </c:pt>
                <c:pt idx="546">
                  <c:v>0.39</c:v>
                </c:pt>
                <c:pt idx="547">
                  <c:v>0.36099999999999999</c:v>
                </c:pt>
                <c:pt idx="548">
                  <c:v>0.35799999999999998</c:v>
                </c:pt>
                <c:pt idx="549">
                  <c:v>0.36</c:v>
                </c:pt>
                <c:pt idx="550">
                  <c:v>0.35899999999999999</c:v>
                </c:pt>
                <c:pt idx="551">
                  <c:v>0.36399999999999999</c:v>
                </c:pt>
                <c:pt idx="552">
                  <c:v>0.34799999999999998</c:v>
                </c:pt>
                <c:pt idx="553">
                  <c:v>0.35299999999999998</c:v>
                </c:pt>
                <c:pt idx="554">
                  <c:v>0.34399999999999997</c:v>
                </c:pt>
                <c:pt idx="555">
                  <c:v>0.313</c:v>
                </c:pt>
                <c:pt idx="556">
                  <c:v>0.24</c:v>
                </c:pt>
                <c:pt idx="557">
                  <c:v>0.20599999999999999</c:v>
                </c:pt>
                <c:pt idx="558">
                  <c:v>0.182</c:v>
                </c:pt>
                <c:pt idx="559">
                  <c:v>0.23</c:v>
                </c:pt>
                <c:pt idx="560">
                  <c:v>0.22700000000000001</c:v>
                </c:pt>
                <c:pt idx="561">
                  <c:v>0.23599999999999999</c:v>
                </c:pt>
                <c:pt idx="562">
                  <c:v>0.26300000000000001</c:v>
                </c:pt>
                <c:pt idx="563">
                  <c:v>0.246</c:v>
                </c:pt>
                <c:pt idx="564">
                  <c:v>0.253</c:v>
                </c:pt>
                <c:pt idx="565">
                  <c:v>0.23400000000000001</c:v>
                </c:pt>
                <c:pt idx="566">
                  <c:v>0.22500000000000001</c:v>
                </c:pt>
                <c:pt idx="567">
                  <c:v>0.21299999999999999</c:v>
                </c:pt>
                <c:pt idx="568">
                  <c:v>0.16600000000000001</c:v>
                </c:pt>
                <c:pt idx="569">
                  <c:v>0.11799999999999999</c:v>
                </c:pt>
                <c:pt idx="570">
                  <c:v>0.109</c:v>
                </c:pt>
                <c:pt idx="571">
                  <c:v>0.111</c:v>
                </c:pt>
                <c:pt idx="572">
                  <c:v>0.13400000000000001</c:v>
                </c:pt>
                <c:pt idx="573">
                  <c:v>8.4000000000000005E-2</c:v>
                </c:pt>
                <c:pt idx="574">
                  <c:v>1.7000000000000001E-2</c:v>
                </c:pt>
                <c:pt idx="575">
                  <c:v>-1.4E-2</c:v>
                </c:pt>
                <c:pt idx="576">
                  <c:v>-0.01</c:v>
                </c:pt>
                <c:pt idx="577">
                  <c:v>3.0000000000000001E-3</c:v>
                </c:pt>
                <c:pt idx="578">
                  <c:v>-1.4E-2</c:v>
                </c:pt>
                <c:pt idx="579">
                  <c:v>5.0000000000000001E-3</c:v>
                </c:pt>
                <c:pt idx="580">
                  <c:v>-0.03</c:v>
                </c:pt>
                <c:pt idx="581">
                  <c:v>-4.8000000000000001E-2</c:v>
                </c:pt>
                <c:pt idx="582">
                  <c:v>-5.8000000000000003E-2</c:v>
                </c:pt>
                <c:pt idx="583">
                  <c:v>-6.3E-2</c:v>
                </c:pt>
                <c:pt idx="584">
                  <c:v>-9.2999999999999999E-2</c:v>
                </c:pt>
                <c:pt idx="585">
                  <c:v>-8.3000000000000004E-2</c:v>
                </c:pt>
                <c:pt idx="586">
                  <c:v>-8.5999999999999993E-2</c:v>
                </c:pt>
                <c:pt idx="587">
                  <c:v>-7.2999999999999995E-2</c:v>
                </c:pt>
                <c:pt idx="588">
                  <c:v>-0.10299999999999999</c:v>
                </c:pt>
                <c:pt idx="589">
                  <c:v>-0.105</c:v>
                </c:pt>
                <c:pt idx="590">
                  <c:v>-0.127</c:v>
                </c:pt>
                <c:pt idx="591">
                  <c:v>-0.14199999999999999</c:v>
                </c:pt>
                <c:pt idx="592">
                  <c:v>-0.16</c:v>
                </c:pt>
                <c:pt idx="593">
                  <c:v>-0.16500000000000001</c:v>
                </c:pt>
                <c:pt idx="594">
                  <c:v>-0.186</c:v>
                </c:pt>
                <c:pt idx="595">
                  <c:v>-0.20300000000000001</c:v>
                </c:pt>
                <c:pt idx="596">
                  <c:v>-0.20699999999999999</c:v>
                </c:pt>
                <c:pt idx="597">
                  <c:v>-0.216</c:v>
                </c:pt>
                <c:pt idx="598">
                  <c:v>-0.23200000000000001</c:v>
                </c:pt>
                <c:pt idx="599">
                  <c:v>-0.23699999999999999</c:v>
                </c:pt>
                <c:pt idx="600">
                  <c:v>-0.25800000000000001</c:v>
                </c:pt>
                <c:pt idx="601">
                  <c:v>-0.26800000000000002</c:v>
                </c:pt>
                <c:pt idx="602">
                  <c:v>-0.29299999999999998</c:v>
                </c:pt>
                <c:pt idx="603">
                  <c:v>-0.308</c:v>
                </c:pt>
                <c:pt idx="604">
                  <c:v>-0.32800000000000001</c:v>
                </c:pt>
                <c:pt idx="605">
                  <c:v>-0.35199999999999998</c:v>
                </c:pt>
                <c:pt idx="606">
                  <c:v>-0.35899999999999999</c:v>
                </c:pt>
                <c:pt idx="607">
                  <c:v>-0.377</c:v>
                </c:pt>
                <c:pt idx="608">
                  <c:v>-0.39800000000000002</c:v>
                </c:pt>
                <c:pt idx="609">
                  <c:v>-0.36299999999999999</c:v>
                </c:pt>
                <c:pt idx="610">
                  <c:v>-0.34899999999999998</c:v>
                </c:pt>
                <c:pt idx="611">
                  <c:v>-0.34799999999999998</c:v>
                </c:pt>
                <c:pt idx="612">
                  <c:v>-0.32300000000000001</c:v>
                </c:pt>
                <c:pt idx="613">
                  <c:v>-0.33200000000000002</c:v>
                </c:pt>
                <c:pt idx="614">
                  <c:v>-0.33700000000000002</c:v>
                </c:pt>
                <c:pt idx="615">
                  <c:v>-0.33200000000000002</c:v>
                </c:pt>
                <c:pt idx="616">
                  <c:v>-0.32900000000000001</c:v>
                </c:pt>
                <c:pt idx="617">
                  <c:v>-0.313</c:v>
                </c:pt>
                <c:pt idx="618">
                  <c:v>-0.28599999999999998</c:v>
                </c:pt>
                <c:pt idx="619">
                  <c:v>-0.28499999999999998</c:v>
                </c:pt>
                <c:pt idx="620">
                  <c:v>-0.28299999999999997</c:v>
                </c:pt>
                <c:pt idx="621">
                  <c:v>-0.29799999999999999</c:v>
                </c:pt>
                <c:pt idx="622">
                  <c:v>-0.32500000000000001</c:v>
                </c:pt>
                <c:pt idx="623">
                  <c:v>-0.313</c:v>
                </c:pt>
                <c:pt idx="624">
                  <c:v>-0.313</c:v>
                </c:pt>
                <c:pt idx="625">
                  <c:v>-0.31</c:v>
                </c:pt>
                <c:pt idx="626">
                  <c:v>-0.34599999999999997</c:v>
                </c:pt>
                <c:pt idx="627">
                  <c:v>-0.42299999999999999</c:v>
                </c:pt>
                <c:pt idx="628">
                  <c:v>-0.42899999999999999</c:v>
                </c:pt>
                <c:pt idx="629">
                  <c:v>-0.43099999999999999</c:v>
                </c:pt>
                <c:pt idx="630">
                  <c:v>-0.45300000000000001</c:v>
                </c:pt>
                <c:pt idx="631">
                  <c:v>-0.45900000000000002</c:v>
                </c:pt>
                <c:pt idx="632">
                  <c:v>-0.46600000000000003</c:v>
                </c:pt>
                <c:pt idx="633">
                  <c:v>-0.46800000000000003</c:v>
                </c:pt>
                <c:pt idx="634">
                  <c:v>-0.46700000000000003</c:v>
                </c:pt>
                <c:pt idx="635">
                  <c:v>-0.46300000000000002</c:v>
                </c:pt>
                <c:pt idx="636">
                  <c:v>-0.46200000000000002</c:v>
                </c:pt>
                <c:pt idx="637">
                  <c:v>-0.46</c:v>
                </c:pt>
                <c:pt idx="638">
                  <c:v>-0.46800000000000003</c:v>
                </c:pt>
                <c:pt idx="639">
                  <c:v>-0.46800000000000003</c:v>
                </c:pt>
                <c:pt idx="640">
                  <c:v>-0.47</c:v>
                </c:pt>
                <c:pt idx="641">
                  <c:v>-0.48299999999999998</c:v>
                </c:pt>
                <c:pt idx="642">
                  <c:v>-0.48299999999999998</c:v>
                </c:pt>
                <c:pt idx="643">
                  <c:v>-0.47499999999999998</c:v>
                </c:pt>
                <c:pt idx="644">
                  <c:v>-0.49</c:v>
                </c:pt>
                <c:pt idx="645">
                  <c:v>-0.48899999999999999</c:v>
                </c:pt>
                <c:pt idx="646">
                  <c:v>-0.49299999999999999</c:v>
                </c:pt>
                <c:pt idx="647">
                  <c:v>-0.496</c:v>
                </c:pt>
                <c:pt idx="648">
                  <c:v>-0.5</c:v>
                </c:pt>
                <c:pt idx="649">
                  <c:v>-0.498</c:v>
                </c:pt>
                <c:pt idx="650">
                  <c:v>-0.499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5D4-4064-9263-17FD9C0F4F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37552799"/>
        <c:axId val="837547999"/>
      </c:lineChart>
      <c:dateAx>
        <c:axId val="837552799"/>
        <c:scaling>
          <c:orientation val="minMax"/>
        </c:scaling>
        <c:delete val="0"/>
        <c:axPos val="b"/>
        <c:numFmt formatCode="m\/yy" sourceLinked="0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vert="horz" wrap="square" anchor="t" anchorCtr="0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c Grotesk Medium" panose="00000600000000000000" pitchFamily="50" charset="0"/>
                <a:ea typeface="+mn-ea"/>
                <a:cs typeface="+mn-cs"/>
              </a:defRPr>
            </a:pPr>
            <a:endParaRPr lang="en-FI"/>
          </a:p>
        </c:txPr>
        <c:crossAx val="837547999"/>
        <c:crosses val="autoZero"/>
        <c:auto val="1"/>
        <c:lblOffset val="100"/>
        <c:baseTimeUnit val="days"/>
      </c:dateAx>
      <c:valAx>
        <c:axId val="837547999"/>
        <c:scaling>
          <c:orientation val="minMax"/>
          <c:max val="5"/>
          <c:min val="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c Grotesk Medium" panose="00000600000000000000" pitchFamily="50" charset="0"/>
                <a:ea typeface="+mn-ea"/>
                <a:cs typeface="+mn-cs"/>
              </a:defRPr>
            </a:pPr>
            <a:endParaRPr lang="en-FI"/>
          </a:p>
        </c:txPr>
        <c:crossAx val="837552799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/>
      </a:pPr>
      <a:endParaRPr lang="en-FI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6FA718A-D7D6-1E43-93DE-A29F004D4D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24C0E4-7B63-114C-B878-91ACD358B1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C32E45-1FCE-E547-A8F0-2A7C558D636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C279F6-38AC-0946-85E4-61CE8E12F99D}" type="slidenum">
              <a:t>‹#›</a:t>
            </a:fld>
            <a:endParaRPr lang="fi-FI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9DCE670-9531-B049-904E-48F19F3A66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0A6ACD-A7BC-DC45-98F4-C8C08B689E45}" type="datetimeFigureOut">
              <a:t>12/06/2024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485681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259241-3F4E-7943-9E53-19F0442C98E5}" type="datetimeFigureOut">
              <a:t>12/06/2024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93D692-558D-244E-BA83-8DB7603AFFEE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8880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896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F0A09-F5F1-8641-9D5C-38DFE60549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3896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155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664C04-E798-4AE8-9719-91E4DF4A3D97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84669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 </a:t>
            </a:r>
            <a:r>
              <a:rPr lang="en-US" sz="1050" dirty="0">
                <a:solidFill>
                  <a:schemeClr val="bg2"/>
                </a:solidFill>
              </a:rPr>
              <a:t>Our ideal fund equity investment in a deal ranges between EUR 10-40 million and we offer co-investments to our LPs in larger projects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3896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F0A09-F5F1-8641-9D5C-38DFE60549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3896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173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Otskikko</a:t>
            </a:r>
            <a:r>
              <a:rPr lang="en-US" dirty="0"/>
              <a:t> </a:t>
            </a:r>
            <a:r>
              <a:rPr lang="en-US" dirty="0" err="1"/>
              <a:t>kuvasta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3D692-558D-244E-BA83-8DB7603AFFE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9338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3D692-558D-244E-BA83-8DB7603AFFE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0866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Fontit</a:t>
            </a:r>
            <a:r>
              <a:rPr lang="en-US" dirty="0"/>
              <a:t> </a:t>
            </a:r>
            <a:r>
              <a:rPr lang="en-US" dirty="0" err="1"/>
              <a:t>oma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3D692-558D-244E-BA83-8DB7603AFFE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4417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41442-ADA7-CF43-82B6-9BE8278B7D9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0800" y="2951163"/>
            <a:ext cx="9144000" cy="2387600"/>
          </a:xfrm>
        </p:spPr>
        <p:txBody>
          <a:bodyPr l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78DEA0-D8CA-D247-8C50-47CA618477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0800" y="5478964"/>
            <a:ext cx="9144000" cy="587997"/>
          </a:xfrm>
        </p:spPr>
        <p:txBody>
          <a:bodyPr lIns="0">
            <a:noAutofit/>
          </a:bodyPr>
          <a:lstStyle>
            <a:lvl1pPr marL="0" indent="0" algn="l">
              <a:buNone/>
              <a:defRPr sz="2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377046-5482-FF48-8141-5E24FBAA0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26770A2-BCE8-144E-9C32-8CE1631372D8}" type="datetime1">
              <a:rPr lang="fi-FI" smtClean="0"/>
              <a:t>12.6.2024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557AC-1178-0344-B63C-E34AAB9F8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85203-4876-374A-BB79-67C13A90A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CB6C64C-9C17-174C-9071-6C1D2E580596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DF0D0BF-EE6B-5540-819F-BD5A26D9B2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2670" y="636518"/>
            <a:ext cx="1759584" cy="64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3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BBEF7F2-031D-9F41-AC8C-FDF23DD11E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7054804" y="270"/>
            <a:ext cx="5140613" cy="68574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C49322-10E2-D642-A9E0-FE06D44190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87822" y="4469393"/>
            <a:ext cx="3870778" cy="1069908"/>
          </a:xfrm>
        </p:spPr>
        <p:txBody>
          <a:bodyPr lIns="0" anchor="b">
            <a:noAutofit/>
          </a:bodyPr>
          <a:lstStyle>
            <a:lvl1pPr algn="r"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9B95C8-CEB7-F943-9E2F-4BF42935A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87822" y="5557733"/>
            <a:ext cx="3870778" cy="400110"/>
          </a:xfrm>
        </p:spPr>
        <p:txBody>
          <a:bodyPr lIns="0">
            <a:no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A30A9-8F66-C64C-85FC-02A60A3A4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2555D-F0D1-ED4A-8D1E-F7B2C7181BBC}" type="datetime1">
              <a:rPr lang="fi-FI" smtClean="0"/>
              <a:t>12.6.2024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24198-0CCA-6142-A796-88D2AD7CF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EEDC6-42DF-8A49-B816-ADA2EC5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CB6C64C-9C17-174C-9071-6C1D2E580596}" type="slidenum">
              <a:rPr lang="fi-FI"/>
              <a:pPr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ABDC9B3-F290-2D44-8564-A138BAE341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2302" y="-13252"/>
            <a:ext cx="8619919" cy="6884699"/>
          </a:xfrm>
          <a:custGeom>
            <a:avLst/>
            <a:gdLst>
              <a:gd name="connsiteX0" fmla="*/ 1147473 w 8907963"/>
              <a:gd name="connsiteY0" fmla="*/ 0 h 6884699"/>
              <a:gd name="connsiteX1" fmla="*/ 7760490 w 8907963"/>
              <a:gd name="connsiteY1" fmla="*/ 0 h 6884699"/>
              <a:gd name="connsiteX2" fmla="*/ 8907963 w 8907963"/>
              <a:gd name="connsiteY2" fmla="*/ 1147473 h 6884699"/>
              <a:gd name="connsiteX3" fmla="*/ 8907963 w 8907963"/>
              <a:gd name="connsiteY3" fmla="*/ 6884699 h 6884699"/>
              <a:gd name="connsiteX4" fmla="*/ 8907963 w 8907963"/>
              <a:gd name="connsiteY4" fmla="*/ 6884699 h 6884699"/>
              <a:gd name="connsiteX5" fmla="*/ 0 w 8907963"/>
              <a:gd name="connsiteY5" fmla="*/ 6884699 h 6884699"/>
              <a:gd name="connsiteX6" fmla="*/ 0 w 8907963"/>
              <a:gd name="connsiteY6" fmla="*/ 6884699 h 6884699"/>
              <a:gd name="connsiteX7" fmla="*/ 0 w 8907963"/>
              <a:gd name="connsiteY7" fmla="*/ 1147473 h 6884699"/>
              <a:gd name="connsiteX8" fmla="*/ 1147473 w 8907963"/>
              <a:gd name="connsiteY8" fmla="*/ 0 h 6884699"/>
              <a:gd name="connsiteX0" fmla="*/ 1169775 w 8930265"/>
              <a:gd name="connsiteY0" fmla="*/ 0 h 6884699"/>
              <a:gd name="connsiteX1" fmla="*/ 7782792 w 8930265"/>
              <a:gd name="connsiteY1" fmla="*/ 0 h 6884699"/>
              <a:gd name="connsiteX2" fmla="*/ 8930265 w 8930265"/>
              <a:gd name="connsiteY2" fmla="*/ 1147473 h 6884699"/>
              <a:gd name="connsiteX3" fmla="*/ 8930265 w 8930265"/>
              <a:gd name="connsiteY3" fmla="*/ 6884699 h 6884699"/>
              <a:gd name="connsiteX4" fmla="*/ 8930265 w 8930265"/>
              <a:gd name="connsiteY4" fmla="*/ 6884699 h 6884699"/>
              <a:gd name="connsiteX5" fmla="*/ 22302 w 8930265"/>
              <a:gd name="connsiteY5" fmla="*/ 6884699 h 6884699"/>
              <a:gd name="connsiteX6" fmla="*/ 22302 w 8930265"/>
              <a:gd name="connsiteY6" fmla="*/ 6884699 h 6884699"/>
              <a:gd name="connsiteX7" fmla="*/ 0 w 8930265"/>
              <a:gd name="connsiteY7" fmla="*/ 10048 h 6884699"/>
              <a:gd name="connsiteX8" fmla="*/ 1169775 w 8930265"/>
              <a:gd name="connsiteY8" fmla="*/ 0 h 6884699"/>
              <a:gd name="connsiteX0" fmla="*/ 1169775 w 8930265"/>
              <a:gd name="connsiteY0" fmla="*/ 0 h 6884699"/>
              <a:gd name="connsiteX1" fmla="*/ 7782792 w 8930265"/>
              <a:gd name="connsiteY1" fmla="*/ 0 h 6884699"/>
              <a:gd name="connsiteX2" fmla="*/ 6621962 w 8930265"/>
              <a:gd name="connsiteY2" fmla="*/ 1571220 h 6884699"/>
              <a:gd name="connsiteX3" fmla="*/ 8930265 w 8930265"/>
              <a:gd name="connsiteY3" fmla="*/ 6884699 h 6884699"/>
              <a:gd name="connsiteX4" fmla="*/ 8930265 w 8930265"/>
              <a:gd name="connsiteY4" fmla="*/ 6884699 h 6884699"/>
              <a:gd name="connsiteX5" fmla="*/ 22302 w 8930265"/>
              <a:gd name="connsiteY5" fmla="*/ 6884699 h 6884699"/>
              <a:gd name="connsiteX6" fmla="*/ 22302 w 8930265"/>
              <a:gd name="connsiteY6" fmla="*/ 6884699 h 6884699"/>
              <a:gd name="connsiteX7" fmla="*/ 0 w 8930265"/>
              <a:gd name="connsiteY7" fmla="*/ 10048 h 6884699"/>
              <a:gd name="connsiteX8" fmla="*/ 1169775 w 8930265"/>
              <a:gd name="connsiteY8" fmla="*/ 0 h 6884699"/>
              <a:gd name="connsiteX0" fmla="*/ 1169775 w 8930265"/>
              <a:gd name="connsiteY0" fmla="*/ 0 h 6884699"/>
              <a:gd name="connsiteX1" fmla="*/ 7782792 w 8930265"/>
              <a:gd name="connsiteY1" fmla="*/ 0 h 6884699"/>
              <a:gd name="connsiteX2" fmla="*/ 6621962 w 8930265"/>
              <a:gd name="connsiteY2" fmla="*/ 1571220 h 6884699"/>
              <a:gd name="connsiteX3" fmla="*/ 8930265 w 8930265"/>
              <a:gd name="connsiteY3" fmla="*/ 6884699 h 6884699"/>
              <a:gd name="connsiteX4" fmla="*/ 8930265 w 8930265"/>
              <a:gd name="connsiteY4" fmla="*/ 6884699 h 6884699"/>
              <a:gd name="connsiteX5" fmla="*/ 22302 w 8930265"/>
              <a:gd name="connsiteY5" fmla="*/ 6884699 h 6884699"/>
              <a:gd name="connsiteX6" fmla="*/ 22302 w 8930265"/>
              <a:gd name="connsiteY6" fmla="*/ 6884699 h 6884699"/>
              <a:gd name="connsiteX7" fmla="*/ 0 w 8930265"/>
              <a:gd name="connsiteY7" fmla="*/ 10048 h 6884699"/>
              <a:gd name="connsiteX8" fmla="*/ 1169775 w 8930265"/>
              <a:gd name="connsiteY8" fmla="*/ 0 h 6884699"/>
              <a:gd name="connsiteX0" fmla="*/ 1169775 w 8930265"/>
              <a:gd name="connsiteY0" fmla="*/ 0 h 6884699"/>
              <a:gd name="connsiteX1" fmla="*/ 7782792 w 8930265"/>
              <a:gd name="connsiteY1" fmla="*/ 0 h 6884699"/>
              <a:gd name="connsiteX2" fmla="*/ 6621962 w 8930265"/>
              <a:gd name="connsiteY2" fmla="*/ 1571220 h 6884699"/>
              <a:gd name="connsiteX3" fmla="*/ 8930265 w 8930265"/>
              <a:gd name="connsiteY3" fmla="*/ 6884699 h 6884699"/>
              <a:gd name="connsiteX4" fmla="*/ 8352749 w 8930265"/>
              <a:gd name="connsiteY4" fmla="*/ 6884699 h 6884699"/>
              <a:gd name="connsiteX5" fmla="*/ 22302 w 8930265"/>
              <a:gd name="connsiteY5" fmla="*/ 6884699 h 6884699"/>
              <a:gd name="connsiteX6" fmla="*/ 22302 w 8930265"/>
              <a:gd name="connsiteY6" fmla="*/ 6884699 h 6884699"/>
              <a:gd name="connsiteX7" fmla="*/ 0 w 8930265"/>
              <a:gd name="connsiteY7" fmla="*/ 10048 h 6884699"/>
              <a:gd name="connsiteX8" fmla="*/ 1169775 w 8930265"/>
              <a:gd name="connsiteY8" fmla="*/ 0 h 6884699"/>
              <a:gd name="connsiteX0" fmla="*/ 1169775 w 8352749"/>
              <a:gd name="connsiteY0" fmla="*/ 0 h 6884699"/>
              <a:gd name="connsiteX1" fmla="*/ 7782792 w 8352749"/>
              <a:gd name="connsiteY1" fmla="*/ 0 h 6884699"/>
              <a:gd name="connsiteX2" fmla="*/ 6621962 w 8352749"/>
              <a:gd name="connsiteY2" fmla="*/ 1571220 h 6884699"/>
              <a:gd name="connsiteX3" fmla="*/ 7588744 w 8352749"/>
              <a:gd name="connsiteY3" fmla="*/ 4616746 h 6884699"/>
              <a:gd name="connsiteX4" fmla="*/ 8352749 w 8352749"/>
              <a:gd name="connsiteY4" fmla="*/ 6884699 h 6884699"/>
              <a:gd name="connsiteX5" fmla="*/ 22302 w 8352749"/>
              <a:gd name="connsiteY5" fmla="*/ 6884699 h 6884699"/>
              <a:gd name="connsiteX6" fmla="*/ 22302 w 8352749"/>
              <a:gd name="connsiteY6" fmla="*/ 6884699 h 6884699"/>
              <a:gd name="connsiteX7" fmla="*/ 0 w 8352749"/>
              <a:gd name="connsiteY7" fmla="*/ 10048 h 6884699"/>
              <a:gd name="connsiteX8" fmla="*/ 1169775 w 8352749"/>
              <a:gd name="connsiteY8" fmla="*/ 0 h 6884699"/>
              <a:gd name="connsiteX0" fmla="*/ 1169775 w 7782792"/>
              <a:gd name="connsiteY0" fmla="*/ 0 h 6890715"/>
              <a:gd name="connsiteX1" fmla="*/ 7782792 w 7782792"/>
              <a:gd name="connsiteY1" fmla="*/ 0 h 6890715"/>
              <a:gd name="connsiteX2" fmla="*/ 6621962 w 7782792"/>
              <a:gd name="connsiteY2" fmla="*/ 1571220 h 6890715"/>
              <a:gd name="connsiteX3" fmla="*/ 7588744 w 7782792"/>
              <a:gd name="connsiteY3" fmla="*/ 4616746 h 6890715"/>
              <a:gd name="connsiteX4" fmla="*/ 7095449 w 7782792"/>
              <a:gd name="connsiteY4" fmla="*/ 6890715 h 6890715"/>
              <a:gd name="connsiteX5" fmla="*/ 22302 w 7782792"/>
              <a:gd name="connsiteY5" fmla="*/ 6884699 h 6890715"/>
              <a:gd name="connsiteX6" fmla="*/ 22302 w 7782792"/>
              <a:gd name="connsiteY6" fmla="*/ 6884699 h 6890715"/>
              <a:gd name="connsiteX7" fmla="*/ 0 w 7782792"/>
              <a:gd name="connsiteY7" fmla="*/ 10048 h 6890715"/>
              <a:gd name="connsiteX8" fmla="*/ 1169775 w 7782792"/>
              <a:gd name="connsiteY8" fmla="*/ 0 h 6890715"/>
              <a:gd name="connsiteX0" fmla="*/ 1169775 w 7871486"/>
              <a:gd name="connsiteY0" fmla="*/ 0 h 6884699"/>
              <a:gd name="connsiteX1" fmla="*/ 7782792 w 7871486"/>
              <a:gd name="connsiteY1" fmla="*/ 0 h 6884699"/>
              <a:gd name="connsiteX2" fmla="*/ 6621962 w 7871486"/>
              <a:gd name="connsiteY2" fmla="*/ 1571220 h 6884699"/>
              <a:gd name="connsiteX3" fmla="*/ 7588744 w 7871486"/>
              <a:gd name="connsiteY3" fmla="*/ 4616746 h 6884699"/>
              <a:gd name="connsiteX4" fmla="*/ 7871486 w 7871486"/>
              <a:gd name="connsiteY4" fmla="*/ 6872668 h 6884699"/>
              <a:gd name="connsiteX5" fmla="*/ 22302 w 7871486"/>
              <a:gd name="connsiteY5" fmla="*/ 6884699 h 6884699"/>
              <a:gd name="connsiteX6" fmla="*/ 22302 w 7871486"/>
              <a:gd name="connsiteY6" fmla="*/ 6884699 h 6884699"/>
              <a:gd name="connsiteX7" fmla="*/ 0 w 7871486"/>
              <a:gd name="connsiteY7" fmla="*/ 10048 h 6884699"/>
              <a:gd name="connsiteX8" fmla="*/ 1169775 w 7871486"/>
              <a:gd name="connsiteY8" fmla="*/ 0 h 6884699"/>
              <a:gd name="connsiteX0" fmla="*/ 1169775 w 7871486"/>
              <a:gd name="connsiteY0" fmla="*/ 0 h 6884699"/>
              <a:gd name="connsiteX1" fmla="*/ 7782792 w 7871486"/>
              <a:gd name="connsiteY1" fmla="*/ 0 h 6884699"/>
              <a:gd name="connsiteX2" fmla="*/ 6621962 w 7871486"/>
              <a:gd name="connsiteY2" fmla="*/ 1571220 h 6884699"/>
              <a:gd name="connsiteX3" fmla="*/ 6042686 w 7871486"/>
              <a:gd name="connsiteY3" fmla="*/ 5043867 h 6884699"/>
              <a:gd name="connsiteX4" fmla="*/ 7871486 w 7871486"/>
              <a:gd name="connsiteY4" fmla="*/ 6872668 h 6884699"/>
              <a:gd name="connsiteX5" fmla="*/ 22302 w 7871486"/>
              <a:gd name="connsiteY5" fmla="*/ 6884699 h 6884699"/>
              <a:gd name="connsiteX6" fmla="*/ 22302 w 7871486"/>
              <a:gd name="connsiteY6" fmla="*/ 6884699 h 6884699"/>
              <a:gd name="connsiteX7" fmla="*/ 0 w 7871486"/>
              <a:gd name="connsiteY7" fmla="*/ 10048 h 6884699"/>
              <a:gd name="connsiteX8" fmla="*/ 1169775 w 7871486"/>
              <a:gd name="connsiteY8" fmla="*/ 0 h 6884699"/>
              <a:gd name="connsiteX0" fmla="*/ 1169775 w 7871486"/>
              <a:gd name="connsiteY0" fmla="*/ 0 h 6884699"/>
              <a:gd name="connsiteX1" fmla="*/ 7782792 w 7871486"/>
              <a:gd name="connsiteY1" fmla="*/ 0 h 6884699"/>
              <a:gd name="connsiteX2" fmla="*/ 6621962 w 7871486"/>
              <a:gd name="connsiteY2" fmla="*/ 1571220 h 6884699"/>
              <a:gd name="connsiteX3" fmla="*/ 7077402 w 7871486"/>
              <a:gd name="connsiteY3" fmla="*/ 3768520 h 6884699"/>
              <a:gd name="connsiteX4" fmla="*/ 7871486 w 7871486"/>
              <a:gd name="connsiteY4" fmla="*/ 6872668 h 6884699"/>
              <a:gd name="connsiteX5" fmla="*/ 22302 w 7871486"/>
              <a:gd name="connsiteY5" fmla="*/ 6884699 h 6884699"/>
              <a:gd name="connsiteX6" fmla="*/ 22302 w 7871486"/>
              <a:gd name="connsiteY6" fmla="*/ 6884699 h 6884699"/>
              <a:gd name="connsiteX7" fmla="*/ 0 w 7871486"/>
              <a:gd name="connsiteY7" fmla="*/ 10048 h 6884699"/>
              <a:gd name="connsiteX8" fmla="*/ 1169775 w 7871486"/>
              <a:gd name="connsiteY8" fmla="*/ 0 h 6884699"/>
              <a:gd name="connsiteX0" fmla="*/ 1169775 w 7871486"/>
              <a:gd name="connsiteY0" fmla="*/ 0 h 6884699"/>
              <a:gd name="connsiteX1" fmla="*/ 7782792 w 7871486"/>
              <a:gd name="connsiteY1" fmla="*/ 0 h 6884699"/>
              <a:gd name="connsiteX2" fmla="*/ 7592021 w 7871486"/>
              <a:gd name="connsiteY2" fmla="*/ 1579171 h 6884699"/>
              <a:gd name="connsiteX3" fmla="*/ 7077402 w 7871486"/>
              <a:gd name="connsiteY3" fmla="*/ 3768520 h 6884699"/>
              <a:gd name="connsiteX4" fmla="*/ 7871486 w 7871486"/>
              <a:gd name="connsiteY4" fmla="*/ 6872668 h 6884699"/>
              <a:gd name="connsiteX5" fmla="*/ 22302 w 7871486"/>
              <a:gd name="connsiteY5" fmla="*/ 6884699 h 6884699"/>
              <a:gd name="connsiteX6" fmla="*/ 22302 w 7871486"/>
              <a:gd name="connsiteY6" fmla="*/ 6884699 h 6884699"/>
              <a:gd name="connsiteX7" fmla="*/ 0 w 7871486"/>
              <a:gd name="connsiteY7" fmla="*/ 10048 h 6884699"/>
              <a:gd name="connsiteX8" fmla="*/ 1169775 w 7871486"/>
              <a:gd name="connsiteY8" fmla="*/ 0 h 6884699"/>
              <a:gd name="connsiteX0" fmla="*/ 1169775 w 8619919"/>
              <a:gd name="connsiteY0" fmla="*/ 0 h 6884699"/>
              <a:gd name="connsiteX1" fmla="*/ 8619919 w 8619919"/>
              <a:gd name="connsiteY1" fmla="*/ 0 h 6884699"/>
              <a:gd name="connsiteX2" fmla="*/ 7592021 w 8619919"/>
              <a:gd name="connsiteY2" fmla="*/ 1579171 h 6884699"/>
              <a:gd name="connsiteX3" fmla="*/ 7077402 w 8619919"/>
              <a:gd name="connsiteY3" fmla="*/ 3768520 h 6884699"/>
              <a:gd name="connsiteX4" fmla="*/ 7871486 w 8619919"/>
              <a:gd name="connsiteY4" fmla="*/ 6872668 h 6884699"/>
              <a:gd name="connsiteX5" fmla="*/ 22302 w 8619919"/>
              <a:gd name="connsiteY5" fmla="*/ 6884699 h 6884699"/>
              <a:gd name="connsiteX6" fmla="*/ 22302 w 8619919"/>
              <a:gd name="connsiteY6" fmla="*/ 6884699 h 6884699"/>
              <a:gd name="connsiteX7" fmla="*/ 0 w 8619919"/>
              <a:gd name="connsiteY7" fmla="*/ 10048 h 6884699"/>
              <a:gd name="connsiteX8" fmla="*/ 1169775 w 8619919"/>
              <a:gd name="connsiteY8" fmla="*/ 0 h 6884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19919" h="6884699">
                <a:moveTo>
                  <a:pt x="1169775" y="0"/>
                </a:moveTo>
                <a:lnTo>
                  <a:pt x="8619919" y="0"/>
                </a:lnTo>
                <a:lnTo>
                  <a:pt x="7592021" y="1579171"/>
                </a:lnTo>
                <a:lnTo>
                  <a:pt x="7077402" y="3768520"/>
                </a:lnTo>
                <a:lnTo>
                  <a:pt x="7871486" y="6872668"/>
                </a:lnTo>
                <a:lnTo>
                  <a:pt x="22302" y="6884699"/>
                </a:lnTo>
                <a:lnTo>
                  <a:pt x="22302" y="6884699"/>
                </a:lnTo>
                <a:lnTo>
                  <a:pt x="0" y="10048"/>
                </a:lnTo>
                <a:lnTo>
                  <a:pt x="1169775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3C9D6D9-3878-AC47-AE3C-CDD64009C4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906386" y="636518"/>
            <a:ext cx="1759584" cy="64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36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C6718-7E3E-C647-B16F-7F8120BAD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6AF0C-15A3-D342-986E-5B50E6D6A8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0800" y="1585913"/>
            <a:ext cx="5436000" cy="4428000"/>
          </a:xfrm>
        </p:spPr>
        <p:txBody>
          <a:bodyPr l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4E1835-067D-CB4E-A4D5-B44773CA4A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7" y="1585913"/>
            <a:ext cx="5436000" cy="4428000"/>
          </a:xfrm>
        </p:spPr>
        <p:txBody>
          <a:bodyPr l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D80EE7-CCFA-0840-A3FE-4482615FB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4BAE2-6BFF-3C48-B811-C5F9DAD390C6}" type="datetime1">
              <a:rPr lang="fi-FI" smtClean="0"/>
              <a:t>12.6.2024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758577-1B16-F14F-9D0A-12A9E14D9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0800" y="6356350"/>
            <a:ext cx="4114800" cy="365125"/>
          </a:xfrm>
        </p:spPr>
        <p:txBody>
          <a:bodyPr/>
          <a:lstStyle/>
          <a:p>
            <a:r>
              <a:rPr lang="fi-FI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DF1422-5D6F-7242-AAF7-6B3379754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6C64C-9C17-174C-9071-6C1D2E580596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35563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848C3B4-4A7A-8D44-9896-494C4B80E2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7" y="4463"/>
            <a:ext cx="3893824" cy="68490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C6718-7E3E-C647-B16F-7F8120BAD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000" y="459935"/>
            <a:ext cx="7303595" cy="843915"/>
          </a:xfrm>
        </p:spPr>
        <p:txBody>
          <a:bodyPr lIns="0"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4E1835-067D-CB4E-A4D5-B44773CA4A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6000" y="1585913"/>
            <a:ext cx="7301668" cy="4428000"/>
          </a:xfrm>
        </p:spPr>
        <p:txBody>
          <a:bodyPr l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D80EE7-CCFA-0840-A3FE-4482615FB5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72352" y="6356350"/>
            <a:ext cx="2743200" cy="365125"/>
          </a:xfrm>
        </p:spPr>
        <p:txBody>
          <a:bodyPr/>
          <a:lstStyle/>
          <a:p>
            <a:fld id="{289DC337-FC2A-3E45-9DFE-7251C4764893}" type="datetime1">
              <a:rPr lang="fi-FI" smtClean="0"/>
              <a:t>12.6.2024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758577-1B16-F14F-9D0A-12A9E14D9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16000" y="6356350"/>
            <a:ext cx="4114800" cy="365125"/>
          </a:xfrm>
        </p:spPr>
        <p:txBody>
          <a:bodyPr/>
          <a:lstStyle/>
          <a:p>
            <a:r>
              <a:rPr lang="fi-FI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DF1422-5D6F-7242-AAF7-6B3379754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96000" y="6356350"/>
            <a:ext cx="663358" cy="365125"/>
          </a:xfrm>
        </p:spPr>
        <p:txBody>
          <a:bodyPr/>
          <a:lstStyle/>
          <a:p>
            <a:fld id="{0CB6C64C-9C17-174C-9071-6C1D2E580596}" type="slidenum">
              <a:t>‹#›</a:t>
            </a:fld>
            <a:endParaRPr lang="fi-FI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6B9123A-71F7-9B42-85A6-A3345D654CB5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490800" y="2147421"/>
            <a:ext cx="3057505" cy="725107"/>
          </a:xfrm>
        </p:spPr>
        <p:txBody>
          <a:bodyPr lIns="0" anchor="b">
            <a:noAutofit/>
          </a:bodyPr>
          <a:lstStyle>
            <a:lvl1pPr marL="0" indent="0"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Otsikko</a:t>
            </a:r>
            <a:br>
              <a:rPr lang="en-GB"/>
            </a:br>
            <a:r>
              <a:rPr lang="en-GB"/>
              <a:t>Max 2 rivia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7F5DCEE-3835-0142-8E1A-8B4ED8F2FF74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490800" y="2887533"/>
            <a:ext cx="3057505" cy="1082935"/>
          </a:xfrm>
        </p:spPr>
        <p:txBody>
          <a:bodyPr lIns="0" anchor="ctr">
            <a:noAutofit/>
          </a:bodyPr>
          <a:lstStyle>
            <a:lvl1pPr marL="0" indent="0">
              <a:buNone/>
              <a:defRPr sz="5600" b="0" i="0">
                <a:solidFill>
                  <a:schemeClr val="bg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XX,XX €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951A046-5E31-2149-A68E-3AEE25109416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90800" y="3982076"/>
            <a:ext cx="3060766" cy="598830"/>
          </a:xfrm>
        </p:spPr>
        <p:txBody>
          <a:bodyPr lIns="0" anchor="t">
            <a:noAutofit/>
          </a:bodyPr>
          <a:lstStyle>
            <a:lvl1pPr marL="0" indent="0">
              <a:spcBef>
                <a:spcPts val="0"/>
              </a:spcBef>
              <a:buNone/>
              <a:defRPr sz="1500" b="0" i="0">
                <a:solidFill>
                  <a:schemeClr val="bg1"/>
                </a:solidFill>
                <a:latin typeface="Raleway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  <a:br>
              <a:rPr lang="en-GB"/>
            </a:br>
            <a:r>
              <a:rPr lang="en-GB"/>
              <a:t>viite teksti</a:t>
            </a:r>
            <a:br>
              <a:rPr lang="en-GB"/>
            </a:br>
            <a:endParaRPr lang="en-GB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43507662-B9CD-E248-8417-5F56A49FCD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20087" y="6240908"/>
            <a:ext cx="1041149" cy="38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375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EEFA6A3F-A5EC-8D4D-B818-6A592EF60E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3905573" cy="6857999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 sz="3200">
                <a:noFill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8C6718-7E3E-C647-B16F-7F8120BAD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000" y="459935"/>
            <a:ext cx="7303595" cy="843915"/>
          </a:xfrm>
        </p:spPr>
        <p:txBody>
          <a:bodyPr lIns="0"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4E1835-067D-CB4E-A4D5-B44773CA4A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6000" y="1587600"/>
            <a:ext cx="7301668" cy="4428000"/>
          </a:xfrm>
        </p:spPr>
        <p:txBody>
          <a:bodyPr l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D80EE7-CCFA-0840-A3FE-4482615FB5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72352" y="6356350"/>
            <a:ext cx="2743200" cy="365125"/>
          </a:xfrm>
        </p:spPr>
        <p:txBody>
          <a:bodyPr/>
          <a:lstStyle/>
          <a:p>
            <a:fld id="{038C352A-BF00-A949-B9F2-E1290BFD132D}" type="datetime1">
              <a:rPr lang="fi-FI" smtClean="0"/>
              <a:t>12.6.2024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758577-1B16-F14F-9D0A-12A9E14D9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16000" y="6356350"/>
            <a:ext cx="4114800" cy="365125"/>
          </a:xfrm>
        </p:spPr>
        <p:txBody>
          <a:bodyPr/>
          <a:lstStyle/>
          <a:p>
            <a:r>
              <a:rPr lang="fi-FI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DF1422-5D6F-7242-AAF7-6B3379754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96000" y="6356350"/>
            <a:ext cx="663358" cy="365125"/>
          </a:xfrm>
        </p:spPr>
        <p:txBody>
          <a:bodyPr/>
          <a:lstStyle/>
          <a:p>
            <a:fld id="{0CB6C64C-9C17-174C-9071-6C1D2E580596}" type="slidenum">
              <a:t>‹#›</a:t>
            </a:fld>
            <a:endParaRPr lang="fi-FI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6B9123A-71F7-9B42-85A6-A3345D654CB5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490800" y="2147421"/>
            <a:ext cx="3057505" cy="725107"/>
          </a:xfrm>
        </p:spPr>
        <p:txBody>
          <a:bodyPr lIns="0" anchor="b">
            <a:noAutofit/>
          </a:bodyPr>
          <a:lstStyle>
            <a:lvl1pPr marL="0" indent="0"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Otsikko</a:t>
            </a:r>
            <a:br>
              <a:rPr lang="en-GB"/>
            </a:br>
            <a:r>
              <a:rPr lang="en-GB"/>
              <a:t>Max 2 rivia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7F5DCEE-3835-0142-8E1A-8B4ED8F2FF74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490800" y="2887533"/>
            <a:ext cx="3057505" cy="1082935"/>
          </a:xfrm>
        </p:spPr>
        <p:txBody>
          <a:bodyPr lIns="0" anchor="ctr">
            <a:noAutofit/>
          </a:bodyPr>
          <a:lstStyle>
            <a:lvl1pPr marL="0" indent="0">
              <a:buNone/>
              <a:defRPr sz="5600" b="0" i="0">
                <a:solidFill>
                  <a:schemeClr val="bg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XX,XX €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951A046-5E31-2149-A68E-3AEE25109416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90800" y="3982076"/>
            <a:ext cx="3060766" cy="598830"/>
          </a:xfrm>
        </p:spPr>
        <p:txBody>
          <a:bodyPr lIns="0" anchor="t">
            <a:noAutofit/>
          </a:bodyPr>
          <a:lstStyle>
            <a:lvl1pPr marL="0" indent="0">
              <a:spcBef>
                <a:spcPts val="0"/>
              </a:spcBef>
              <a:buNone/>
              <a:defRPr sz="1500" b="0" i="0">
                <a:solidFill>
                  <a:schemeClr val="bg1"/>
                </a:solidFill>
                <a:latin typeface="Raleway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  <a:br>
              <a:rPr lang="en-GB"/>
            </a:br>
            <a:r>
              <a:rPr lang="en-GB"/>
              <a:t>viite teksti</a:t>
            </a:r>
            <a:br>
              <a:rPr lang="en-GB"/>
            </a:br>
            <a:endParaRPr lang="en-GB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6D2E52C-7396-714B-893A-DC865E2B50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20087" y="6240908"/>
            <a:ext cx="1041149" cy="38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24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60D5C-6432-9E43-9B89-599A0D2FD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1321A6-A84B-DA47-863C-B2593C582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0904D-E070-1A47-8B90-5DFDDF83E998}" type="datetime1">
              <a:rPr lang="fi-FI" smtClean="0"/>
              <a:t>12.6.2024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B21E2A-5BAE-F349-9740-8BE68BB24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2C4367-D61F-ED40-9C4A-CE7E59D7E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6C64C-9C17-174C-9071-6C1D2E580596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291468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DDAD9A-7D81-0242-B53F-FCE70D50C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FFA71-F2DD-0E46-9114-F7151FA2503B}" type="datetime1">
              <a:rPr lang="fi-FI" smtClean="0"/>
              <a:t>12.6.2024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8E00A7-D803-4448-AE23-9953CF888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CBDD6B-9EBA-9F42-9B3D-CABFCB1F9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6C64C-9C17-174C-9071-6C1D2E580596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549162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84B99-2A70-124E-B5AE-444D9F19D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800" y="437319"/>
            <a:ext cx="11160000" cy="842400"/>
          </a:xfrm>
        </p:spPr>
        <p:txBody>
          <a:bodyPr lIns="0" anchor="b">
            <a:noAutofit/>
          </a:bodyPr>
          <a:lstStyle>
            <a:lvl1pPr>
              <a:defRPr sz="28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FDF6F2-B24B-204A-8EC1-8D4B132514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0800" y="1587600"/>
            <a:ext cx="5128592" cy="4428000"/>
          </a:xfrm>
        </p:spPr>
        <p:txBody>
          <a:bodyPr lIns="0"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DFFD1D-70D9-324E-B325-3E00EB28A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69DDE-50A2-5344-98FD-9B385839AFBD}" type="datetime1">
              <a:rPr lang="fi-FI" smtClean="0"/>
              <a:t>12.6.2024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6D7A54-DE58-F14F-AB47-5F1B878CD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0800" y="6356350"/>
            <a:ext cx="4114800" cy="365125"/>
          </a:xfrm>
        </p:spPr>
        <p:txBody>
          <a:bodyPr/>
          <a:lstStyle/>
          <a:p>
            <a:r>
              <a:rPr lang="fi-FI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217716-A0FD-A84F-BFF4-E63B549B4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A8F9A"/>
                </a:solidFill>
              </a:defRPr>
            </a:lvl1pPr>
          </a:lstStyle>
          <a:p>
            <a:fld id="{0CB6C64C-9C17-174C-9071-6C1D2E580596}" type="slidenum">
              <a:rPr lang="en-FI"/>
              <a:pPr/>
              <a:t>‹#›</a:t>
            </a:fld>
            <a:endParaRPr lang="en-FI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8DFEF84-5C8F-E941-9D67-077DD04657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43600" y="1587600"/>
            <a:ext cx="5688013" cy="4428000"/>
          </a:xfrm>
        </p:spPr>
        <p:txBody>
          <a:bodyPr lIns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849973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F79CA2-412C-1C4A-82CE-96CECB551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100763" y="0"/>
            <a:ext cx="6091236" cy="6857999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 sz="3200">
                <a:noFill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5E0A8E-9179-944A-BD3A-ABC1123699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800" y="460800"/>
            <a:ext cx="5147296" cy="842400"/>
          </a:xfrm>
        </p:spPr>
        <p:txBody>
          <a:bodyPr lIns="0" anchor="b">
            <a:noAutofit/>
          </a:bodyPr>
          <a:lstStyle>
            <a:lvl1pPr>
              <a:defRPr sz="2800"/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3F9F0E-3D61-4C4F-A674-45FC41B16E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0800" y="1587600"/>
            <a:ext cx="5190490" cy="4428000"/>
          </a:xfrm>
        </p:spPr>
        <p:txBody>
          <a:bodyPr lIns="0"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77EE2E-01E2-4049-B3C8-B235CDAC5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0800" y="6356350"/>
            <a:ext cx="3469619" cy="365125"/>
          </a:xfrm>
        </p:spPr>
        <p:txBody>
          <a:bodyPr/>
          <a:lstStyle>
            <a:lvl1pPr algn="l">
              <a:defRPr>
                <a:solidFill>
                  <a:srgbClr val="8A8F9A"/>
                </a:solidFill>
              </a:defRPr>
            </a:lvl1pPr>
          </a:lstStyle>
          <a:p>
            <a:r>
              <a:rPr lang="fi-FI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30627A-3198-9042-A1D1-A00E40F3F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A8F9A"/>
                </a:solidFill>
              </a:defRPr>
            </a:lvl1pPr>
          </a:lstStyle>
          <a:p>
            <a:fld id="{0CB6C64C-9C17-174C-9071-6C1D2E580596}" type="slidenum">
              <a:rPr lang="fi-FI"/>
              <a:pPr/>
              <a:t>‹#›</a:t>
            </a:fld>
            <a:endParaRPr lang="fi-FI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792A671-3FF7-804A-945E-211B45D67A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16393" y="6230038"/>
            <a:ext cx="1051120" cy="402116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3608" b="41"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5581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F79CA2-412C-1C4A-82CE-96CECB551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100763" y="0"/>
            <a:ext cx="6091236" cy="6857999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 sz="3200">
                <a:noFill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5E0A8E-9179-944A-BD3A-ABC1123699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9600" y="338371"/>
            <a:ext cx="5147296" cy="1003853"/>
          </a:xfrm>
        </p:spPr>
        <p:txBody>
          <a:bodyPr lIns="0" anchor="b">
            <a:noAutofit/>
          </a:bodyPr>
          <a:lstStyle>
            <a:lvl1pPr>
              <a:defRPr sz="2800"/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3F9F0E-3D61-4C4F-A674-45FC41B16EB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89600" y="1720312"/>
            <a:ext cx="2376000" cy="582872"/>
          </a:xfrm>
        </p:spPr>
        <p:txBody>
          <a:bodyPr lIns="0" anchor="b">
            <a:noAutofit/>
          </a:bodyPr>
          <a:lstStyle>
            <a:lvl1pPr marL="0" indent="0">
              <a:spcBef>
                <a:spcPts val="0"/>
              </a:spcBef>
              <a:buNone/>
              <a:defRPr sz="1500" b="0" i="0">
                <a:solidFill>
                  <a:schemeClr val="tx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Otsikko</a:t>
            </a:r>
            <a:br>
              <a:rPr lang="en-GB"/>
            </a:br>
            <a:r>
              <a:rPr lang="en-GB"/>
              <a:t>Max 2 rivia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77EE2E-01E2-4049-B3C8-B235CDAC5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0800" y="6356350"/>
            <a:ext cx="3612991" cy="365125"/>
          </a:xfrm>
        </p:spPr>
        <p:txBody>
          <a:bodyPr/>
          <a:lstStyle>
            <a:lvl1pPr algn="l">
              <a:defRPr>
                <a:solidFill>
                  <a:srgbClr val="8A8F9A"/>
                </a:solidFill>
              </a:defRPr>
            </a:lvl1pPr>
          </a:lstStyle>
          <a:p>
            <a:r>
              <a:rPr lang="fi-FI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30627A-3198-9042-A1D1-A00E40F3F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A8F9A"/>
                </a:solidFill>
              </a:defRPr>
            </a:lvl1pPr>
          </a:lstStyle>
          <a:p>
            <a:fld id="{0CB6C64C-9C17-174C-9071-6C1D2E580596}" type="slidenum">
              <a:rPr lang="fi-FI"/>
              <a:pPr/>
              <a:t>‹#›</a:t>
            </a:fld>
            <a:endParaRPr lang="fi-FI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84754CB-CE35-114B-861A-B2C14310DF45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489600" y="2323942"/>
            <a:ext cx="2375732" cy="710203"/>
          </a:xfrm>
        </p:spPr>
        <p:txBody>
          <a:bodyPr lIns="0" anchor="ctr">
            <a:noAutofit/>
          </a:bodyPr>
          <a:lstStyle>
            <a:lvl1pPr marL="0" indent="0">
              <a:buNone/>
              <a:defRPr sz="4500" b="0" i="0">
                <a:solidFill>
                  <a:schemeClr val="tx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XX,XX €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A2D3F63-1BBC-ED46-BCE7-97E7EB625FFE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489600" y="3044021"/>
            <a:ext cx="2376000" cy="397447"/>
          </a:xfrm>
        </p:spPr>
        <p:txBody>
          <a:bodyPr lIns="0" anchor="t">
            <a:noAutofit/>
          </a:bodyPr>
          <a:lstStyle>
            <a:lvl1pPr marL="0" indent="0"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aleway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  <a:br>
              <a:rPr lang="en-GB"/>
            </a:br>
            <a:r>
              <a:rPr lang="en-GB"/>
              <a:t>viite teksti</a:t>
            </a:r>
            <a:br>
              <a:rPr lang="en-GB"/>
            </a:br>
            <a:endParaRPr lang="en-GB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76C0065-FC12-4B45-9BD8-B7838A07FD49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3287688" y="1702676"/>
            <a:ext cx="2376000" cy="600508"/>
          </a:xfrm>
        </p:spPr>
        <p:txBody>
          <a:bodyPr lIns="0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500" b="0" i="0">
                <a:solidFill>
                  <a:schemeClr val="tx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Otsikko</a:t>
            </a:r>
            <a:br>
              <a:rPr lang="en-GB"/>
            </a:br>
            <a:r>
              <a:rPr lang="en-GB"/>
              <a:t>Max 2 rivia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B057412-3BC0-0143-99E6-D641ED242748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3287688" y="2323942"/>
            <a:ext cx="2375732" cy="710203"/>
          </a:xfrm>
        </p:spPr>
        <p:txBody>
          <a:bodyPr lIns="0" anchor="ctr">
            <a:noAutofit/>
          </a:bodyPr>
          <a:lstStyle>
            <a:lvl1pPr marL="0" indent="0">
              <a:buNone/>
              <a:defRPr sz="4500" b="0" i="0">
                <a:solidFill>
                  <a:schemeClr val="tx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XX,XX €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31A88A1-27E1-0C41-AA00-176CE7E4E13D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3287689" y="3044021"/>
            <a:ext cx="2376000" cy="397447"/>
          </a:xfrm>
        </p:spPr>
        <p:txBody>
          <a:bodyPr lIns="0" anchor="t">
            <a:noAutofit/>
          </a:bodyPr>
          <a:lstStyle>
            <a:lvl1pPr marL="0" indent="0"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aleway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  <a:br>
              <a:rPr lang="en-GB"/>
            </a:br>
            <a:r>
              <a:rPr lang="en-GB"/>
              <a:t>viite teksti</a:t>
            </a:r>
            <a:br>
              <a:rPr lang="en-GB"/>
            </a:br>
            <a:endParaRPr lang="en-GB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609B0234-23FE-5C4E-8FC2-68A7FD5B41FE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489600" y="3977499"/>
            <a:ext cx="2376000" cy="582872"/>
          </a:xfrm>
        </p:spPr>
        <p:txBody>
          <a:bodyPr lIns="0" anchor="b">
            <a:noAutofit/>
          </a:bodyPr>
          <a:lstStyle>
            <a:lvl1pPr marL="0" indent="0">
              <a:spcBef>
                <a:spcPts val="0"/>
              </a:spcBef>
              <a:buNone/>
              <a:defRPr sz="1500" b="0" i="0">
                <a:solidFill>
                  <a:schemeClr val="tx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Otsikko</a:t>
            </a:r>
            <a:br>
              <a:rPr lang="en-GB"/>
            </a:br>
            <a:r>
              <a:rPr lang="en-GB"/>
              <a:t>Max 2 rivia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5B8B741D-21C3-5841-8CFC-3D22A2072AF6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89600" y="4581129"/>
            <a:ext cx="2375732" cy="710203"/>
          </a:xfrm>
        </p:spPr>
        <p:txBody>
          <a:bodyPr lIns="0" anchor="ctr">
            <a:noAutofit/>
          </a:bodyPr>
          <a:lstStyle>
            <a:lvl1pPr marL="0" indent="0">
              <a:buNone/>
              <a:defRPr sz="4500" b="0" i="0">
                <a:solidFill>
                  <a:schemeClr val="tx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XX,XX €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8E56B8CB-56B0-914C-969A-CF0C9B8192B5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489600" y="5301208"/>
            <a:ext cx="2376000" cy="397447"/>
          </a:xfrm>
        </p:spPr>
        <p:txBody>
          <a:bodyPr lIns="0" anchor="t">
            <a:noAutofit/>
          </a:bodyPr>
          <a:lstStyle>
            <a:lvl1pPr marL="0" indent="0"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aleway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  <a:br>
              <a:rPr lang="en-GB"/>
            </a:br>
            <a:r>
              <a:rPr lang="en-GB"/>
              <a:t>viite teksti</a:t>
            </a:r>
            <a:br>
              <a:rPr lang="en-GB"/>
            </a:br>
            <a:endParaRPr lang="en-GB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4D637BBE-1655-7A4A-802F-5ADD226B86D8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3287688" y="3959863"/>
            <a:ext cx="2376000" cy="600508"/>
          </a:xfrm>
        </p:spPr>
        <p:txBody>
          <a:bodyPr lIns="0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500" b="0" i="0">
                <a:solidFill>
                  <a:schemeClr val="tx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Otsikko</a:t>
            </a:r>
            <a:br>
              <a:rPr lang="en-GB"/>
            </a:br>
            <a:r>
              <a:rPr lang="en-GB"/>
              <a:t>Max 2 rivia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96A2CBD7-25AE-9C47-9839-29C3069963BB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3287688" y="4581129"/>
            <a:ext cx="2375732" cy="710203"/>
          </a:xfrm>
        </p:spPr>
        <p:txBody>
          <a:bodyPr lIns="0" anchor="ctr">
            <a:noAutofit/>
          </a:bodyPr>
          <a:lstStyle>
            <a:lvl1pPr marL="0" indent="0">
              <a:buNone/>
              <a:defRPr sz="4500" b="0" i="0">
                <a:solidFill>
                  <a:schemeClr val="tx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XX,XX €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3830CE1D-01ED-7E4C-AE39-5A7788F392C8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3287689" y="5301208"/>
            <a:ext cx="2376000" cy="397447"/>
          </a:xfrm>
        </p:spPr>
        <p:txBody>
          <a:bodyPr lIns="0" anchor="t">
            <a:noAutofit/>
          </a:bodyPr>
          <a:lstStyle>
            <a:lvl1pPr marL="0" indent="0"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aleway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  <a:br>
              <a:rPr lang="en-GB"/>
            </a:br>
            <a:r>
              <a:rPr lang="en-GB"/>
              <a:t>viite teksti</a:t>
            </a:r>
            <a:br>
              <a:rPr lang="en-GB"/>
            </a:br>
            <a:endParaRPr lang="en-GB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674ABF95-5933-1F43-8977-648E74A87CC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616393" y="6230038"/>
            <a:ext cx="1051120" cy="402116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3608" b="41"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10379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3F9F0E-3D61-4C4F-A674-45FC41B16E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0800" y="842963"/>
            <a:ext cx="3318827" cy="4657725"/>
          </a:xfrm>
        </p:spPr>
        <p:txBody>
          <a:bodyPr lIns="0">
            <a:noAutofit/>
          </a:bodyPr>
          <a:lstStyle>
            <a:lvl1pPr marL="0" indent="0">
              <a:buNone/>
              <a:defRPr sz="2500" b="0" i="0">
                <a:solidFill>
                  <a:schemeClr val="bg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552A4A-1272-9947-9B57-88171AA23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AEBD9-1682-0B48-819E-B08BD01BAD76}" type="datetime1">
              <a:rPr lang="fi-FI" smtClean="0"/>
              <a:t>12.6.2024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77EE2E-01E2-4049-B3C8-B235CDAC5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30627A-3198-9042-A1D1-A00E40F3F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6C64C-9C17-174C-9071-6C1D2E580596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C0D20FB-A01F-AD42-9308-961F42F6FA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20087" y="6240908"/>
            <a:ext cx="1041149" cy="38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338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41442-ADA7-CF43-82B6-9BE8278B7D9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0800" y="2951163"/>
            <a:ext cx="9144000" cy="2387600"/>
          </a:xfrm>
        </p:spPr>
        <p:txBody>
          <a:bodyPr l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78DEA0-D8CA-D247-8C50-47CA618477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0800" y="5478964"/>
            <a:ext cx="9144000" cy="587997"/>
          </a:xfrm>
        </p:spPr>
        <p:txBody>
          <a:bodyPr lIns="0">
            <a:noAutofit/>
          </a:bodyPr>
          <a:lstStyle>
            <a:lvl1pPr marL="0" indent="0" algn="l">
              <a:buNone/>
              <a:defRPr sz="2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377046-5482-FF48-8141-5E24FBAA0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5D60828-8FB5-6A43-879F-A613DAE594B2}" type="datetime1">
              <a:rPr lang="fi-FI" smtClean="0"/>
              <a:t>12.6.2024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557AC-1178-0344-B63C-E34AAB9F8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85203-4876-374A-BB79-67C13A90A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CB6C64C-9C17-174C-9071-6C1D2E580596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00BAACF-8D36-3D48-BDC5-F68798D8AE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2670" y="636518"/>
            <a:ext cx="1759584" cy="64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071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icture with Caption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3F9F0E-3D61-4C4F-A674-45FC41B16E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0800" y="842963"/>
            <a:ext cx="3318827" cy="4657725"/>
          </a:xfrm>
        </p:spPr>
        <p:txBody>
          <a:bodyPr lIns="0">
            <a:noAutofit/>
          </a:bodyPr>
          <a:lstStyle>
            <a:lvl1pPr marL="0" indent="0">
              <a:buNone/>
              <a:defRPr sz="2500" b="0" i="0">
                <a:solidFill>
                  <a:schemeClr val="bg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552A4A-1272-9947-9B57-88171AA23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7F969-259C-8343-828A-5FF2FF401F4C}" type="datetime1">
              <a:rPr lang="fi-FI" smtClean="0"/>
              <a:t>12.6.2024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77EE2E-01E2-4049-B3C8-B235CDAC5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30627A-3198-9042-A1D1-A00E40F3F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6C64C-9C17-174C-9071-6C1D2E580596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00652C-0CFE-354E-946D-6ACDC3D33C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1429" y="0"/>
            <a:ext cx="82169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1AB9FE8-FEEA-CC4A-A9EE-975AAF7642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20087" y="6240908"/>
            <a:ext cx="1041149" cy="38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321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0A2A2E-44B7-B348-B987-7D8BCB95FF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14875" y="0"/>
            <a:ext cx="7477125" cy="6858000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3F9F0E-3D61-4C4F-A674-45FC41B16E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7361" y="842963"/>
            <a:ext cx="3318827" cy="4657725"/>
          </a:xfrm>
        </p:spPr>
        <p:txBody>
          <a:bodyPr lIns="0">
            <a:noAutofit/>
          </a:bodyPr>
          <a:lstStyle>
            <a:lvl1pPr marL="0" indent="0">
              <a:buNone/>
              <a:defRPr sz="2500" b="0" i="0">
                <a:solidFill>
                  <a:schemeClr val="tx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552A4A-1272-9947-9B57-88171AA23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8D0F7-947B-8F48-8768-5DB6B1F0C5F0}" type="datetime1">
              <a:rPr lang="fi-FI" smtClean="0"/>
              <a:t>12.6.2024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77EE2E-01E2-4049-B3C8-B235CDAC5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A8F9A"/>
                </a:solidFill>
              </a:defRPr>
            </a:lvl1pPr>
          </a:lstStyle>
          <a:p>
            <a:r>
              <a:rPr lang="fi-FI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30627A-3198-9042-A1D1-A00E40F3F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A8F9A"/>
                </a:solidFill>
              </a:defRPr>
            </a:lvl1pPr>
          </a:lstStyle>
          <a:p>
            <a:fld id="{0CB6C64C-9C17-174C-9071-6C1D2E580596}" type="slidenum">
              <a:rPr lang="fi-FI"/>
              <a:pPr/>
              <a:t>‹#›</a:t>
            </a:fld>
            <a:endParaRPr lang="fi-FI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FF068B6-5444-FE44-95A7-CDE318F712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16393" y="6230038"/>
            <a:ext cx="1051120" cy="402116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3608" b="41"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8753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DDAD9A-7D81-0242-B53F-FCE70D50C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9791C-8E23-174E-AAAF-F737B0E700BC}" type="datetime1">
              <a:rPr lang="fi-FI" smtClean="0"/>
              <a:t>12.6.2024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8E00A7-D803-4448-AE23-9953CF888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CBDD6B-9EBA-9F42-9B3D-CABFCB1F9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CB6C64C-9C17-174C-9071-6C1D2E580596}" type="slidenum">
              <a:rPr lang="fi-FI"/>
              <a:pPr/>
              <a:t>‹#›</a:t>
            </a:fld>
            <a:endParaRPr lang="fi-FI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961104A-9723-CF4B-AC5B-827839AAEB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57675" y="5715000"/>
            <a:ext cx="3676650" cy="590550"/>
          </a:xfrm>
        </p:spPr>
        <p:txBody>
          <a:bodyPr>
            <a:noAutofit/>
          </a:bodyPr>
          <a:lstStyle>
            <a:lvl1pPr marL="0" indent="0" algn="ctr">
              <a:buNone/>
              <a:defRPr sz="1300" b="0" i="0">
                <a:solidFill>
                  <a:schemeClr val="bg1"/>
                </a:solidFill>
                <a:latin typeface="Raleway Light" pitchFamily="2" charset="77"/>
              </a:defRPr>
            </a:lvl1pPr>
          </a:lstStyle>
          <a:p>
            <a:pPr lvl="0"/>
            <a:r>
              <a:rPr lang="en-GB">
                <a:effectLst/>
              </a:rPr>
              <a:t>Taaleri Plc.</a:t>
            </a:r>
            <a:br>
              <a:rPr lang="en-GB">
                <a:effectLst/>
              </a:rPr>
            </a:br>
            <a:r>
              <a:rPr lang="en-GB">
                <a:effectLst/>
              </a:rPr>
              <a:t>Kasarmikatu 21 B, 00130 Helsinki</a:t>
            </a:r>
            <a:endParaRPr lang="fi-FI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9300AE9-CEC8-794F-9895-2B8CFA7CFD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216208" y="4839808"/>
            <a:ext cx="1759584" cy="64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913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41442-ADA7-CF43-82B6-9BE8278B7D9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0800" y="2951163"/>
            <a:ext cx="9144000" cy="2387600"/>
          </a:xfrm>
        </p:spPr>
        <p:txBody>
          <a:bodyPr l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78DEA0-D8CA-D247-8C50-47CA618477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0800" y="5478964"/>
            <a:ext cx="9144000" cy="587997"/>
          </a:xfrm>
        </p:spPr>
        <p:txBody>
          <a:bodyPr lIns="0">
            <a:noAutofit/>
          </a:bodyPr>
          <a:lstStyle>
            <a:lvl1pPr marL="0" indent="0" algn="l">
              <a:buNone/>
              <a:defRPr sz="2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377046-5482-FF48-8141-5E24FBAA0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26770A2-BCE8-144E-9C32-8CE1631372D8}" type="datetime1">
              <a:rPr lang="fi-FI" smtClean="0"/>
              <a:t>12.6.2024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557AC-1178-0344-B63C-E34AAB9F8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85203-4876-374A-BB79-67C13A90A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CB6C64C-9C17-174C-9071-6C1D2E580596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DF0D0BF-EE6B-5540-819F-BD5A26D9B2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2670" y="636518"/>
            <a:ext cx="1759584" cy="64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8925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41442-ADA7-CF43-82B6-9BE8278B7D9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0800" y="2951163"/>
            <a:ext cx="9144000" cy="2387600"/>
          </a:xfrm>
        </p:spPr>
        <p:txBody>
          <a:bodyPr l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78DEA0-D8CA-D247-8C50-47CA618477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0800" y="5478964"/>
            <a:ext cx="9144000" cy="587997"/>
          </a:xfrm>
        </p:spPr>
        <p:txBody>
          <a:bodyPr lIns="0">
            <a:noAutofit/>
          </a:bodyPr>
          <a:lstStyle>
            <a:lvl1pPr marL="0" indent="0" algn="l">
              <a:buNone/>
              <a:defRPr sz="2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377046-5482-FF48-8141-5E24FBAA0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5D60828-8FB5-6A43-879F-A613DAE594B2}" type="datetime1">
              <a:rPr lang="fi-FI" smtClean="0"/>
              <a:t>12.6.2024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557AC-1178-0344-B63C-E34AAB9F8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85203-4876-374A-BB79-67C13A90A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CB6C64C-9C17-174C-9071-6C1D2E580596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00BAACF-8D36-3D48-BDC5-F68798D8AE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2670" y="636518"/>
            <a:ext cx="1759584" cy="64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3281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41442-ADA7-CF43-82B6-9BE8278B7D9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0800" y="2951163"/>
            <a:ext cx="9144000" cy="2387600"/>
          </a:xfrm>
        </p:spPr>
        <p:txBody>
          <a:bodyPr l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78DEA0-D8CA-D247-8C50-47CA618477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0800" y="5478964"/>
            <a:ext cx="9144000" cy="587997"/>
          </a:xfrm>
        </p:spPr>
        <p:txBody>
          <a:bodyPr lIns="0">
            <a:noAutofit/>
          </a:bodyPr>
          <a:lstStyle>
            <a:lvl1pPr marL="0" indent="0" algn="l">
              <a:buNone/>
              <a:defRPr sz="2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377046-5482-FF48-8141-5E24FBAA0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F0C2365-7226-6647-889F-42C3DE4AC624}" type="datetime1">
              <a:rPr lang="fi-FI" smtClean="0"/>
              <a:t>12.6.2024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557AC-1178-0344-B63C-E34AAB9F8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85203-4876-374A-BB79-67C13A90A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CB6C64C-9C17-174C-9071-6C1D2E580596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00BAACF-8D36-3D48-BDC5-F68798D8AE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2670" y="636518"/>
            <a:ext cx="1759584" cy="64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771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E5125-84D9-CC4E-8F6B-D24828970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576AE-B3E8-2B47-8BC0-E9727CB41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68" y="1585912"/>
            <a:ext cx="11160000" cy="4428000"/>
          </a:xfrm>
        </p:spPr>
        <p:txBody>
          <a:bodyPr lIns="0">
            <a:noAutofit/>
          </a:bodyPr>
          <a:lstStyle>
            <a:lvl1pPr>
              <a:lnSpc>
                <a:spcPct val="100000"/>
              </a:lnSpc>
              <a:buClr>
                <a:schemeClr val="tx1"/>
              </a:buClr>
              <a:defRPr/>
            </a:lvl1pPr>
            <a:lvl2pPr>
              <a:lnSpc>
                <a:spcPct val="100000"/>
              </a:lnSpc>
              <a:buClr>
                <a:schemeClr val="tx1"/>
              </a:buClr>
              <a:defRPr/>
            </a:lvl2pPr>
            <a:lvl3pPr>
              <a:lnSpc>
                <a:spcPct val="100000"/>
              </a:lnSpc>
              <a:buClr>
                <a:schemeClr val="tx1"/>
              </a:buClr>
              <a:defRPr/>
            </a:lvl3pPr>
            <a:lvl4pPr>
              <a:lnSpc>
                <a:spcPct val="100000"/>
              </a:lnSpc>
              <a:buClr>
                <a:schemeClr val="tx1"/>
              </a:buClr>
              <a:defRPr/>
            </a:lvl4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AB14B-E6DF-0E4E-A435-924E6678F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589F4-FC8F-1940-AB9E-4F21E1426744}" type="datetime1">
              <a:rPr lang="fi-FI" smtClean="0"/>
              <a:t>12.6.2024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2F8AA-AE85-204C-A82B-A4CF5C31A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37E99-2D94-0043-A4B3-317846404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6C64C-9C17-174C-9071-6C1D2E580596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64295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E5125-84D9-CC4E-8F6B-D24828970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576AE-B3E8-2B47-8BC0-E9727CB41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68" y="1585912"/>
            <a:ext cx="11160000" cy="4428000"/>
          </a:xfrm>
        </p:spPr>
        <p:txBody>
          <a:bodyPr lIns="0" numCol="2" spcCol="360000">
            <a:noAutofit/>
          </a:bodyPr>
          <a:lstStyle>
            <a:lvl1pPr>
              <a:lnSpc>
                <a:spcPct val="100000"/>
              </a:lnSpc>
              <a:buClr>
                <a:schemeClr val="tx1"/>
              </a:buClr>
              <a:defRPr/>
            </a:lvl1pPr>
            <a:lvl2pPr>
              <a:lnSpc>
                <a:spcPct val="100000"/>
              </a:lnSpc>
              <a:buClr>
                <a:schemeClr val="tx1"/>
              </a:buClr>
              <a:defRPr/>
            </a:lvl2pPr>
            <a:lvl3pPr>
              <a:lnSpc>
                <a:spcPct val="100000"/>
              </a:lnSpc>
              <a:buClr>
                <a:schemeClr val="tx1"/>
              </a:buClr>
              <a:defRPr/>
            </a:lvl3pPr>
            <a:lvl4pPr>
              <a:lnSpc>
                <a:spcPct val="100000"/>
              </a:lnSpc>
              <a:buClr>
                <a:schemeClr val="tx1"/>
              </a:buClr>
              <a:defRPr/>
            </a:lvl4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AB14B-E6DF-0E4E-A435-924E6678F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72CBA-8FB4-FA4D-8A34-775C3FFB99E0}" type="datetime1">
              <a:rPr lang="fi-FI" smtClean="0"/>
              <a:t>12.6.2024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2F8AA-AE85-204C-A82B-A4CF5C31A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0800" y="6356350"/>
            <a:ext cx="4114800" cy="365125"/>
          </a:xfrm>
        </p:spPr>
        <p:txBody>
          <a:bodyPr/>
          <a:lstStyle/>
          <a:p>
            <a:r>
              <a:rPr lang="fi-FI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37E99-2D94-0043-A4B3-317846404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6C64C-9C17-174C-9071-6C1D2E580596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276508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E5125-84D9-CC4E-8F6B-D24828970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600" y="459935"/>
            <a:ext cx="11160000" cy="843915"/>
          </a:xfrm>
        </p:spPr>
        <p:txBody>
          <a:bodyPr lIns="0"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AB14B-E6DF-0E4E-A435-924E6678F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61EA4-68FC-1B4F-9A03-1B2F5E0A6BBB}" type="datetime1">
              <a:rPr lang="fi-FI" smtClean="0"/>
              <a:t>12.6.2024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2F8AA-AE85-204C-A82B-A4CF5C31A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37E99-2D94-0043-A4B3-317846404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6C64C-9C17-174C-9071-6C1D2E580596}" type="slidenum">
              <a:t>‹#›</a:t>
            </a:fld>
            <a:endParaRPr lang="fi-FI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553E545-FC11-C840-A17E-CE6F1307DE5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0800" y="1720312"/>
            <a:ext cx="2376000" cy="582872"/>
          </a:xfrm>
        </p:spPr>
        <p:txBody>
          <a:bodyPr lIns="0" anchor="b">
            <a:noAutofit/>
          </a:bodyPr>
          <a:lstStyle>
            <a:lvl1pPr marL="0" indent="0">
              <a:spcBef>
                <a:spcPts val="0"/>
              </a:spcBef>
              <a:buNone/>
              <a:defRPr sz="1500" b="0" i="0">
                <a:solidFill>
                  <a:schemeClr val="tx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Otsikko</a:t>
            </a:r>
            <a:br>
              <a:rPr lang="en-GB"/>
            </a:br>
            <a:r>
              <a:rPr lang="en-GB"/>
              <a:t>Max 2 rivia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F6EA72B-B0E6-CB4A-810B-DDF9A7688A14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490800" y="2323942"/>
            <a:ext cx="2375732" cy="710203"/>
          </a:xfrm>
        </p:spPr>
        <p:txBody>
          <a:bodyPr lIns="0" anchor="ctr">
            <a:noAutofit/>
          </a:bodyPr>
          <a:lstStyle>
            <a:lvl1pPr marL="0" indent="0">
              <a:buNone/>
              <a:defRPr sz="4500" b="0" i="0">
                <a:solidFill>
                  <a:schemeClr val="tx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XX,XX €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FF28295-0007-CA42-B2D3-BED37736E1A7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490800" y="3044021"/>
            <a:ext cx="2376000" cy="397447"/>
          </a:xfrm>
        </p:spPr>
        <p:txBody>
          <a:bodyPr lIns="0" anchor="t">
            <a:noAutofit/>
          </a:bodyPr>
          <a:lstStyle>
            <a:lvl1pPr marL="0" indent="0"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aleway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  <a:br>
              <a:rPr lang="en-GB"/>
            </a:br>
            <a:r>
              <a:rPr lang="en-GB"/>
              <a:t>viite teksti</a:t>
            </a:r>
            <a:br>
              <a:rPr lang="en-GB"/>
            </a:br>
            <a:endParaRPr lang="en-GB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BC06334-3C71-8E4F-B3F0-9EED0A18D331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490800" y="3977499"/>
            <a:ext cx="2376000" cy="582872"/>
          </a:xfrm>
        </p:spPr>
        <p:txBody>
          <a:bodyPr lIns="0" anchor="b">
            <a:noAutofit/>
          </a:bodyPr>
          <a:lstStyle>
            <a:lvl1pPr marL="0" indent="0">
              <a:spcBef>
                <a:spcPts val="0"/>
              </a:spcBef>
              <a:buNone/>
              <a:defRPr sz="1500" b="0" i="0">
                <a:solidFill>
                  <a:schemeClr val="tx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Otsikko</a:t>
            </a:r>
            <a:br>
              <a:rPr lang="en-GB"/>
            </a:br>
            <a:r>
              <a:rPr lang="en-GB"/>
              <a:t>Max 2 rivia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C69E277-65E8-F549-94A7-92847D77AD58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90800" y="4581129"/>
            <a:ext cx="2375732" cy="710203"/>
          </a:xfrm>
        </p:spPr>
        <p:txBody>
          <a:bodyPr lIns="0" anchor="ctr">
            <a:noAutofit/>
          </a:bodyPr>
          <a:lstStyle>
            <a:lvl1pPr marL="0" indent="0">
              <a:buNone/>
              <a:defRPr sz="4500" b="0" i="0">
                <a:solidFill>
                  <a:schemeClr val="tx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XX,XX €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586C418-629E-9344-ACCD-339AD5203283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490800" y="5301208"/>
            <a:ext cx="2376000" cy="397447"/>
          </a:xfrm>
        </p:spPr>
        <p:txBody>
          <a:bodyPr lIns="0" anchor="t">
            <a:noAutofit/>
          </a:bodyPr>
          <a:lstStyle>
            <a:lvl1pPr marL="0" indent="0"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aleway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  <a:br>
              <a:rPr lang="en-GB"/>
            </a:br>
            <a:r>
              <a:rPr lang="en-GB"/>
              <a:t>viite teksti</a:t>
            </a:r>
            <a:br>
              <a:rPr lang="en-GB"/>
            </a:br>
            <a:endParaRPr lang="en-GB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C39A6BEC-62AC-024E-B166-EFD364057EA5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3286800" y="2323942"/>
            <a:ext cx="2509560" cy="710203"/>
          </a:xfrm>
        </p:spPr>
        <p:txBody>
          <a:bodyPr lIns="0" anchor="ctr">
            <a:noAutofit/>
          </a:bodyPr>
          <a:lstStyle>
            <a:lvl1pPr marL="0" indent="0">
              <a:buNone/>
              <a:defRPr sz="4500" b="0" i="0">
                <a:solidFill>
                  <a:schemeClr val="tx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XX,XX €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6497E727-9B76-7E47-AA01-092CAB5E4E7D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6332022" y="2323942"/>
            <a:ext cx="2375732" cy="710203"/>
          </a:xfrm>
        </p:spPr>
        <p:txBody>
          <a:bodyPr lIns="0" anchor="ctr">
            <a:noAutofit/>
          </a:bodyPr>
          <a:lstStyle>
            <a:lvl1pPr marL="0" indent="0">
              <a:buNone/>
              <a:defRPr sz="4500" b="0" i="0">
                <a:solidFill>
                  <a:schemeClr val="tx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XX,XX €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D8C0982F-148A-DA41-AEF9-079811AB1A16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9264352" y="2323942"/>
            <a:ext cx="2375732" cy="710203"/>
          </a:xfrm>
        </p:spPr>
        <p:txBody>
          <a:bodyPr lIns="0" anchor="ctr">
            <a:noAutofit/>
          </a:bodyPr>
          <a:lstStyle>
            <a:lvl1pPr marL="0" indent="0">
              <a:buNone/>
              <a:defRPr sz="4500" b="0" i="0">
                <a:solidFill>
                  <a:schemeClr val="tx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XX,XX €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B134F7EF-53EA-D04F-A067-844C50FA4DE3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3286799" y="1720312"/>
            <a:ext cx="2509843" cy="582872"/>
          </a:xfrm>
        </p:spPr>
        <p:txBody>
          <a:bodyPr lIns="0" anchor="b">
            <a:noAutofit/>
          </a:bodyPr>
          <a:lstStyle>
            <a:lvl1pPr marL="0" indent="0">
              <a:spcBef>
                <a:spcPts val="0"/>
              </a:spcBef>
              <a:buNone/>
              <a:defRPr sz="1500" b="0" i="0">
                <a:solidFill>
                  <a:schemeClr val="tx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Otsikko</a:t>
            </a:r>
            <a:br>
              <a:rPr lang="en-GB"/>
            </a:br>
            <a:r>
              <a:rPr lang="en-GB"/>
              <a:t>Max 2 rivia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68292E9D-4FD0-7C46-9318-EB97CB9CFEEB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3286799" y="3044021"/>
            <a:ext cx="2509843" cy="397447"/>
          </a:xfrm>
        </p:spPr>
        <p:txBody>
          <a:bodyPr lIns="0" anchor="t">
            <a:noAutofit/>
          </a:bodyPr>
          <a:lstStyle>
            <a:lvl1pPr marL="0" indent="0"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aleway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  <a:br>
              <a:rPr lang="en-GB"/>
            </a:br>
            <a:r>
              <a:rPr lang="en-GB"/>
              <a:t>viite teksti</a:t>
            </a:r>
            <a:br>
              <a:rPr lang="en-GB"/>
            </a:br>
            <a:endParaRPr lang="en-GB"/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714351C3-083E-BF4C-94C9-E45436253104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6333043" y="1720312"/>
            <a:ext cx="2376000" cy="582872"/>
          </a:xfrm>
        </p:spPr>
        <p:txBody>
          <a:bodyPr lIns="0" anchor="b">
            <a:noAutofit/>
          </a:bodyPr>
          <a:lstStyle>
            <a:lvl1pPr marL="0" indent="0">
              <a:spcBef>
                <a:spcPts val="0"/>
              </a:spcBef>
              <a:buNone/>
              <a:defRPr sz="1500" b="0" i="0">
                <a:solidFill>
                  <a:schemeClr val="tx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Otsikko</a:t>
            </a:r>
            <a:br>
              <a:rPr lang="en-GB"/>
            </a:br>
            <a:r>
              <a:rPr lang="en-GB"/>
              <a:t>Max 2 rivia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FA0196B3-A54C-B24D-BEC6-3E4BCE465CFA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6333044" y="3044021"/>
            <a:ext cx="2376000" cy="397447"/>
          </a:xfrm>
        </p:spPr>
        <p:txBody>
          <a:bodyPr lIns="0" anchor="t">
            <a:noAutofit/>
          </a:bodyPr>
          <a:lstStyle>
            <a:lvl1pPr marL="0" indent="0"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aleway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  <a:br>
              <a:rPr lang="en-GB"/>
            </a:br>
            <a:r>
              <a:rPr lang="en-GB"/>
              <a:t>viite teksti</a:t>
            </a:r>
            <a:br>
              <a:rPr lang="en-GB"/>
            </a:br>
            <a:endParaRPr lang="en-GB"/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437C15BC-5E48-A141-AD1A-7AFA49DA4D79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9264352" y="1720312"/>
            <a:ext cx="2376000" cy="582872"/>
          </a:xfrm>
        </p:spPr>
        <p:txBody>
          <a:bodyPr lIns="0" anchor="b">
            <a:noAutofit/>
          </a:bodyPr>
          <a:lstStyle>
            <a:lvl1pPr marL="0" indent="0">
              <a:spcBef>
                <a:spcPts val="0"/>
              </a:spcBef>
              <a:buNone/>
              <a:defRPr sz="1500" b="0" i="0">
                <a:solidFill>
                  <a:schemeClr val="tx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Otsikko</a:t>
            </a:r>
            <a:br>
              <a:rPr lang="en-GB"/>
            </a:br>
            <a:r>
              <a:rPr lang="en-GB"/>
              <a:t>Max 2 rivia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BAC1EACB-E0BB-8441-96C3-D480BC001668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9264353" y="3044021"/>
            <a:ext cx="2376000" cy="397447"/>
          </a:xfrm>
        </p:spPr>
        <p:txBody>
          <a:bodyPr lIns="0" anchor="t">
            <a:noAutofit/>
          </a:bodyPr>
          <a:lstStyle>
            <a:lvl1pPr marL="0" indent="0"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aleway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  <a:br>
              <a:rPr lang="en-GB"/>
            </a:br>
            <a:r>
              <a:rPr lang="en-GB"/>
              <a:t>viite teksti</a:t>
            </a:r>
            <a:br>
              <a:rPr lang="en-GB"/>
            </a:br>
            <a:endParaRPr lang="en-GB"/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8D58F562-EEFC-944F-9263-642E5DD0D02F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3286799" y="3977499"/>
            <a:ext cx="2509843" cy="582872"/>
          </a:xfrm>
        </p:spPr>
        <p:txBody>
          <a:bodyPr lIns="0" anchor="b">
            <a:noAutofit/>
          </a:bodyPr>
          <a:lstStyle>
            <a:lvl1pPr marL="0" indent="0">
              <a:spcBef>
                <a:spcPts val="0"/>
              </a:spcBef>
              <a:buNone/>
              <a:defRPr sz="1500" b="0" i="0">
                <a:solidFill>
                  <a:schemeClr val="tx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Otsikko</a:t>
            </a:r>
            <a:br>
              <a:rPr lang="en-GB"/>
            </a:br>
            <a:r>
              <a:rPr lang="en-GB"/>
              <a:t>Max 2 rivia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B873914B-A46C-0246-8102-57B72FFEFFFD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3286800" y="4581129"/>
            <a:ext cx="2509560" cy="710203"/>
          </a:xfrm>
        </p:spPr>
        <p:txBody>
          <a:bodyPr lIns="0" anchor="ctr">
            <a:noAutofit/>
          </a:bodyPr>
          <a:lstStyle>
            <a:lvl1pPr marL="0" indent="0">
              <a:buNone/>
              <a:defRPr sz="4500" b="0" i="0">
                <a:solidFill>
                  <a:schemeClr val="tx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XX,XX €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35E6F2AF-9776-2E4D-9B67-19A88120E165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3286799" y="5301208"/>
            <a:ext cx="2509843" cy="397447"/>
          </a:xfrm>
        </p:spPr>
        <p:txBody>
          <a:bodyPr lIns="0" anchor="t">
            <a:noAutofit/>
          </a:bodyPr>
          <a:lstStyle>
            <a:lvl1pPr marL="0" indent="0"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aleway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  <a:br>
              <a:rPr lang="en-GB"/>
            </a:br>
            <a:r>
              <a:rPr lang="en-GB"/>
              <a:t>viite teksti</a:t>
            </a:r>
            <a:br>
              <a:rPr lang="en-GB"/>
            </a:br>
            <a:endParaRPr lang="en-GB"/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0C30A02A-0704-AF48-A2AB-C5A44566A2D1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6322534" y="3977499"/>
            <a:ext cx="2376000" cy="582872"/>
          </a:xfrm>
        </p:spPr>
        <p:txBody>
          <a:bodyPr lIns="0" anchor="b">
            <a:noAutofit/>
          </a:bodyPr>
          <a:lstStyle>
            <a:lvl1pPr marL="0" indent="0">
              <a:spcBef>
                <a:spcPts val="0"/>
              </a:spcBef>
              <a:buNone/>
              <a:defRPr sz="1500" b="0" i="0">
                <a:solidFill>
                  <a:schemeClr val="tx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Otsikko</a:t>
            </a:r>
            <a:br>
              <a:rPr lang="en-GB"/>
            </a:br>
            <a:r>
              <a:rPr lang="en-GB"/>
              <a:t>Max 2 rivia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F808BC98-E472-1949-9514-15B0FFB79225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6322534" y="4581129"/>
            <a:ext cx="2375732" cy="710203"/>
          </a:xfrm>
        </p:spPr>
        <p:txBody>
          <a:bodyPr lIns="0" anchor="ctr">
            <a:noAutofit/>
          </a:bodyPr>
          <a:lstStyle>
            <a:lvl1pPr marL="0" indent="0">
              <a:buNone/>
              <a:defRPr sz="4500" b="0" i="0">
                <a:solidFill>
                  <a:schemeClr val="tx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XX,XX €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6338B272-0307-944F-AF60-9B577F2557BD}"/>
              </a:ext>
            </a:extLst>
          </p:cNvPr>
          <p:cNvSpPr>
            <a:spLocks noGrp="1"/>
          </p:cNvSpPr>
          <p:nvPr>
            <p:ph type="body" sz="half" idx="35" hasCustomPrompt="1"/>
          </p:nvPr>
        </p:nvSpPr>
        <p:spPr>
          <a:xfrm>
            <a:off x="6322535" y="5301208"/>
            <a:ext cx="2376000" cy="397447"/>
          </a:xfrm>
        </p:spPr>
        <p:txBody>
          <a:bodyPr lIns="0" anchor="t">
            <a:noAutofit/>
          </a:bodyPr>
          <a:lstStyle>
            <a:lvl1pPr marL="0" indent="0"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aleway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  <a:br>
              <a:rPr lang="en-GB"/>
            </a:br>
            <a:r>
              <a:rPr lang="en-GB"/>
              <a:t>viite teksti</a:t>
            </a:r>
            <a:br>
              <a:rPr lang="en-GB"/>
            </a:br>
            <a:endParaRPr lang="en-GB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1DFDF141-6732-254B-B12B-51458797A17F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9264352" y="3977499"/>
            <a:ext cx="2376000" cy="582872"/>
          </a:xfrm>
        </p:spPr>
        <p:txBody>
          <a:bodyPr lIns="0" anchor="b">
            <a:noAutofit/>
          </a:bodyPr>
          <a:lstStyle>
            <a:lvl1pPr marL="0" indent="0">
              <a:spcBef>
                <a:spcPts val="0"/>
              </a:spcBef>
              <a:buNone/>
              <a:defRPr sz="1500" b="0" i="0">
                <a:solidFill>
                  <a:schemeClr val="tx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Otsikko</a:t>
            </a:r>
            <a:br>
              <a:rPr lang="en-GB"/>
            </a:br>
            <a:r>
              <a:rPr lang="en-GB"/>
              <a:t>Max 2 rivia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9567131A-7886-7649-B674-6A5C75D5813F}"/>
              </a:ext>
            </a:extLst>
          </p:cNvPr>
          <p:cNvSpPr>
            <a:spLocks noGrp="1"/>
          </p:cNvSpPr>
          <p:nvPr>
            <p:ph type="body" sz="half" idx="37" hasCustomPrompt="1"/>
          </p:nvPr>
        </p:nvSpPr>
        <p:spPr>
          <a:xfrm>
            <a:off x="9264352" y="4581129"/>
            <a:ext cx="2375732" cy="710203"/>
          </a:xfrm>
        </p:spPr>
        <p:txBody>
          <a:bodyPr lIns="0" anchor="ctr">
            <a:noAutofit/>
          </a:bodyPr>
          <a:lstStyle>
            <a:lvl1pPr marL="0" indent="0">
              <a:buNone/>
              <a:defRPr sz="4500" b="0" i="0">
                <a:solidFill>
                  <a:schemeClr val="tx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XX,XX €</a:t>
            </a:r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F15C4563-448F-504D-A547-E2E09EF549CA}"/>
              </a:ext>
            </a:extLst>
          </p:cNvPr>
          <p:cNvSpPr>
            <a:spLocks noGrp="1"/>
          </p:cNvSpPr>
          <p:nvPr>
            <p:ph type="body" sz="half" idx="38" hasCustomPrompt="1"/>
          </p:nvPr>
        </p:nvSpPr>
        <p:spPr>
          <a:xfrm>
            <a:off x="9264353" y="5301208"/>
            <a:ext cx="2376000" cy="397447"/>
          </a:xfrm>
        </p:spPr>
        <p:txBody>
          <a:bodyPr lIns="0" anchor="t">
            <a:noAutofit/>
          </a:bodyPr>
          <a:lstStyle>
            <a:lvl1pPr marL="0" indent="0"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aleway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  <a:br>
              <a:rPr lang="en-GB"/>
            </a:br>
            <a:r>
              <a:rPr lang="en-GB"/>
              <a:t>viite teksti</a:t>
            </a:r>
            <a:br>
              <a:rPr lang="en-GB"/>
            </a:b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1379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BEA09AF-DA40-B94C-A759-410CE3C8C8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14875" y="0"/>
            <a:ext cx="7477125" cy="6858000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C49322-10E2-D642-A9E0-FE06D44190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800" y="4469392"/>
            <a:ext cx="3870778" cy="1069908"/>
          </a:xfrm>
        </p:spPr>
        <p:txBody>
          <a:bodyPr lIns="0" anchor="b">
            <a:noAutofit/>
          </a:bodyPr>
          <a:lstStyle>
            <a:lvl1pPr>
              <a:defRPr sz="3500"/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9B95C8-CEB7-F943-9E2F-4BF42935A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800" y="5557733"/>
            <a:ext cx="3870778" cy="400110"/>
          </a:xfrm>
        </p:spPr>
        <p:txBody>
          <a:bodyPr lIns="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A30A9-8F66-C64C-85FC-02A60A3A4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8144-C77F-DD4E-9CB9-784DB9810D47}" type="datetime1">
              <a:rPr lang="fi-FI" smtClean="0"/>
              <a:t>12.6.2024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24198-0CCA-6142-A796-88D2AD7CF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EEDC6-42DF-8A49-B816-ADA2EC5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CB6C64C-9C17-174C-9071-6C1D2E580596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A243B51-C4D3-4149-85E2-8D431EDC8F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52670" y="636518"/>
            <a:ext cx="1759584" cy="64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759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41442-ADA7-CF43-82B6-9BE8278B7D9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0800" y="2951163"/>
            <a:ext cx="9144000" cy="2387600"/>
          </a:xfrm>
        </p:spPr>
        <p:txBody>
          <a:bodyPr l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78DEA0-D8CA-D247-8C50-47CA618477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0800" y="5478964"/>
            <a:ext cx="9144000" cy="587997"/>
          </a:xfrm>
        </p:spPr>
        <p:txBody>
          <a:bodyPr lIns="0">
            <a:noAutofit/>
          </a:bodyPr>
          <a:lstStyle>
            <a:lvl1pPr marL="0" indent="0" algn="l">
              <a:buNone/>
              <a:defRPr sz="2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377046-5482-FF48-8141-5E24FBAA0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F0C2365-7226-6647-889F-42C3DE4AC624}" type="datetime1">
              <a:rPr lang="fi-FI" smtClean="0"/>
              <a:t>12.6.2024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557AC-1178-0344-B63C-E34AAB9F8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85203-4876-374A-BB79-67C13A90A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CB6C64C-9C17-174C-9071-6C1D2E580596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00BAACF-8D36-3D48-BDC5-F68798D8AE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2670" y="636518"/>
            <a:ext cx="1759584" cy="64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897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49322-10E2-D642-A9E0-FE06D44190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800" y="4459768"/>
            <a:ext cx="6698198" cy="1069908"/>
          </a:xfrm>
        </p:spPr>
        <p:txBody>
          <a:bodyPr lIns="0" anchor="b">
            <a:noAutofit/>
          </a:bodyPr>
          <a:lstStyle>
            <a:lvl1pPr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9B95C8-CEB7-F943-9E2F-4BF42935A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800" y="5557733"/>
            <a:ext cx="6698198" cy="400110"/>
          </a:xfrm>
        </p:spPr>
        <p:txBody>
          <a:bodyPr lIns="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A30A9-8F66-C64C-85FC-02A60A3A4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89291-EC1A-3A46-BE5F-3A104BF037D3}" type="datetime1">
              <a:rPr lang="fi-FI" smtClean="0"/>
              <a:t>12.6.2024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24198-0CCA-6142-A796-88D2AD7CF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EEDC6-42DF-8A49-B816-ADA2EC5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CB6C64C-9C17-174C-9071-6C1D2E580596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E7F7FB9-1F4A-4A48-AEBC-D27926B9D9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2670" y="636518"/>
            <a:ext cx="1759584" cy="64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735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107A64-5B53-F145-8D1F-EB42563E8A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678" y="270"/>
            <a:ext cx="5140613" cy="68574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C49322-10E2-D642-A9E0-FE06D44190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800" y="4479018"/>
            <a:ext cx="3870778" cy="1069908"/>
          </a:xfrm>
        </p:spPr>
        <p:txBody>
          <a:bodyPr lIns="0" anchor="b">
            <a:noAutofit/>
          </a:bodyPr>
          <a:lstStyle>
            <a:lvl1pPr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9B95C8-CEB7-F943-9E2F-4BF42935A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800" y="5557733"/>
            <a:ext cx="3870778" cy="400110"/>
          </a:xfrm>
        </p:spPr>
        <p:txBody>
          <a:bodyPr lIns="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A30A9-8F66-C64C-85FC-02A60A3A4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323C0-40D4-524E-A485-B221123946D9}" type="datetime1">
              <a:rPr lang="fi-FI" smtClean="0"/>
              <a:t>12.6.2024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24198-0CCA-6142-A796-88D2AD7CF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EEDC6-42DF-8A49-B816-ADA2EC5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CB6C64C-9C17-174C-9071-6C1D2E580596}" type="slidenum">
              <a:rPr lang="fi-FI"/>
              <a:pPr/>
              <a:t>‹#›</a:t>
            </a:fld>
            <a:endParaRPr lang="fi-FI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2A6FD18-DD28-694B-83DE-314DF04E2C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98528" y="-33243"/>
            <a:ext cx="8628838" cy="6919818"/>
          </a:xfrm>
          <a:custGeom>
            <a:avLst/>
            <a:gdLst>
              <a:gd name="connsiteX0" fmla="*/ 1152046 w 7862874"/>
              <a:gd name="connsiteY0" fmla="*/ 0 h 6912137"/>
              <a:gd name="connsiteX1" fmla="*/ 6710828 w 7862874"/>
              <a:gd name="connsiteY1" fmla="*/ 0 h 6912137"/>
              <a:gd name="connsiteX2" fmla="*/ 7862874 w 7862874"/>
              <a:gd name="connsiteY2" fmla="*/ 1152046 h 6912137"/>
              <a:gd name="connsiteX3" fmla="*/ 7862874 w 7862874"/>
              <a:gd name="connsiteY3" fmla="*/ 6912137 h 6912137"/>
              <a:gd name="connsiteX4" fmla="*/ 7862874 w 7862874"/>
              <a:gd name="connsiteY4" fmla="*/ 6912137 h 6912137"/>
              <a:gd name="connsiteX5" fmla="*/ 0 w 7862874"/>
              <a:gd name="connsiteY5" fmla="*/ 6912137 h 6912137"/>
              <a:gd name="connsiteX6" fmla="*/ 0 w 7862874"/>
              <a:gd name="connsiteY6" fmla="*/ 6912137 h 6912137"/>
              <a:gd name="connsiteX7" fmla="*/ 0 w 7862874"/>
              <a:gd name="connsiteY7" fmla="*/ 1152046 h 6912137"/>
              <a:gd name="connsiteX8" fmla="*/ 1152046 w 7862874"/>
              <a:gd name="connsiteY8" fmla="*/ 0 h 6912137"/>
              <a:gd name="connsiteX0" fmla="*/ 1152046 w 7885176"/>
              <a:gd name="connsiteY0" fmla="*/ 7681 h 6919818"/>
              <a:gd name="connsiteX1" fmla="*/ 6710828 w 7885176"/>
              <a:gd name="connsiteY1" fmla="*/ 7681 h 6919818"/>
              <a:gd name="connsiteX2" fmla="*/ 7885176 w 7885176"/>
              <a:gd name="connsiteY2" fmla="*/ 0 h 6919818"/>
              <a:gd name="connsiteX3" fmla="*/ 7862874 w 7885176"/>
              <a:gd name="connsiteY3" fmla="*/ 6919818 h 6919818"/>
              <a:gd name="connsiteX4" fmla="*/ 7862874 w 7885176"/>
              <a:gd name="connsiteY4" fmla="*/ 6919818 h 6919818"/>
              <a:gd name="connsiteX5" fmla="*/ 0 w 7885176"/>
              <a:gd name="connsiteY5" fmla="*/ 6919818 h 6919818"/>
              <a:gd name="connsiteX6" fmla="*/ 0 w 7885176"/>
              <a:gd name="connsiteY6" fmla="*/ 6919818 h 6919818"/>
              <a:gd name="connsiteX7" fmla="*/ 0 w 7885176"/>
              <a:gd name="connsiteY7" fmla="*/ 1159727 h 6919818"/>
              <a:gd name="connsiteX8" fmla="*/ 1152046 w 7885176"/>
              <a:gd name="connsiteY8" fmla="*/ 7681 h 6919818"/>
              <a:gd name="connsiteX0" fmla="*/ 1152046 w 7885176"/>
              <a:gd name="connsiteY0" fmla="*/ 7681 h 6919818"/>
              <a:gd name="connsiteX1" fmla="*/ 6710828 w 7885176"/>
              <a:gd name="connsiteY1" fmla="*/ 7681 h 6919818"/>
              <a:gd name="connsiteX2" fmla="*/ 7885176 w 7885176"/>
              <a:gd name="connsiteY2" fmla="*/ 0 h 6919818"/>
              <a:gd name="connsiteX3" fmla="*/ 7862874 w 7885176"/>
              <a:gd name="connsiteY3" fmla="*/ 6919818 h 6919818"/>
              <a:gd name="connsiteX4" fmla="*/ 7862874 w 7885176"/>
              <a:gd name="connsiteY4" fmla="*/ 6919818 h 6919818"/>
              <a:gd name="connsiteX5" fmla="*/ 0 w 7885176"/>
              <a:gd name="connsiteY5" fmla="*/ 6919818 h 6919818"/>
              <a:gd name="connsiteX6" fmla="*/ 858644 w 7885176"/>
              <a:gd name="connsiteY6" fmla="*/ 3953594 h 6919818"/>
              <a:gd name="connsiteX7" fmla="*/ 0 w 7885176"/>
              <a:gd name="connsiteY7" fmla="*/ 1159727 h 6919818"/>
              <a:gd name="connsiteX8" fmla="*/ 1152046 w 7885176"/>
              <a:gd name="connsiteY8" fmla="*/ 7681 h 6919818"/>
              <a:gd name="connsiteX0" fmla="*/ 1152046 w 7885176"/>
              <a:gd name="connsiteY0" fmla="*/ 7681 h 6919818"/>
              <a:gd name="connsiteX1" fmla="*/ 6710828 w 7885176"/>
              <a:gd name="connsiteY1" fmla="*/ 7681 h 6919818"/>
              <a:gd name="connsiteX2" fmla="*/ 7885176 w 7885176"/>
              <a:gd name="connsiteY2" fmla="*/ 0 h 6919818"/>
              <a:gd name="connsiteX3" fmla="*/ 7862874 w 7885176"/>
              <a:gd name="connsiteY3" fmla="*/ 6919818 h 6919818"/>
              <a:gd name="connsiteX4" fmla="*/ 7862874 w 7885176"/>
              <a:gd name="connsiteY4" fmla="*/ 6919818 h 6919818"/>
              <a:gd name="connsiteX5" fmla="*/ 0 w 7885176"/>
              <a:gd name="connsiteY5" fmla="*/ 6919818 h 6919818"/>
              <a:gd name="connsiteX6" fmla="*/ 1505414 w 7885176"/>
              <a:gd name="connsiteY6" fmla="*/ 3507546 h 6919818"/>
              <a:gd name="connsiteX7" fmla="*/ 0 w 7885176"/>
              <a:gd name="connsiteY7" fmla="*/ 1159727 h 6919818"/>
              <a:gd name="connsiteX8" fmla="*/ 1152046 w 7885176"/>
              <a:gd name="connsiteY8" fmla="*/ 7681 h 6919818"/>
              <a:gd name="connsiteX0" fmla="*/ 1152046 w 7885176"/>
              <a:gd name="connsiteY0" fmla="*/ 7681 h 6919818"/>
              <a:gd name="connsiteX1" fmla="*/ 6710828 w 7885176"/>
              <a:gd name="connsiteY1" fmla="*/ 7681 h 6919818"/>
              <a:gd name="connsiteX2" fmla="*/ 7885176 w 7885176"/>
              <a:gd name="connsiteY2" fmla="*/ 0 h 6919818"/>
              <a:gd name="connsiteX3" fmla="*/ 7862874 w 7885176"/>
              <a:gd name="connsiteY3" fmla="*/ 6919818 h 6919818"/>
              <a:gd name="connsiteX4" fmla="*/ 7862874 w 7885176"/>
              <a:gd name="connsiteY4" fmla="*/ 6919818 h 6919818"/>
              <a:gd name="connsiteX5" fmla="*/ 0 w 7885176"/>
              <a:gd name="connsiteY5" fmla="*/ 6919818 h 6919818"/>
              <a:gd name="connsiteX6" fmla="*/ 791736 w 7885176"/>
              <a:gd name="connsiteY6" fmla="*/ 3797478 h 6919818"/>
              <a:gd name="connsiteX7" fmla="*/ 0 w 7885176"/>
              <a:gd name="connsiteY7" fmla="*/ 1159727 h 6919818"/>
              <a:gd name="connsiteX8" fmla="*/ 1152046 w 7885176"/>
              <a:gd name="connsiteY8" fmla="*/ 7681 h 6919818"/>
              <a:gd name="connsiteX0" fmla="*/ 1152046 w 7885176"/>
              <a:gd name="connsiteY0" fmla="*/ 7681 h 6919818"/>
              <a:gd name="connsiteX1" fmla="*/ 6710828 w 7885176"/>
              <a:gd name="connsiteY1" fmla="*/ 7681 h 6919818"/>
              <a:gd name="connsiteX2" fmla="*/ 7885176 w 7885176"/>
              <a:gd name="connsiteY2" fmla="*/ 0 h 6919818"/>
              <a:gd name="connsiteX3" fmla="*/ 7862874 w 7885176"/>
              <a:gd name="connsiteY3" fmla="*/ 6919818 h 6919818"/>
              <a:gd name="connsiteX4" fmla="*/ 7862874 w 7885176"/>
              <a:gd name="connsiteY4" fmla="*/ 6919818 h 6919818"/>
              <a:gd name="connsiteX5" fmla="*/ 0 w 7885176"/>
              <a:gd name="connsiteY5" fmla="*/ 6919818 h 6919818"/>
              <a:gd name="connsiteX6" fmla="*/ 791736 w 7885176"/>
              <a:gd name="connsiteY6" fmla="*/ 3797478 h 6919818"/>
              <a:gd name="connsiteX7" fmla="*/ 903249 w 7885176"/>
              <a:gd name="connsiteY7" fmla="*/ 1862254 h 6919818"/>
              <a:gd name="connsiteX8" fmla="*/ 1152046 w 7885176"/>
              <a:gd name="connsiteY8" fmla="*/ 7681 h 6919818"/>
              <a:gd name="connsiteX0" fmla="*/ 1152046 w 7885176"/>
              <a:gd name="connsiteY0" fmla="*/ 7681 h 6919818"/>
              <a:gd name="connsiteX1" fmla="*/ 6710828 w 7885176"/>
              <a:gd name="connsiteY1" fmla="*/ 7681 h 6919818"/>
              <a:gd name="connsiteX2" fmla="*/ 7885176 w 7885176"/>
              <a:gd name="connsiteY2" fmla="*/ 0 h 6919818"/>
              <a:gd name="connsiteX3" fmla="*/ 7862874 w 7885176"/>
              <a:gd name="connsiteY3" fmla="*/ 6919818 h 6919818"/>
              <a:gd name="connsiteX4" fmla="*/ 7862874 w 7885176"/>
              <a:gd name="connsiteY4" fmla="*/ 6919818 h 6919818"/>
              <a:gd name="connsiteX5" fmla="*/ 0 w 7885176"/>
              <a:gd name="connsiteY5" fmla="*/ 6919818 h 6919818"/>
              <a:gd name="connsiteX6" fmla="*/ 791736 w 7885176"/>
              <a:gd name="connsiteY6" fmla="*/ 3797478 h 6919818"/>
              <a:gd name="connsiteX7" fmla="*/ 267629 w 7885176"/>
              <a:gd name="connsiteY7" fmla="*/ 1605776 h 6919818"/>
              <a:gd name="connsiteX8" fmla="*/ 1152046 w 7885176"/>
              <a:gd name="connsiteY8" fmla="*/ 7681 h 6919818"/>
              <a:gd name="connsiteX0" fmla="*/ 0 w 8628838"/>
              <a:gd name="connsiteY0" fmla="*/ 29984 h 6919818"/>
              <a:gd name="connsiteX1" fmla="*/ 7454490 w 8628838"/>
              <a:gd name="connsiteY1" fmla="*/ 7681 h 6919818"/>
              <a:gd name="connsiteX2" fmla="*/ 8628838 w 8628838"/>
              <a:gd name="connsiteY2" fmla="*/ 0 h 6919818"/>
              <a:gd name="connsiteX3" fmla="*/ 8606536 w 8628838"/>
              <a:gd name="connsiteY3" fmla="*/ 6919818 h 6919818"/>
              <a:gd name="connsiteX4" fmla="*/ 8606536 w 8628838"/>
              <a:gd name="connsiteY4" fmla="*/ 6919818 h 6919818"/>
              <a:gd name="connsiteX5" fmla="*/ 743662 w 8628838"/>
              <a:gd name="connsiteY5" fmla="*/ 6919818 h 6919818"/>
              <a:gd name="connsiteX6" fmla="*/ 1535398 w 8628838"/>
              <a:gd name="connsiteY6" fmla="*/ 3797478 h 6919818"/>
              <a:gd name="connsiteX7" fmla="*/ 1011291 w 8628838"/>
              <a:gd name="connsiteY7" fmla="*/ 1605776 h 6919818"/>
              <a:gd name="connsiteX8" fmla="*/ 0 w 8628838"/>
              <a:gd name="connsiteY8" fmla="*/ 29984 h 6919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28838" h="6919818">
                <a:moveTo>
                  <a:pt x="0" y="29984"/>
                </a:moveTo>
                <a:lnTo>
                  <a:pt x="7454490" y="7681"/>
                </a:lnTo>
                <a:lnTo>
                  <a:pt x="8628838" y="0"/>
                </a:lnTo>
                <a:lnTo>
                  <a:pt x="8606536" y="6919818"/>
                </a:lnTo>
                <a:lnTo>
                  <a:pt x="8606536" y="6919818"/>
                </a:lnTo>
                <a:lnTo>
                  <a:pt x="743662" y="6919818"/>
                </a:lnTo>
                <a:lnTo>
                  <a:pt x="1535398" y="3797478"/>
                </a:lnTo>
                <a:lnTo>
                  <a:pt x="1011291" y="1605776"/>
                </a:lnTo>
                <a:lnTo>
                  <a:pt x="0" y="29984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87BFC23-7FA2-EB4D-B8B2-9F912CE705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2670" y="636518"/>
            <a:ext cx="1759584" cy="64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086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BBEF7F2-031D-9F41-AC8C-FDF23DD11E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7054804" y="270"/>
            <a:ext cx="5140613" cy="68574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C49322-10E2-D642-A9E0-FE06D44190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87822" y="4469393"/>
            <a:ext cx="3870778" cy="1069908"/>
          </a:xfrm>
        </p:spPr>
        <p:txBody>
          <a:bodyPr lIns="0" anchor="b">
            <a:noAutofit/>
          </a:bodyPr>
          <a:lstStyle>
            <a:lvl1pPr algn="r"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9B95C8-CEB7-F943-9E2F-4BF42935A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87822" y="5557733"/>
            <a:ext cx="3870778" cy="400110"/>
          </a:xfrm>
        </p:spPr>
        <p:txBody>
          <a:bodyPr lIns="0">
            <a:no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A30A9-8F66-C64C-85FC-02A60A3A4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2555D-F0D1-ED4A-8D1E-F7B2C7181BBC}" type="datetime1">
              <a:rPr lang="fi-FI" smtClean="0"/>
              <a:t>12.6.2024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24198-0CCA-6142-A796-88D2AD7CF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EEDC6-42DF-8A49-B816-ADA2EC5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CB6C64C-9C17-174C-9071-6C1D2E580596}" type="slidenum">
              <a:rPr lang="fi-FI"/>
              <a:pPr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ABDC9B3-F290-2D44-8564-A138BAE341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2302" y="-13252"/>
            <a:ext cx="8619919" cy="6884699"/>
          </a:xfrm>
          <a:custGeom>
            <a:avLst/>
            <a:gdLst>
              <a:gd name="connsiteX0" fmla="*/ 1147473 w 8907963"/>
              <a:gd name="connsiteY0" fmla="*/ 0 h 6884699"/>
              <a:gd name="connsiteX1" fmla="*/ 7760490 w 8907963"/>
              <a:gd name="connsiteY1" fmla="*/ 0 h 6884699"/>
              <a:gd name="connsiteX2" fmla="*/ 8907963 w 8907963"/>
              <a:gd name="connsiteY2" fmla="*/ 1147473 h 6884699"/>
              <a:gd name="connsiteX3" fmla="*/ 8907963 w 8907963"/>
              <a:gd name="connsiteY3" fmla="*/ 6884699 h 6884699"/>
              <a:gd name="connsiteX4" fmla="*/ 8907963 w 8907963"/>
              <a:gd name="connsiteY4" fmla="*/ 6884699 h 6884699"/>
              <a:gd name="connsiteX5" fmla="*/ 0 w 8907963"/>
              <a:gd name="connsiteY5" fmla="*/ 6884699 h 6884699"/>
              <a:gd name="connsiteX6" fmla="*/ 0 w 8907963"/>
              <a:gd name="connsiteY6" fmla="*/ 6884699 h 6884699"/>
              <a:gd name="connsiteX7" fmla="*/ 0 w 8907963"/>
              <a:gd name="connsiteY7" fmla="*/ 1147473 h 6884699"/>
              <a:gd name="connsiteX8" fmla="*/ 1147473 w 8907963"/>
              <a:gd name="connsiteY8" fmla="*/ 0 h 6884699"/>
              <a:gd name="connsiteX0" fmla="*/ 1169775 w 8930265"/>
              <a:gd name="connsiteY0" fmla="*/ 0 h 6884699"/>
              <a:gd name="connsiteX1" fmla="*/ 7782792 w 8930265"/>
              <a:gd name="connsiteY1" fmla="*/ 0 h 6884699"/>
              <a:gd name="connsiteX2" fmla="*/ 8930265 w 8930265"/>
              <a:gd name="connsiteY2" fmla="*/ 1147473 h 6884699"/>
              <a:gd name="connsiteX3" fmla="*/ 8930265 w 8930265"/>
              <a:gd name="connsiteY3" fmla="*/ 6884699 h 6884699"/>
              <a:gd name="connsiteX4" fmla="*/ 8930265 w 8930265"/>
              <a:gd name="connsiteY4" fmla="*/ 6884699 h 6884699"/>
              <a:gd name="connsiteX5" fmla="*/ 22302 w 8930265"/>
              <a:gd name="connsiteY5" fmla="*/ 6884699 h 6884699"/>
              <a:gd name="connsiteX6" fmla="*/ 22302 w 8930265"/>
              <a:gd name="connsiteY6" fmla="*/ 6884699 h 6884699"/>
              <a:gd name="connsiteX7" fmla="*/ 0 w 8930265"/>
              <a:gd name="connsiteY7" fmla="*/ 10048 h 6884699"/>
              <a:gd name="connsiteX8" fmla="*/ 1169775 w 8930265"/>
              <a:gd name="connsiteY8" fmla="*/ 0 h 6884699"/>
              <a:gd name="connsiteX0" fmla="*/ 1169775 w 8930265"/>
              <a:gd name="connsiteY0" fmla="*/ 0 h 6884699"/>
              <a:gd name="connsiteX1" fmla="*/ 7782792 w 8930265"/>
              <a:gd name="connsiteY1" fmla="*/ 0 h 6884699"/>
              <a:gd name="connsiteX2" fmla="*/ 6621962 w 8930265"/>
              <a:gd name="connsiteY2" fmla="*/ 1571220 h 6884699"/>
              <a:gd name="connsiteX3" fmla="*/ 8930265 w 8930265"/>
              <a:gd name="connsiteY3" fmla="*/ 6884699 h 6884699"/>
              <a:gd name="connsiteX4" fmla="*/ 8930265 w 8930265"/>
              <a:gd name="connsiteY4" fmla="*/ 6884699 h 6884699"/>
              <a:gd name="connsiteX5" fmla="*/ 22302 w 8930265"/>
              <a:gd name="connsiteY5" fmla="*/ 6884699 h 6884699"/>
              <a:gd name="connsiteX6" fmla="*/ 22302 w 8930265"/>
              <a:gd name="connsiteY6" fmla="*/ 6884699 h 6884699"/>
              <a:gd name="connsiteX7" fmla="*/ 0 w 8930265"/>
              <a:gd name="connsiteY7" fmla="*/ 10048 h 6884699"/>
              <a:gd name="connsiteX8" fmla="*/ 1169775 w 8930265"/>
              <a:gd name="connsiteY8" fmla="*/ 0 h 6884699"/>
              <a:gd name="connsiteX0" fmla="*/ 1169775 w 8930265"/>
              <a:gd name="connsiteY0" fmla="*/ 0 h 6884699"/>
              <a:gd name="connsiteX1" fmla="*/ 7782792 w 8930265"/>
              <a:gd name="connsiteY1" fmla="*/ 0 h 6884699"/>
              <a:gd name="connsiteX2" fmla="*/ 6621962 w 8930265"/>
              <a:gd name="connsiteY2" fmla="*/ 1571220 h 6884699"/>
              <a:gd name="connsiteX3" fmla="*/ 8930265 w 8930265"/>
              <a:gd name="connsiteY3" fmla="*/ 6884699 h 6884699"/>
              <a:gd name="connsiteX4" fmla="*/ 8930265 w 8930265"/>
              <a:gd name="connsiteY4" fmla="*/ 6884699 h 6884699"/>
              <a:gd name="connsiteX5" fmla="*/ 22302 w 8930265"/>
              <a:gd name="connsiteY5" fmla="*/ 6884699 h 6884699"/>
              <a:gd name="connsiteX6" fmla="*/ 22302 w 8930265"/>
              <a:gd name="connsiteY6" fmla="*/ 6884699 h 6884699"/>
              <a:gd name="connsiteX7" fmla="*/ 0 w 8930265"/>
              <a:gd name="connsiteY7" fmla="*/ 10048 h 6884699"/>
              <a:gd name="connsiteX8" fmla="*/ 1169775 w 8930265"/>
              <a:gd name="connsiteY8" fmla="*/ 0 h 6884699"/>
              <a:gd name="connsiteX0" fmla="*/ 1169775 w 8930265"/>
              <a:gd name="connsiteY0" fmla="*/ 0 h 6884699"/>
              <a:gd name="connsiteX1" fmla="*/ 7782792 w 8930265"/>
              <a:gd name="connsiteY1" fmla="*/ 0 h 6884699"/>
              <a:gd name="connsiteX2" fmla="*/ 6621962 w 8930265"/>
              <a:gd name="connsiteY2" fmla="*/ 1571220 h 6884699"/>
              <a:gd name="connsiteX3" fmla="*/ 8930265 w 8930265"/>
              <a:gd name="connsiteY3" fmla="*/ 6884699 h 6884699"/>
              <a:gd name="connsiteX4" fmla="*/ 8352749 w 8930265"/>
              <a:gd name="connsiteY4" fmla="*/ 6884699 h 6884699"/>
              <a:gd name="connsiteX5" fmla="*/ 22302 w 8930265"/>
              <a:gd name="connsiteY5" fmla="*/ 6884699 h 6884699"/>
              <a:gd name="connsiteX6" fmla="*/ 22302 w 8930265"/>
              <a:gd name="connsiteY6" fmla="*/ 6884699 h 6884699"/>
              <a:gd name="connsiteX7" fmla="*/ 0 w 8930265"/>
              <a:gd name="connsiteY7" fmla="*/ 10048 h 6884699"/>
              <a:gd name="connsiteX8" fmla="*/ 1169775 w 8930265"/>
              <a:gd name="connsiteY8" fmla="*/ 0 h 6884699"/>
              <a:gd name="connsiteX0" fmla="*/ 1169775 w 8352749"/>
              <a:gd name="connsiteY0" fmla="*/ 0 h 6884699"/>
              <a:gd name="connsiteX1" fmla="*/ 7782792 w 8352749"/>
              <a:gd name="connsiteY1" fmla="*/ 0 h 6884699"/>
              <a:gd name="connsiteX2" fmla="*/ 6621962 w 8352749"/>
              <a:gd name="connsiteY2" fmla="*/ 1571220 h 6884699"/>
              <a:gd name="connsiteX3" fmla="*/ 7588744 w 8352749"/>
              <a:gd name="connsiteY3" fmla="*/ 4616746 h 6884699"/>
              <a:gd name="connsiteX4" fmla="*/ 8352749 w 8352749"/>
              <a:gd name="connsiteY4" fmla="*/ 6884699 h 6884699"/>
              <a:gd name="connsiteX5" fmla="*/ 22302 w 8352749"/>
              <a:gd name="connsiteY5" fmla="*/ 6884699 h 6884699"/>
              <a:gd name="connsiteX6" fmla="*/ 22302 w 8352749"/>
              <a:gd name="connsiteY6" fmla="*/ 6884699 h 6884699"/>
              <a:gd name="connsiteX7" fmla="*/ 0 w 8352749"/>
              <a:gd name="connsiteY7" fmla="*/ 10048 h 6884699"/>
              <a:gd name="connsiteX8" fmla="*/ 1169775 w 8352749"/>
              <a:gd name="connsiteY8" fmla="*/ 0 h 6884699"/>
              <a:gd name="connsiteX0" fmla="*/ 1169775 w 7782792"/>
              <a:gd name="connsiteY0" fmla="*/ 0 h 6890715"/>
              <a:gd name="connsiteX1" fmla="*/ 7782792 w 7782792"/>
              <a:gd name="connsiteY1" fmla="*/ 0 h 6890715"/>
              <a:gd name="connsiteX2" fmla="*/ 6621962 w 7782792"/>
              <a:gd name="connsiteY2" fmla="*/ 1571220 h 6890715"/>
              <a:gd name="connsiteX3" fmla="*/ 7588744 w 7782792"/>
              <a:gd name="connsiteY3" fmla="*/ 4616746 h 6890715"/>
              <a:gd name="connsiteX4" fmla="*/ 7095449 w 7782792"/>
              <a:gd name="connsiteY4" fmla="*/ 6890715 h 6890715"/>
              <a:gd name="connsiteX5" fmla="*/ 22302 w 7782792"/>
              <a:gd name="connsiteY5" fmla="*/ 6884699 h 6890715"/>
              <a:gd name="connsiteX6" fmla="*/ 22302 w 7782792"/>
              <a:gd name="connsiteY6" fmla="*/ 6884699 h 6890715"/>
              <a:gd name="connsiteX7" fmla="*/ 0 w 7782792"/>
              <a:gd name="connsiteY7" fmla="*/ 10048 h 6890715"/>
              <a:gd name="connsiteX8" fmla="*/ 1169775 w 7782792"/>
              <a:gd name="connsiteY8" fmla="*/ 0 h 6890715"/>
              <a:gd name="connsiteX0" fmla="*/ 1169775 w 7871486"/>
              <a:gd name="connsiteY0" fmla="*/ 0 h 6884699"/>
              <a:gd name="connsiteX1" fmla="*/ 7782792 w 7871486"/>
              <a:gd name="connsiteY1" fmla="*/ 0 h 6884699"/>
              <a:gd name="connsiteX2" fmla="*/ 6621962 w 7871486"/>
              <a:gd name="connsiteY2" fmla="*/ 1571220 h 6884699"/>
              <a:gd name="connsiteX3" fmla="*/ 7588744 w 7871486"/>
              <a:gd name="connsiteY3" fmla="*/ 4616746 h 6884699"/>
              <a:gd name="connsiteX4" fmla="*/ 7871486 w 7871486"/>
              <a:gd name="connsiteY4" fmla="*/ 6872668 h 6884699"/>
              <a:gd name="connsiteX5" fmla="*/ 22302 w 7871486"/>
              <a:gd name="connsiteY5" fmla="*/ 6884699 h 6884699"/>
              <a:gd name="connsiteX6" fmla="*/ 22302 w 7871486"/>
              <a:gd name="connsiteY6" fmla="*/ 6884699 h 6884699"/>
              <a:gd name="connsiteX7" fmla="*/ 0 w 7871486"/>
              <a:gd name="connsiteY7" fmla="*/ 10048 h 6884699"/>
              <a:gd name="connsiteX8" fmla="*/ 1169775 w 7871486"/>
              <a:gd name="connsiteY8" fmla="*/ 0 h 6884699"/>
              <a:gd name="connsiteX0" fmla="*/ 1169775 w 7871486"/>
              <a:gd name="connsiteY0" fmla="*/ 0 h 6884699"/>
              <a:gd name="connsiteX1" fmla="*/ 7782792 w 7871486"/>
              <a:gd name="connsiteY1" fmla="*/ 0 h 6884699"/>
              <a:gd name="connsiteX2" fmla="*/ 6621962 w 7871486"/>
              <a:gd name="connsiteY2" fmla="*/ 1571220 h 6884699"/>
              <a:gd name="connsiteX3" fmla="*/ 6042686 w 7871486"/>
              <a:gd name="connsiteY3" fmla="*/ 5043867 h 6884699"/>
              <a:gd name="connsiteX4" fmla="*/ 7871486 w 7871486"/>
              <a:gd name="connsiteY4" fmla="*/ 6872668 h 6884699"/>
              <a:gd name="connsiteX5" fmla="*/ 22302 w 7871486"/>
              <a:gd name="connsiteY5" fmla="*/ 6884699 h 6884699"/>
              <a:gd name="connsiteX6" fmla="*/ 22302 w 7871486"/>
              <a:gd name="connsiteY6" fmla="*/ 6884699 h 6884699"/>
              <a:gd name="connsiteX7" fmla="*/ 0 w 7871486"/>
              <a:gd name="connsiteY7" fmla="*/ 10048 h 6884699"/>
              <a:gd name="connsiteX8" fmla="*/ 1169775 w 7871486"/>
              <a:gd name="connsiteY8" fmla="*/ 0 h 6884699"/>
              <a:gd name="connsiteX0" fmla="*/ 1169775 w 7871486"/>
              <a:gd name="connsiteY0" fmla="*/ 0 h 6884699"/>
              <a:gd name="connsiteX1" fmla="*/ 7782792 w 7871486"/>
              <a:gd name="connsiteY1" fmla="*/ 0 h 6884699"/>
              <a:gd name="connsiteX2" fmla="*/ 6621962 w 7871486"/>
              <a:gd name="connsiteY2" fmla="*/ 1571220 h 6884699"/>
              <a:gd name="connsiteX3" fmla="*/ 7077402 w 7871486"/>
              <a:gd name="connsiteY3" fmla="*/ 3768520 h 6884699"/>
              <a:gd name="connsiteX4" fmla="*/ 7871486 w 7871486"/>
              <a:gd name="connsiteY4" fmla="*/ 6872668 h 6884699"/>
              <a:gd name="connsiteX5" fmla="*/ 22302 w 7871486"/>
              <a:gd name="connsiteY5" fmla="*/ 6884699 h 6884699"/>
              <a:gd name="connsiteX6" fmla="*/ 22302 w 7871486"/>
              <a:gd name="connsiteY6" fmla="*/ 6884699 h 6884699"/>
              <a:gd name="connsiteX7" fmla="*/ 0 w 7871486"/>
              <a:gd name="connsiteY7" fmla="*/ 10048 h 6884699"/>
              <a:gd name="connsiteX8" fmla="*/ 1169775 w 7871486"/>
              <a:gd name="connsiteY8" fmla="*/ 0 h 6884699"/>
              <a:gd name="connsiteX0" fmla="*/ 1169775 w 7871486"/>
              <a:gd name="connsiteY0" fmla="*/ 0 h 6884699"/>
              <a:gd name="connsiteX1" fmla="*/ 7782792 w 7871486"/>
              <a:gd name="connsiteY1" fmla="*/ 0 h 6884699"/>
              <a:gd name="connsiteX2" fmla="*/ 7592021 w 7871486"/>
              <a:gd name="connsiteY2" fmla="*/ 1579171 h 6884699"/>
              <a:gd name="connsiteX3" fmla="*/ 7077402 w 7871486"/>
              <a:gd name="connsiteY3" fmla="*/ 3768520 h 6884699"/>
              <a:gd name="connsiteX4" fmla="*/ 7871486 w 7871486"/>
              <a:gd name="connsiteY4" fmla="*/ 6872668 h 6884699"/>
              <a:gd name="connsiteX5" fmla="*/ 22302 w 7871486"/>
              <a:gd name="connsiteY5" fmla="*/ 6884699 h 6884699"/>
              <a:gd name="connsiteX6" fmla="*/ 22302 w 7871486"/>
              <a:gd name="connsiteY6" fmla="*/ 6884699 h 6884699"/>
              <a:gd name="connsiteX7" fmla="*/ 0 w 7871486"/>
              <a:gd name="connsiteY7" fmla="*/ 10048 h 6884699"/>
              <a:gd name="connsiteX8" fmla="*/ 1169775 w 7871486"/>
              <a:gd name="connsiteY8" fmla="*/ 0 h 6884699"/>
              <a:gd name="connsiteX0" fmla="*/ 1169775 w 8619919"/>
              <a:gd name="connsiteY0" fmla="*/ 0 h 6884699"/>
              <a:gd name="connsiteX1" fmla="*/ 8619919 w 8619919"/>
              <a:gd name="connsiteY1" fmla="*/ 0 h 6884699"/>
              <a:gd name="connsiteX2" fmla="*/ 7592021 w 8619919"/>
              <a:gd name="connsiteY2" fmla="*/ 1579171 h 6884699"/>
              <a:gd name="connsiteX3" fmla="*/ 7077402 w 8619919"/>
              <a:gd name="connsiteY3" fmla="*/ 3768520 h 6884699"/>
              <a:gd name="connsiteX4" fmla="*/ 7871486 w 8619919"/>
              <a:gd name="connsiteY4" fmla="*/ 6872668 h 6884699"/>
              <a:gd name="connsiteX5" fmla="*/ 22302 w 8619919"/>
              <a:gd name="connsiteY5" fmla="*/ 6884699 h 6884699"/>
              <a:gd name="connsiteX6" fmla="*/ 22302 w 8619919"/>
              <a:gd name="connsiteY6" fmla="*/ 6884699 h 6884699"/>
              <a:gd name="connsiteX7" fmla="*/ 0 w 8619919"/>
              <a:gd name="connsiteY7" fmla="*/ 10048 h 6884699"/>
              <a:gd name="connsiteX8" fmla="*/ 1169775 w 8619919"/>
              <a:gd name="connsiteY8" fmla="*/ 0 h 6884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19919" h="6884699">
                <a:moveTo>
                  <a:pt x="1169775" y="0"/>
                </a:moveTo>
                <a:lnTo>
                  <a:pt x="8619919" y="0"/>
                </a:lnTo>
                <a:lnTo>
                  <a:pt x="7592021" y="1579171"/>
                </a:lnTo>
                <a:lnTo>
                  <a:pt x="7077402" y="3768520"/>
                </a:lnTo>
                <a:lnTo>
                  <a:pt x="7871486" y="6872668"/>
                </a:lnTo>
                <a:lnTo>
                  <a:pt x="22302" y="6884699"/>
                </a:lnTo>
                <a:lnTo>
                  <a:pt x="22302" y="6884699"/>
                </a:lnTo>
                <a:lnTo>
                  <a:pt x="0" y="10048"/>
                </a:lnTo>
                <a:lnTo>
                  <a:pt x="1169775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3C9D6D9-3878-AC47-AE3C-CDD64009C4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906386" y="636518"/>
            <a:ext cx="1759584" cy="64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086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C6718-7E3E-C647-B16F-7F8120BAD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6AF0C-15A3-D342-986E-5B50E6D6A8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0800" y="1585913"/>
            <a:ext cx="5436000" cy="4428000"/>
          </a:xfrm>
        </p:spPr>
        <p:txBody>
          <a:bodyPr l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4E1835-067D-CB4E-A4D5-B44773CA4A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7" y="1585913"/>
            <a:ext cx="5436000" cy="4428000"/>
          </a:xfrm>
        </p:spPr>
        <p:txBody>
          <a:bodyPr l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D80EE7-CCFA-0840-A3FE-4482615FB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4BAE2-6BFF-3C48-B811-C5F9DAD390C6}" type="datetime1">
              <a:rPr lang="fi-FI" smtClean="0"/>
              <a:t>12.6.2024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758577-1B16-F14F-9D0A-12A9E14D9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0800" y="6356350"/>
            <a:ext cx="4114800" cy="365125"/>
          </a:xfrm>
        </p:spPr>
        <p:txBody>
          <a:bodyPr/>
          <a:lstStyle/>
          <a:p>
            <a:r>
              <a:rPr lang="fi-FI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DF1422-5D6F-7242-AAF7-6B3379754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6C64C-9C17-174C-9071-6C1D2E580596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286656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848C3B4-4A7A-8D44-9896-494C4B80E2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7" y="4463"/>
            <a:ext cx="3893824" cy="68490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C6718-7E3E-C647-B16F-7F8120BAD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000" y="459935"/>
            <a:ext cx="7303595" cy="843915"/>
          </a:xfrm>
        </p:spPr>
        <p:txBody>
          <a:bodyPr lIns="0"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4E1835-067D-CB4E-A4D5-B44773CA4A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6000" y="1585913"/>
            <a:ext cx="7301668" cy="4428000"/>
          </a:xfrm>
        </p:spPr>
        <p:txBody>
          <a:bodyPr l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D80EE7-CCFA-0840-A3FE-4482615FB5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72352" y="6356350"/>
            <a:ext cx="2743200" cy="365125"/>
          </a:xfrm>
        </p:spPr>
        <p:txBody>
          <a:bodyPr/>
          <a:lstStyle/>
          <a:p>
            <a:fld id="{289DC337-FC2A-3E45-9DFE-7251C4764893}" type="datetime1">
              <a:rPr lang="fi-FI" smtClean="0"/>
              <a:t>12.6.2024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758577-1B16-F14F-9D0A-12A9E14D9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16000" y="6356350"/>
            <a:ext cx="4114800" cy="365125"/>
          </a:xfrm>
        </p:spPr>
        <p:txBody>
          <a:bodyPr/>
          <a:lstStyle/>
          <a:p>
            <a:r>
              <a:rPr lang="fi-FI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DF1422-5D6F-7242-AAF7-6B3379754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96000" y="6356350"/>
            <a:ext cx="663358" cy="365125"/>
          </a:xfrm>
        </p:spPr>
        <p:txBody>
          <a:bodyPr/>
          <a:lstStyle/>
          <a:p>
            <a:fld id="{0CB6C64C-9C17-174C-9071-6C1D2E580596}" type="slidenum">
              <a:t>‹#›</a:t>
            </a:fld>
            <a:endParaRPr lang="fi-FI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6B9123A-71F7-9B42-85A6-A3345D654CB5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490800" y="2147421"/>
            <a:ext cx="3057505" cy="725107"/>
          </a:xfrm>
        </p:spPr>
        <p:txBody>
          <a:bodyPr lIns="0" anchor="b">
            <a:noAutofit/>
          </a:bodyPr>
          <a:lstStyle>
            <a:lvl1pPr marL="0" indent="0"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Otsikko</a:t>
            </a:r>
            <a:br>
              <a:rPr lang="en-GB"/>
            </a:br>
            <a:r>
              <a:rPr lang="en-GB"/>
              <a:t>Max 2 rivia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7F5DCEE-3835-0142-8E1A-8B4ED8F2FF74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490800" y="2887533"/>
            <a:ext cx="3057505" cy="1082935"/>
          </a:xfrm>
        </p:spPr>
        <p:txBody>
          <a:bodyPr lIns="0" anchor="ctr">
            <a:noAutofit/>
          </a:bodyPr>
          <a:lstStyle>
            <a:lvl1pPr marL="0" indent="0">
              <a:buNone/>
              <a:defRPr sz="5600" b="0" i="0">
                <a:solidFill>
                  <a:schemeClr val="bg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XX,XX €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951A046-5E31-2149-A68E-3AEE25109416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90800" y="3982076"/>
            <a:ext cx="3060766" cy="598830"/>
          </a:xfrm>
        </p:spPr>
        <p:txBody>
          <a:bodyPr lIns="0" anchor="t">
            <a:noAutofit/>
          </a:bodyPr>
          <a:lstStyle>
            <a:lvl1pPr marL="0" indent="0">
              <a:spcBef>
                <a:spcPts val="0"/>
              </a:spcBef>
              <a:buNone/>
              <a:defRPr sz="1500" b="0" i="0">
                <a:solidFill>
                  <a:schemeClr val="bg1"/>
                </a:solidFill>
                <a:latin typeface="Raleway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  <a:br>
              <a:rPr lang="en-GB"/>
            </a:br>
            <a:r>
              <a:rPr lang="en-GB"/>
              <a:t>viite teksti</a:t>
            </a:r>
            <a:br>
              <a:rPr lang="en-GB"/>
            </a:br>
            <a:endParaRPr lang="en-GB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43507662-B9CD-E248-8417-5F56A49FCD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20087" y="6240908"/>
            <a:ext cx="1041149" cy="38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2360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EEFA6A3F-A5EC-8D4D-B818-6A592EF60E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3905573" cy="6857999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 sz="3200">
                <a:noFill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8C6718-7E3E-C647-B16F-7F8120BAD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000" y="459935"/>
            <a:ext cx="7303595" cy="843915"/>
          </a:xfrm>
        </p:spPr>
        <p:txBody>
          <a:bodyPr lIns="0"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4E1835-067D-CB4E-A4D5-B44773CA4A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6000" y="1587600"/>
            <a:ext cx="7301668" cy="4428000"/>
          </a:xfrm>
        </p:spPr>
        <p:txBody>
          <a:bodyPr l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D80EE7-CCFA-0840-A3FE-4482615FB5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72352" y="6356350"/>
            <a:ext cx="2743200" cy="365125"/>
          </a:xfrm>
        </p:spPr>
        <p:txBody>
          <a:bodyPr/>
          <a:lstStyle/>
          <a:p>
            <a:fld id="{038C352A-BF00-A949-B9F2-E1290BFD132D}" type="datetime1">
              <a:rPr lang="fi-FI" smtClean="0"/>
              <a:t>12.6.2024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758577-1B16-F14F-9D0A-12A9E14D9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16000" y="6356350"/>
            <a:ext cx="4114800" cy="365125"/>
          </a:xfrm>
        </p:spPr>
        <p:txBody>
          <a:bodyPr/>
          <a:lstStyle/>
          <a:p>
            <a:r>
              <a:rPr lang="fi-FI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DF1422-5D6F-7242-AAF7-6B3379754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96000" y="6356350"/>
            <a:ext cx="663358" cy="365125"/>
          </a:xfrm>
        </p:spPr>
        <p:txBody>
          <a:bodyPr/>
          <a:lstStyle/>
          <a:p>
            <a:fld id="{0CB6C64C-9C17-174C-9071-6C1D2E580596}" type="slidenum">
              <a:t>‹#›</a:t>
            </a:fld>
            <a:endParaRPr lang="fi-FI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6B9123A-71F7-9B42-85A6-A3345D654CB5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490800" y="2147421"/>
            <a:ext cx="3057505" cy="725107"/>
          </a:xfrm>
        </p:spPr>
        <p:txBody>
          <a:bodyPr lIns="0" anchor="b">
            <a:noAutofit/>
          </a:bodyPr>
          <a:lstStyle>
            <a:lvl1pPr marL="0" indent="0"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Otsikko</a:t>
            </a:r>
            <a:br>
              <a:rPr lang="en-GB"/>
            </a:br>
            <a:r>
              <a:rPr lang="en-GB"/>
              <a:t>Max 2 rivia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7F5DCEE-3835-0142-8E1A-8B4ED8F2FF74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490800" y="2887533"/>
            <a:ext cx="3057505" cy="1082935"/>
          </a:xfrm>
        </p:spPr>
        <p:txBody>
          <a:bodyPr lIns="0" anchor="ctr">
            <a:noAutofit/>
          </a:bodyPr>
          <a:lstStyle>
            <a:lvl1pPr marL="0" indent="0">
              <a:buNone/>
              <a:defRPr sz="5600" b="0" i="0">
                <a:solidFill>
                  <a:schemeClr val="bg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XX,XX €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951A046-5E31-2149-A68E-3AEE25109416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90800" y="3982076"/>
            <a:ext cx="3060766" cy="598830"/>
          </a:xfrm>
        </p:spPr>
        <p:txBody>
          <a:bodyPr lIns="0" anchor="t">
            <a:noAutofit/>
          </a:bodyPr>
          <a:lstStyle>
            <a:lvl1pPr marL="0" indent="0">
              <a:spcBef>
                <a:spcPts val="0"/>
              </a:spcBef>
              <a:buNone/>
              <a:defRPr sz="1500" b="0" i="0">
                <a:solidFill>
                  <a:schemeClr val="bg1"/>
                </a:solidFill>
                <a:latin typeface="Raleway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  <a:br>
              <a:rPr lang="en-GB"/>
            </a:br>
            <a:r>
              <a:rPr lang="en-GB"/>
              <a:t>viite teksti</a:t>
            </a:r>
            <a:br>
              <a:rPr lang="en-GB"/>
            </a:br>
            <a:endParaRPr lang="en-GB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6D2E52C-7396-714B-893A-DC865E2B50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20087" y="6240908"/>
            <a:ext cx="1041149" cy="38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5795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60D5C-6432-9E43-9B89-599A0D2FD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1321A6-A84B-DA47-863C-B2593C582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0904D-E070-1A47-8B90-5DFDDF83E998}" type="datetime1">
              <a:rPr lang="fi-FI" smtClean="0"/>
              <a:t>12.6.2024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B21E2A-5BAE-F349-9740-8BE68BB24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2C4367-D61F-ED40-9C4A-CE7E59D7E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6C64C-9C17-174C-9071-6C1D2E580596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689379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DDAD9A-7D81-0242-B53F-FCE70D50C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FFA71-F2DD-0E46-9114-F7151FA2503B}" type="datetime1">
              <a:rPr lang="fi-FI" smtClean="0"/>
              <a:t>12.6.2024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8E00A7-D803-4448-AE23-9953CF888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CBDD6B-9EBA-9F42-9B3D-CABFCB1F9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6C64C-9C17-174C-9071-6C1D2E580596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848891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84B99-2A70-124E-B5AE-444D9F19D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800" y="437319"/>
            <a:ext cx="11160000" cy="842400"/>
          </a:xfrm>
        </p:spPr>
        <p:txBody>
          <a:bodyPr lIns="0" anchor="b">
            <a:noAutofit/>
          </a:bodyPr>
          <a:lstStyle>
            <a:lvl1pPr>
              <a:defRPr sz="28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FDF6F2-B24B-204A-8EC1-8D4B132514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0800" y="1587600"/>
            <a:ext cx="5128592" cy="4428000"/>
          </a:xfrm>
        </p:spPr>
        <p:txBody>
          <a:bodyPr lIns="0"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DFFD1D-70D9-324E-B325-3E00EB28A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69DDE-50A2-5344-98FD-9B385839AFBD}" type="datetime1">
              <a:rPr lang="fi-FI" smtClean="0"/>
              <a:t>12.6.2024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6D7A54-DE58-F14F-AB47-5F1B878CD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0800" y="6356350"/>
            <a:ext cx="4114800" cy="365125"/>
          </a:xfrm>
        </p:spPr>
        <p:txBody>
          <a:bodyPr/>
          <a:lstStyle/>
          <a:p>
            <a:r>
              <a:rPr lang="fi-FI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217716-A0FD-A84F-BFF4-E63B549B4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A8F9A"/>
                </a:solidFill>
              </a:defRPr>
            </a:lvl1pPr>
          </a:lstStyle>
          <a:p>
            <a:fld id="{0CB6C64C-9C17-174C-9071-6C1D2E580596}" type="slidenum">
              <a:rPr lang="en-FI"/>
              <a:pPr/>
              <a:t>‹#›</a:t>
            </a:fld>
            <a:endParaRPr lang="en-FI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8DFEF84-5C8F-E941-9D67-077DD04657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43600" y="1587600"/>
            <a:ext cx="5688013" cy="4428000"/>
          </a:xfrm>
        </p:spPr>
        <p:txBody>
          <a:bodyPr lIns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500351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F79CA2-412C-1C4A-82CE-96CECB551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100763" y="0"/>
            <a:ext cx="6091236" cy="6857999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 sz="3200">
                <a:noFill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5E0A8E-9179-944A-BD3A-ABC1123699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800" y="460800"/>
            <a:ext cx="5147296" cy="842400"/>
          </a:xfrm>
        </p:spPr>
        <p:txBody>
          <a:bodyPr lIns="0" anchor="b">
            <a:noAutofit/>
          </a:bodyPr>
          <a:lstStyle>
            <a:lvl1pPr>
              <a:defRPr sz="2800"/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3F9F0E-3D61-4C4F-A674-45FC41B16E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0800" y="1587600"/>
            <a:ext cx="5190490" cy="4428000"/>
          </a:xfrm>
        </p:spPr>
        <p:txBody>
          <a:bodyPr lIns="0"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77EE2E-01E2-4049-B3C8-B235CDAC5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0800" y="6356350"/>
            <a:ext cx="3469619" cy="365125"/>
          </a:xfrm>
        </p:spPr>
        <p:txBody>
          <a:bodyPr/>
          <a:lstStyle>
            <a:lvl1pPr algn="l">
              <a:defRPr>
                <a:solidFill>
                  <a:srgbClr val="8A8F9A"/>
                </a:solidFill>
              </a:defRPr>
            </a:lvl1pPr>
          </a:lstStyle>
          <a:p>
            <a:r>
              <a:rPr lang="fi-FI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30627A-3198-9042-A1D1-A00E40F3F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A8F9A"/>
                </a:solidFill>
              </a:defRPr>
            </a:lvl1pPr>
          </a:lstStyle>
          <a:p>
            <a:fld id="{0CB6C64C-9C17-174C-9071-6C1D2E580596}" type="slidenum">
              <a:rPr lang="fi-FI"/>
              <a:pPr/>
              <a:t>‹#›</a:t>
            </a:fld>
            <a:endParaRPr lang="fi-FI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792A671-3FF7-804A-945E-211B45D67A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16393" y="6230038"/>
            <a:ext cx="1051120" cy="402116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3608" b="41"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6817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E5125-84D9-CC4E-8F6B-D24828970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576AE-B3E8-2B47-8BC0-E9727CB41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68" y="1585912"/>
            <a:ext cx="11160000" cy="4428000"/>
          </a:xfrm>
        </p:spPr>
        <p:txBody>
          <a:bodyPr lIns="0">
            <a:noAutofit/>
          </a:bodyPr>
          <a:lstStyle>
            <a:lvl1pPr>
              <a:lnSpc>
                <a:spcPct val="100000"/>
              </a:lnSpc>
              <a:buClr>
                <a:schemeClr val="tx1"/>
              </a:buClr>
              <a:defRPr/>
            </a:lvl1pPr>
            <a:lvl2pPr>
              <a:lnSpc>
                <a:spcPct val="100000"/>
              </a:lnSpc>
              <a:buClr>
                <a:schemeClr val="tx1"/>
              </a:buClr>
              <a:defRPr/>
            </a:lvl2pPr>
            <a:lvl3pPr>
              <a:lnSpc>
                <a:spcPct val="100000"/>
              </a:lnSpc>
              <a:buClr>
                <a:schemeClr val="tx1"/>
              </a:buClr>
              <a:defRPr/>
            </a:lvl3pPr>
            <a:lvl4pPr>
              <a:lnSpc>
                <a:spcPct val="100000"/>
              </a:lnSpc>
              <a:buClr>
                <a:schemeClr val="tx1"/>
              </a:buClr>
              <a:defRPr/>
            </a:lvl4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AB14B-E6DF-0E4E-A435-924E6678F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589F4-FC8F-1940-AB9E-4F21E1426744}" type="datetime1">
              <a:rPr lang="fi-FI" smtClean="0"/>
              <a:t>12.6.2024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2F8AA-AE85-204C-A82B-A4CF5C31A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37E99-2D94-0043-A4B3-317846404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6C64C-9C17-174C-9071-6C1D2E580596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67892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F79CA2-412C-1C4A-82CE-96CECB551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100763" y="0"/>
            <a:ext cx="6091236" cy="6857999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 sz="3200">
                <a:noFill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5E0A8E-9179-944A-BD3A-ABC1123699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9600" y="338371"/>
            <a:ext cx="5147296" cy="1003853"/>
          </a:xfrm>
        </p:spPr>
        <p:txBody>
          <a:bodyPr lIns="0" anchor="b">
            <a:noAutofit/>
          </a:bodyPr>
          <a:lstStyle>
            <a:lvl1pPr>
              <a:defRPr sz="2800"/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3F9F0E-3D61-4C4F-A674-45FC41B16EB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89600" y="1720312"/>
            <a:ext cx="2376000" cy="582872"/>
          </a:xfrm>
        </p:spPr>
        <p:txBody>
          <a:bodyPr lIns="0" anchor="b">
            <a:noAutofit/>
          </a:bodyPr>
          <a:lstStyle>
            <a:lvl1pPr marL="0" indent="0">
              <a:spcBef>
                <a:spcPts val="0"/>
              </a:spcBef>
              <a:buNone/>
              <a:defRPr sz="1500" b="0" i="0">
                <a:solidFill>
                  <a:schemeClr val="tx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Otsikko</a:t>
            </a:r>
            <a:br>
              <a:rPr lang="en-GB"/>
            </a:br>
            <a:r>
              <a:rPr lang="en-GB"/>
              <a:t>Max 2 rivia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77EE2E-01E2-4049-B3C8-B235CDAC5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0800" y="6356350"/>
            <a:ext cx="3612991" cy="365125"/>
          </a:xfrm>
        </p:spPr>
        <p:txBody>
          <a:bodyPr/>
          <a:lstStyle>
            <a:lvl1pPr algn="l">
              <a:defRPr>
                <a:solidFill>
                  <a:srgbClr val="8A8F9A"/>
                </a:solidFill>
              </a:defRPr>
            </a:lvl1pPr>
          </a:lstStyle>
          <a:p>
            <a:r>
              <a:rPr lang="fi-FI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30627A-3198-9042-A1D1-A00E40F3F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A8F9A"/>
                </a:solidFill>
              </a:defRPr>
            </a:lvl1pPr>
          </a:lstStyle>
          <a:p>
            <a:fld id="{0CB6C64C-9C17-174C-9071-6C1D2E580596}" type="slidenum">
              <a:rPr lang="fi-FI"/>
              <a:pPr/>
              <a:t>‹#›</a:t>
            </a:fld>
            <a:endParaRPr lang="fi-FI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84754CB-CE35-114B-861A-B2C14310DF45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489600" y="2323942"/>
            <a:ext cx="2375732" cy="710203"/>
          </a:xfrm>
        </p:spPr>
        <p:txBody>
          <a:bodyPr lIns="0" anchor="ctr">
            <a:noAutofit/>
          </a:bodyPr>
          <a:lstStyle>
            <a:lvl1pPr marL="0" indent="0">
              <a:buNone/>
              <a:defRPr sz="4500" b="0" i="0">
                <a:solidFill>
                  <a:schemeClr val="tx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XX,XX €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A2D3F63-1BBC-ED46-BCE7-97E7EB625FFE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489600" y="3044021"/>
            <a:ext cx="2376000" cy="397447"/>
          </a:xfrm>
        </p:spPr>
        <p:txBody>
          <a:bodyPr lIns="0" anchor="t">
            <a:noAutofit/>
          </a:bodyPr>
          <a:lstStyle>
            <a:lvl1pPr marL="0" indent="0"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aleway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  <a:br>
              <a:rPr lang="en-GB"/>
            </a:br>
            <a:r>
              <a:rPr lang="en-GB"/>
              <a:t>viite teksti</a:t>
            </a:r>
            <a:br>
              <a:rPr lang="en-GB"/>
            </a:br>
            <a:endParaRPr lang="en-GB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76C0065-FC12-4B45-9BD8-B7838A07FD49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3287688" y="1702676"/>
            <a:ext cx="2376000" cy="600508"/>
          </a:xfrm>
        </p:spPr>
        <p:txBody>
          <a:bodyPr lIns="0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500" b="0" i="0">
                <a:solidFill>
                  <a:schemeClr val="tx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Otsikko</a:t>
            </a:r>
            <a:br>
              <a:rPr lang="en-GB"/>
            </a:br>
            <a:r>
              <a:rPr lang="en-GB"/>
              <a:t>Max 2 rivia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B057412-3BC0-0143-99E6-D641ED242748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3287688" y="2323942"/>
            <a:ext cx="2375732" cy="710203"/>
          </a:xfrm>
        </p:spPr>
        <p:txBody>
          <a:bodyPr lIns="0" anchor="ctr">
            <a:noAutofit/>
          </a:bodyPr>
          <a:lstStyle>
            <a:lvl1pPr marL="0" indent="0">
              <a:buNone/>
              <a:defRPr sz="4500" b="0" i="0">
                <a:solidFill>
                  <a:schemeClr val="tx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XX,XX €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31A88A1-27E1-0C41-AA00-176CE7E4E13D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3287689" y="3044021"/>
            <a:ext cx="2376000" cy="397447"/>
          </a:xfrm>
        </p:spPr>
        <p:txBody>
          <a:bodyPr lIns="0" anchor="t">
            <a:noAutofit/>
          </a:bodyPr>
          <a:lstStyle>
            <a:lvl1pPr marL="0" indent="0"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aleway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  <a:br>
              <a:rPr lang="en-GB"/>
            </a:br>
            <a:r>
              <a:rPr lang="en-GB"/>
              <a:t>viite teksti</a:t>
            </a:r>
            <a:br>
              <a:rPr lang="en-GB"/>
            </a:br>
            <a:endParaRPr lang="en-GB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609B0234-23FE-5C4E-8FC2-68A7FD5B41FE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489600" y="3977499"/>
            <a:ext cx="2376000" cy="582872"/>
          </a:xfrm>
        </p:spPr>
        <p:txBody>
          <a:bodyPr lIns="0" anchor="b">
            <a:noAutofit/>
          </a:bodyPr>
          <a:lstStyle>
            <a:lvl1pPr marL="0" indent="0">
              <a:spcBef>
                <a:spcPts val="0"/>
              </a:spcBef>
              <a:buNone/>
              <a:defRPr sz="1500" b="0" i="0">
                <a:solidFill>
                  <a:schemeClr val="tx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Otsikko</a:t>
            </a:r>
            <a:br>
              <a:rPr lang="en-GB"/>
            </a:br>
            <a:r>
              <a:rPr lang="en-GB"/>
              <a:t>Max 2 rivia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5B8B741D-21C3-5841-8CFC-3D22A2072AF6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89600" y="4581129"/>
            <a:ext cx="2375732" cy="710203"/>
          </a:xfrm>
        </p:spPr>
        <p:txBody>
          <a:bodyPr lIns="0" anchor="ctr">
            <a:noAutofit/>
          </a:bodyPr>
          <a:lstStyle>
            <a:lvl1pPr marL="0" indent="0">
              <a:buNone/>
              <a:defRPr sz="4500" b="0" i="0">
                <a:solidFill>
                  <a:schemeClr val="tx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XX,XX €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8E56B8CB-56B0-914C-969A-CF0C9B8192B5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489600" y="5301208"/>
            <a:ext cx="2376000" cy="397447"/>
          </a:xfrm>
        </p:spPr>
        <p:txBody>
          <a:bodyPr lIns="0" anchor="t">
            <a:noAutofit/>
          </a:bodyPr>
          <a:lstStyle>
            <a:lvl1pPr marL="0" indent="0"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aleway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  <a:br>
              <a:rPr lang="en-GB"/>
            </a:br>
            <a:r>
              <a:rPr lang="en-GB"/>
              <a:t>viite teksti</a:t>
            </a:r>
            <a:br>
              <a:rPr lang="en-GB"/>
            </a:br>
            <a:endParaRPr lang="en-GB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4D637BBE-1655-7A4A-802F-5ADD226B86D8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3287688" y="3959863"/>
            <a:ext cx="2376000" cy="600508"/>
          </a:xfrm>
        </p:spPr>
        <p:txBody>
          <a:bodyPr lIns="0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500" b="0" i="0">
                <a:solidFill>
                  <a:schemeClr val="tx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Otsikko</a:t>
            </a:r>
            <a:br>
              <a:rPr lang="en-GB"/>
            </a:br>
            <a:r>
              <a:rPr lang="en-GB"/>
              <a:t>Max 2 rivia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96A2CBD7-25AE-9C47-9839-29C3069963BB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3287688" y="4581129"/>
            <a:ext cx="2375732" cy="710203"/>
          </a:xfrm>
        </p:spPr>
        <p:txBody>
          <a:bodyPr lIns="0" anchor="ctr">
            <a:noAutofit/>
          </a:bodyPr>
          <a:lstStyle>
            <a:lvl1pPr marL="0" indent="0">
              <a:buNone/>
              <a:defRPr sz="4500" b="0" i="0">
                <a:solidFill>
                  <a:schemeClr val="tx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XX,XX €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3830CE1D-01ED-7E4C-AE39-5A7788F392C8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3287689" y="5301208"/>
            <a:ext cx="2376000" cy="397447"/>
          </a:xfrm>
        </p:spPr>
        <p:txBody>
          <a:bodyPr lIns="0" anchor="t">
            <a:noAutofit/>
          </a:bodyPr>
          <a:lstStyle>
            <a:lvl1pPr marL="0" indent="0"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aleway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  <a:br>
              <a:rPr lang="en-GB"/>
            </a:br>
            <a:r>
              <a:rPr lang="en-GB"/>
              <a:t>viite teksti</a:t>
            </a:r>
            <a:br>
              <a:rPr lang="en-GB"/>
            </a:br>
            <a:endParaRPr lang="en-GB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674ABF95-5933-1F43-8977-648E74A87CC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616393" y="6230038"/>
            <a:ext cx="1051120" cy="402116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3608" b="41"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63261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3F9F0E-3D61-4C4F-A674-45FC41B16E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0800" y="842963"/>
            <a:ext cx="3318827" cy="4657725"/>
          </a:xfrm>
        </p:spPr>
        <p:txBody>
          <a:bodyPr lIns="0">
            <a:noAutofit/>
          </a:bodyPr>
          <a:lstStyle>
            <a:lvl1pPr marL="0" indent="0">
              <a:buNone/>
              <a:defRPr sz="2500" b="0" i="0">
                <a:solidFill>
                  <a:schemeClr val="bg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552A4A-1272-9947-9B57-88171AA23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AEBD9-1682-0B48-819E-B08BD01BAD76}" type="datetime1">
              <a:rPr lang="fi-FI" smtClean="0"/>
              <a:t>12.6.2024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77EE2E-01E2-4049-B3C8-B235CDAC5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30627A-3198-9042-A1D1-A00E40F3F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6C64C-9C17-174C-9071-6C1D2E580596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C0D20FB-A01F-AD42-9308-961F42F6FA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20087" y="6240908"/>
            <a:ext cx="1041149" cy="38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6223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icture with Caption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3F9F0E-3D61-4C4F-A674-45FC41B16E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0800" y="842963"/>
            <a:ext cx="3318827" cy="4657725"/>
          </a:xfrm>
        </p:spPr>
        <p:txBody>
          <a:bodyPr lIns="0">
            <a:noAutofit/>
          </a:bodyPr>
          <a:lstStyle>
            <a:lvl1pPr marL="0" indent="0">
              <a:buNone/>
              <a:defRPr sz="2500" b="0" i="0">
                <a:solidFill>
                  <a:schemeClr val="bg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552A4A-1272-9947-9B57-88171AA23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7F969-259C-8343-828A-5FF2FF401F4C}" type="datetime1">
              <a:rPr lang="fi-FI" smtClean="0"/>
              <a:t>12.6.2024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77EE2E-01E2-4049-B3C8-B235CDAC5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30627A-3198-9042-A1D1-A00E40F3F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6C64C-9C17-174C-9071-6C1D2E580596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00652C-0CFE-354E-946D-6ACDC3D33C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1429" y="0"/>
            <a:ext cx="82169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1AB9FE8-FEEA-CC4A-A9EE-975AAF7642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20087" y="6240908"/>
            <a:ext cx="1041149" cy="38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633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0A2A2E-44B7-B348-B987-7D8BCB95FF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14875" y="0"/>
            <a:ext cx="7477125" cy="6858000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3F9F0E-3D61-4C4F-A674-45FC41B16E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7361" y="842963"/>
            <a:ext cx="3318827" cy="4657725"/>
          </a:xfrm>
        </p:spPr>
        <p:txBody>
          <a:bodyPr lIns="0">
            <a:noAutofit/>
          </a:bodyPr>
          <a:lstStyle>
            <a:lvl1pPr marL="0" indent="0">
              <a:buNone/>
              <a:defRPr sz="2500" b="0" i="0">
                <a:solidFill>
                  <a:schemeClr val="tx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552A4A-1272-9947-9B57-88171AA23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8D0F7-947B-8F48-8768-5DB6B1F0C5F0}" type="datetime1">
              <a:rPr lang="fi-FI" smtClean="0"/>
              <a:t>12.6.2024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77EE2E-01E2-4049-B3C8-B235CDAC5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A8F9A"/>
                </a:solidFill>
              </a:defRPr>
            </a:lvl1pPr>
          </a:lstStyle>
          <a:p>
            <a:r>
              <a:rPr lang="fi-FI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30627A-3198-9042-A1D1-A00E40F3F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A8F9A"/>
                </a:solidFill>
              </a:defRPr>
            </a:lvl1pPr>
          </a:lstStyle>
          <a:p>
            <a:fld id="{0CB6C64C-9C17-174C-9071-6C1D2E580596}" type="slidenum">
              <a:rPr lang="fi-FI"/>
              <a:pPr/>
              <a:t>‹#›</a:t>
            </a:fld>
            <a:endParaRPr lang="fi-FI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FF068B6-5444-FE44-95A7-CDE318F712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16393" y="6230038"/>
            <a:ext cx="1051120" cy="402116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3608" b="41"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57971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DDAD9A-7D81-0242-B53F-FCE70D50C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9791C-8E23-174E-AAAF-F737B0E700BC}" type="datetime1">
              <a:rPr lang="fi-FI" smtClean="0"/>
              <a:t>12.6.2024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8E00A7-D803-4448-AE23-9953CF888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CBDD6B-9EBA-9F42-9B3D-CABFCB1F9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CB6C64C-9C17-174C-9071-6C1D2E580596}" type="slidenum">
              <a:rPr lang="fi-FI"/>
              <a:pPr/>
              <a:t>‹#›</a:t>
            </a:fld>
            <a:endParaRPr lang="fi-FI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961104A-9723-CF4B-AC5B-827839AAEB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57675" y="5715000"/>
            <a:ext cx="3676650" cy="590550"/>
          </a:xfrm>
        </p:spPr>
        <p:txBody>
          <a:bodyPr>
            <a:noAutofit/>
          </a:bodyPr>
          <a:lstStyle>
            <a:lvl1pPr marL="0" indent="0" algn="ctr">
              <a:buNone/>
              <a:defRPr sz="1300" b="0" i="0">
                <a:solidFill>
                  <a:schemeClr val="bg1"/>
                </a:solidFill>
                <a:latin typeface="Raleway Light" pitchFamily="2" charset="77"/>
              </a:defRPr>
            </a:lvl1pPr>
          </a:lstStyle>
          <a:p>
            <a:pPr lvl="0"/>
            <a:r>
              <a:rPr lang="en-GB">
                <a:effectLst/>
              </a:rPr>
              <a:t>Taaleri Plc.</a:t>
            </a:r>
            <a:br>
              <a:rPr lang="en-GB">
                <a:effectLst/>
              </a:rPr>
            </a:br>
            <a:r>
              <a:rPr lang="en-GB">
                <a:effectLst/>
              </a:rPr>
              <a:t>Kasarmikatu 21 B, 00130 Helsinki</a:t>
            </a:r>
            <a:endParaRPr lang="fi-FI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9300AE9-CEC8-794F-9895-2B8CFA7CFD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216208" y="4839808"/>
            <a:ext cx="1759584" cy="64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28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E5125-84D9-CC4E-8F6B-D24828970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576AE-B3E8-2B47-8BC0-E9727CB41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68" y="1585912"/>
            <a:ext cx="11160000" cy="4428000"/>
          </a:xfrm>
        </p:spPr>
        <p:txBody>
          <a:bodyPr lIns="0" numCol="2" spcCol="360000">
            <a:noAutofit/>
          </a:bodyPr>
          <a:lstStyle>
            <a:lvl1pPr>
              <a:lnSpc>
                <a:spcPct val="100000"/>
              </a:lnSpc>
              <a:buClr>
                <a:schemeClr val="tx1"/>
              </a:buClr>
              <a:defRPr/>
            </a:lvl1pPr>
            <a:lvl2pPr>
              <a:lnSpc>
                <a:spcPct val="100000"/>
              </a:lnSpc>
              <a:buClr>
                <a:schemeClr val="tx1"/>
              </a:buClr>
              <a:defRPr/>
            </a:lvl2pPr>
            <a:lvl3pPr>
              <a:lnSpc>
                <a:spcPct val="100000"/>
              </a:lnSpc>
              <a:buClr>
                <a:schemeClr val="tx1"/>
              </a:buClr>
              <a:defRPr/>
            </a:lvl3pPr>
            <a:lvl4pPr>
              <a:lnSpc>
                <a:spcPct val="100000"/>
              </a:lnSpc>
              <a:buClr>
                <a:schemeClr val="tx1"/>
              </a:buClr>
              <a:defRPr/>
            </a:lvl4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AB14B-E6DF-0E4E-A435-924E6678F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72CBA-8FB4-FA4D-8A34-775C3FFB99E0}" type="datetime1">
              <a:rPr lang="fi-FI" smtClean="0"/>
              <a:t>12.6.2024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2F8AA-AE85-204C-A82B-A4CF5C31A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0800" y="6356350"/>
            <a:ext cx="4114800" cy="365125"/>
          </a:xfrm>
        </p:spPr>
        <p:txBody>
          <a:bodyPr/>
          <a:lstStyle/>
          <a:p>
            <a:r>
              <a:rPr lang="fi-FI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37E99-2D94-0043-A4B3-317846404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6C64C-9C17-174C-9071-6C1D2E580596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0370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E5125-84D9-CC4E-8F6B-D24828970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600" y="459935"/>
            <a:ext cx="11160000" cy="843915"/>
          </a:xfrm>
        </p:spPr>
        <p:txBody>
          <a:bodyPr lIns="0"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AB14B-E6DF-0E4E-A435-924E6678F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61EA4-68FC-1B4F-9A03-1B2F5E0A6BBB}" type="datetime1">
              <a:rPr lang="fi-FI" smtClean="0"/>
              <a:t>12.6.2024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2F8AA-AE85-204C-A82B-A4CF5C31A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37E99-2D94-0043-A4B3-317846404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6C64C-9C17-174C-9071-6C1D2E580596}" type="slidenum">
              <a:t>‹#›</a:t>
            </a:fld>
            <a:endParaRPr lang="fi-FI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553E545-FC11-C840-A17E-CE6F1307DE5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0800" y="1720312"/>
            <a:ext cx="2376000" cy="582872"/>
          </a:xfrm>
        </p:spPr>
        <p:txBody>
          <a:bodyPr lIns="0" anchor="b">
            <a:noAutofit/>
          </a:bodyPr>
          <a:lstStyle>
            <a:lvl1pPr marL="0" indent="0">
              <a:spcBef>
                <a:spcPts val="0"/>
              </a:spcBef>
              <a:buNone/>
              <a:defRPr sz="1500" b="0" i="0">
                <a:solidFill>
                  <a:schemeClr val="tx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Otsikko</a:t>
            </a:r>
            <a:br>
              <a:rPr lang="en-GB"/>
            </a:br>
            <a:r>
              <a:rPr lang="en-GB"/>
              <a:t>Max 2 rivia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F6EA72B-B0E6-CB4A-810B-DDF9A7688A14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490800" y="2323942"/>
            <a:ext cx="2375732" cy="710203"/>
          </a:xfrm>
        </p:spPr>
        <p:txBody>
          <a:bodyPr lIns="0" anchor="ctr">
            <a:noAutofit/>
          </a:bodyPr>
          <a:lstStyle>
            <a:lvl1pPr marL="0" indent="0">
              <a:buNone/>
              <a:defRPr sz="4500" b="0" i="0">
                <a:solidFill>
                  <a:schemeClr val="tx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XX,XX €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FF28295-0007-CA42-B2D3-BED37736E1A7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490800" y="3044021"/>
            <a:ext cx="2376000" cy="397447"/>
          </a:xfrm>
        </p:spPr>
        <p:txBody>
          <a:bodyPr lIns="0" anchor="t">
            <a:noAutofit/>
          </a:bodyPr>
          <a:lstStyle>
            <a:lvl1pPr marL="0" indent="0"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aleway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  <a:br>
              <a:rPr lang="en-GB"/>
            </a:br>
            <a:r>
              <a:rPr lang="en-GB"/>
              <a:t>viite teksti</a:t>
            </a:r>
            <a:br>
              <a:rPr lang="en-GB"/>
            </a:br>
            <a:endParaRPr lang="en-GB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BC06334-3C71-8E4F-B3F0-9EED0A18D331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490800" y="3977499"/>
            <a:ext cx="2376000" cy="582872"/>
          </a:xfrm>
        </p:spPr>
        <p:txBody>
          <a:bodyPr lIns="0" anchor="b">
            <a:noAutofit/>
          </a:bodyPr>
          <a:lstStyle>
            <a:lvl1pPr marL="0" indent="0">
              <a:spcBef>
                <a:spcPts val="0"/>
              </a:spcBef>
              <a:buNone/>
              <a:defRPr sz="1500" b="0" i="0">
                <a:solidFill>
                  <a:schemeClr val="tx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Otsikko</a:t>
            </a:r>
            <a:br>
              <a:rPr lang="en-GB"/>
            </a:br>
            <a:r>
              <a:rPr lang="en-GB"/>
              <a:t>Max 2 rivia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C69E277-65E8-F549-94A7-92847D77AD58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90800" y="4581129"/>
            <a:ext cx="2375732" cy="710203"/>
          </a:xfrm>
        </p:spPr>
        <p:txBody>
          <a:bodyPr lIns="0" anchor="ctr">
            <a:noAutofit/>
          </a:bodyPr>
          <a:lstStyle>
            <a:lvl1pPr marL="0" indent="0">
              <a:buNone/>
              <a:defRPr sz="4500" b="0" i="0">
                <a:solidFill>
                  <a:schemeClr val="tx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XX,XX €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586C418-629E-9344-ACCD-339AD5203283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490800" y="5301208"/>
            <a:ext cx="2376000" cy="397447"/>
          </a:xfrm>
        </p:spPr>
        <p:txBody>
          <a:bodyPr lIns="0" anchor="t">
            <a:noAutofit/>
          </a:bodyPr>
          <a:lstStyle>
            <a:lvl1pPr marL="0" indent="0"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aleway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  <a:br>
              <a:rPr lang="en-GB"/>
            </a:br>
            <a:r>
              <a:rPr lang="en-GB"/>
              <a:t>viite teksti</a:t>
            </a:r>
            <a:br>
              <a:rPr lang="en-GB"/>
            </a:br>
            <a:endParaRPr lang="en-GB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C39A6BEC-62AC-024E-B166-EFD364057EA5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3286800" y="2323942"/>
            <a:ext cx="2509560" cy="710203"/>
          </a:xfrm>
        </p:spPr>
        <p:txBody>
          <a:bodyPr lIns="0" anchor="ctr">
            <a:noAutofit/>
          </a:bodyPr>
          <a:lstStyle>
            <a:lvl1pPr marL="0" indent="0">
              <a:buNone/>
              <a:defRPr sz="4500" b="0" i="0">
                <a:solidFill>
                  <a:schemeClr val="tx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XX,XX €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6497E727-9B76-7E47-AA01-092CAB5E4E7D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6332022" y="2323942"/>
            <a:ext cx="2375732" cy="710203"/>
          </a:xfrm>
        </p:spPr>
        <p:txBody>
          <a:bodyPr lIns="0" anchor="ctr">
            <a:noAutofit/>
          </a:bodyPr>
          <a:lstStyle>
            <a:lvl1pPr marL="0" indent="0">
              <a:buNone/>
              <a:defRPr sz="4500" b="0" i="0">
                <a:solidFill>
                  <a:schemeClr val="tx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XX,XX €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D8C0982F-148A-DA41-AEF9-079811AB1A16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9264352" y="2323942"/>
            <a:ext cx="2375732" cy="710203"/>
          </a:xfrm>
        </p:spPr>
        <p:txBody>
          <a:bodyPr lIns="0" anchor="ctr">
            <a:noAutofit/>
          </a:bodyPr>
          <a:lstStyle>
            <a:lvl1pPr marL="0" indent="0">
              <a:buNone/>
              <a:defRPr sz="4500" b="0" i="0">
                <a:solidFill>
                  <a:schemeClr val="tx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XX,XX €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B134F7EF-53EA-D04F-A067-844C50FA4DE3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3286799" y="1720312"/>
            <a:ext cx="2509843" cy="582872"/>
          </a:xfrm>
        </p:spPr>
        <p:txBody>
          <a:bodyPr lIns="0" anchor="b">
            <a:noAutofit/>
          </a:bodyPr>
          <a:lstStyle>
            <a:lvl1pPr marL="0" indent="0">
              <a:spcBef>
                <a:spcPts val="0"/>
              </a:spcBef>
              <a:buNone/>
              <a:defRPr sz="1500" b="0" i="0">
                <a:solidFill>
                  <a:schemeClr val="tx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Otsikko</a:t>
            </a:r>
            <a:br>
              <a:rPr lang="en-GB"/>
            </a:br>
            <a:r>
              <a:rPr lang="en-GB"/>
              <a:t>Max 2 rivia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68292E9D-4FD0-7C46-9318-EB97CB9CFEEB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3286799" y="3044021"/>
            <a:ext cx="2509843" cy="397447"/>
          </a:xfrm>
        </p:spPr>
        <p:txBody>
          <a:bodyPr lIns="0" anchor="t">
            <a:noAutofit/>
          </a:bodyPr>
          <a:lstStyle>
            <a:lvl1pPr marL="0" indent="0"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aleway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  <a:br>
              <a:rPr lang="en-GB"/>
            </a:br>
            <a:r>
              <a:rPr lang="en-GB"/>
              <a:t>viite teksti</a:t>
            </a:r>
            <a:br>
              <a:rPr lang="en-GB"/>
            </a:br>
            <a:endParaRPr lang="en-GB"/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714351C3-083E-BF4C-94C9-E45436253104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6333043" y="1720312"/>
            <a:ext cx="2376000" cy="582872"/>
          </a:xfrm>
        </p:spPr>
        <p:txBody>
          <a:bodyPr lIns="0" anchor="b">
            <a:noAutofit/>
          </a:bodyPr>
          <a:lstStyle>
            <a:lvl1pPr marL="0" indent="0">
              <a:spcBef>
                <a:spcPts val="0"/>
              </a:spcBef>
              <a:buNone/>
              <a:defRPr sz="1500" b="0" i="0">
                <a:solidFill>
                  <a:schemeClr val="tx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Otsikko</a:t>
            </a:r>
            <a:br>
              <a:rPr lang="en-GB"/>
            </a:br>
            <a:r>
              <a:rPr lang="en-GB"/>
              <a:t>Max 2 rivia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FA0196B3-A54C-B24D-BEC6-3E4BCE465CFA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6333044" y="3044021"/>
            <a:ext cx="2376000" cy="397447"/>
          </a:xfrm>
        </p:spPr>
        <p:txBody>
          <a:bodyPr lIns="0" anchor="t">
            <a:noAutofit/>
          </a:bodyPr>
          <a:lstStyle>
            <a:lvl1pPr marL="0" indent="0"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aleway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  <a:br>
              <a:rPr lang="en-GB"/>
            </a:br>
            <a:r>
              <a:rPr lang="en-GB"/>
              <a:t>viite teksti</a:t>
            </a:r>
            <a:br>
              <a:rPr lang="en-GB"/>
            </a:br>
            <a:endParaRPr lang="en-GB"/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437C15BC-5E48-A141-AD1A-7AFA49DA4D79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9264352" y="1720312"/>
            <a:ext cx="2376000" cy="582872"/>
          </a:xfrm>
        </p:spPr>
        <p:txBody>
          <a:bodyPr lIns="0" anchor="b">
            <a:noAutofit/>
          </a:bodyPr>
          <a:lstStyle>
            <a:lvl1pPr marL="0" indent="0">
              <a:spcBef>
                <a:spcPts val="0"/>
              </a:spcBef>
              <a:buNone/>
              <a:defRPr sz="1500" b="0" i="0">
                <a:solidFill>
                  <a:schemeClr val="tx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Otsikko</a:t>
            </a:r>
            <a:br>
              <a:rPr lang="en-GB"/>
            </a:br>
            <a:r>
              <a:rPr lang="en-GB"/>
              <a:t>Max 2 rivia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BAC1EACB-E0BB-8441-96C3-D480BC001668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9264353" y="3044021"/>
            <a:ext cx="2376000" cy="397447"/>
          </a:xfrm>
        </p:spPr>
        <p:txBody>
          <a:bodyPr lIns="0" anchor="t">
            <a:noAutofit/>
          </a:bodyPr>
          <a:lstStyle>
            <a:lvl1pPr marL="0" indent="0"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aleway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  <a:br>
              <a:rPr lang="en-GB"/>
            </a:br>
            <a:r>
              <a:rPr lang="en-GB"/>
              <a:t>viite teksti</a:t>
            </a:r>
            <a:br>
              <a:rPr lang="en-GB"/>
            </a:br>
            <a:endParaRPr lang="en-GB"/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8D58F562-EEFC-944F-9263-642E5DD0D02F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3286799" y="3977499"/>
            <a:ext cx="2509843" cy="582872"/>
          </a:xfrm>
        </p:spPr>
        <p:txBody>
          <a:bodyPr lIns="0" anchor="b">
            <a:noAutofit/>
          </a:bodyPr>
          <a:lstStyle>
            <a:lvl1pPr marL="0" indent="0">
              <a:spcBef>
                <a:spcPts val="0"/>
              </a:spcBef>
              <a:buNone/>
              <a:defRPr sz="1500" b="0" i="0">
                <a:solidFill>
                  <a:schemeClr val="tx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Otsikko</a:t>
            </a:r>
            <a:br>
              <a:rPr lang="en-GB"/>
            </a:br>
            <a:r>
              <a:rPr lang="en-GB"/>
              <a:t>Max 2 rivia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B873914B-A46C-0246-8102-57B72FFEFFFD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3286800" y="4581129"/>
            <a:ext cx="2509560" cy="710203"/>
          </a:xfrm>
        </p:spPr>
        <p:txBody>
          <a:bodyPr lIns="0" anchor="ctr">
            <a:noAutofit/>
          </a:bodyPr>
          <a:lstStyle>
            <a:lvl1pPr marL="0" indent="0">
              <a:buNone/>
              <a:defRPr sz="4500" b="0" i="0">
                <a:solidFill>
                  <a:schemeClr val="tx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XX,XX €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35E6F2AF-9776-2E4D-9B67-19A88120E165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3286799" y="5301208"/>
            <a:ext cx="2509843" cy="397447"/>
          </a:xfrm>
        </p:spPr>
        <p:txBody>
          <a:bodyPr lIns="0" anchor="t">
            <a:noAutofit/>
          </a:bodyPr>
          <a:lstStyle>
            <a:lvl1pPr marL="0" indent="0"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aleway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  <a:br>
              <a:rPr lang="en-GB"/>
            </a:br>
            <a:r>
              <a:rPr lang="en-GB"/>
              <a:t>viite teksti</a:t>
            </a:r>
            <a:br>
              <a:rPr lang="en-GB"/>
            </a:br>
            <a:endParaRPr lang="en-GB"/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0C30A02A-0704-AF48-A2AB-C5A44566A2D1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6322534" y="3977499"/>
            <a:ext cx="2376000" cy="582872"/>
          </a:xfrm>
        </p:spPr>
        <p:txBody>
          <a:bodyPr lIns="0" anchor="b">
            <a:noAutofit/>
          </a:bodyPr>
          <a:lstStyle>
            <a:lvl1pPr marL="0" indent="0">
              <a:spcBef>
                <a:spcPts val="0"/>
              </a:spcBef>
              <a:buNone/>
              <a:defRPr sz="1500" b="0" i="0">
                <a:solidFill>
                  <a:schemeClr val="tx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Otsikko</a:t>
            </a:r>
            <a:br>
              <a:rPr lang="en-GB"/>
            </a:br>
            <a:r>
              <a:rPr lang="en-GB"/>
              <a:t>Max 2 rivia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F808BC98-E472-1949-9514-15B0FFB79225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6322534" y="4581129"/>
            <a:ext cx="2375732" cy="710203"/>
          </a:xfrm>
        </p:spPr>
        <p:txBody>
          <a:bodyPr lIns="0" anchor="ctr">
            <a:noAutofit/>
          </a:bodyPr>
          <a:lstStyle>
            <a:lvl1pPr marL="0" indent="0">
              <a:buNone/>
              <a:defRPr sz="4500" b="0" i="0">
                <a:solidFill>
                  <a:schemeClr val="tx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XX,XX €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6338B272-0307-944F-AF60-9B577F2557BD}"/>
              </a:ext>
            </a:extLst>
          </p:cNvPr>
          <p:cNvSpPr>
            <a:spLocks noGrp="1"/>
          </p:cNvSpPr>
          <p:nvPr>
            <p:ph type="body" sz="half" idx="35" hasCustomPrompt="1"/>
          </p:nvPr>
        </p:nvSpPr>
        <p:spPr>
          <a:xfrm>
            <a:off x="6322535" y="5301208"/>
            <a:ext cx="2376000" cy="397447"/>
          </a:xfrm>
        </p:spPr>
        <p:txBody>
          <a:bodyPr lIns="0" anchor="t">
            <a:noAutofit/>
          </a:bodyPr>
          <a:lstStyle>
            <a:lvl1pPr marL="0" indent="0"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aleway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  <a:br>
              <a:rPr lang="en-GB"/>
            </a:br>
            <a:r>
              <a:rPr lang="en-GB"/>
              <a:t>viite teksti</a:t>
            </a:r>
            <a:br>
              <a:rPr lang="en-GB"/>
            </a:br>
            <a:endParaRPr lang="en-GB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1DFDF141-6732-254B-B12B-51458797A17F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9264352" y="3977499"/>
            <a:ext cx="2376000" cy="582872"/>
          </a:xfrm>
        </p:spPr>
        <p:txBody>
          <a:bodyPr lIns="0" anchor="b">
            <a:noAutofit/>
          </a:bodyPr>
          <a:lstStyle>
            <a:lvl1pPr marL="0" indent="0">
              <a:spcBef>
                <a:spcPts val="0"/>
              </a:spcBef>
              <a:buNone/>
              <a:defRPr sz="1500" b="0" i="0">
                <a:solidFill>
                  <a:schemeClr val="tx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Otsikko</a:t>
            </a:r>
            <a:br>
              <a:rPr lang="en-GB"/>
            </a:br>
            <a:r>
              <a:rPr lang="en-GB"/>
              <a:t>Max 2 rivia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9567131A-7886-7649-B674-6A5C75D5813F}"/>
              </a:ext>
            </a:extLst>
          </p:cNvPr>
          <p:cNvSpPr>
            <a:spLocks noGrp="1"/>
          </p:cNvSpPr>
          <p:nvPr>
            <p:ph type="body" sz="half" idx="37" hasCustomPrompt="1"/>
          </p:nvPr>
        </p:nvSpPr>
        <p:spPr>
          <a:xfrm>
            <a:off x="9264352" y="4581129"/>
            <a:ext cx="2375732" cy="710203"/>
          </a:xfrm>
        </p:spPr>
        <p:txBody>
          <a:bodyPr lIns="0" anchor="ctr">
            <a:noAutofit/>
          </a:bodyPr>
          <a:lstStyle>
            <a:lvl1pPr marL="0" indent="0">
              <a:buNone/>
              <a:defRPr sz="4500" b="0" i="0">
                <a:solidFill>
                  <a:schemeClr val="tx1"/>
                </a:solidFill>
                <a:latin typeface="Roc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XX,XX €</a:t>
            </a:r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F15C4563-448F-504D-A547-E2E09EF549CA}"/>
              </a:ext>
            </a:extLst>
          </p:cNvPr>
          <p:cNvSpPr>
            <a:spLocks noGrp="1"/>
          </p:cNvSpPr>
          <p:nvPr>
            <p:ph type="body" sz="half" idx="38" hasCustomPrompt="1"/>
          </p:nvPr>
        </p:nvSpPr>
        <p:spPr>
          <a:xfrm>
            <a:off x="9264353" y="5301208"/>
            <a:ext cx="2376000" cy="397447"/>
          </a:xfrm>
        </p:spPr>
        <p:txBody>
          <a:bodyPr lIns="0" anchor="t">
            <a:noAutofit/>
          </a:bodyPr>
          <a:lstStyle>
            <a:lvl1pPr marL="0" indent="0"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aleway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  <a:br>
              <a:rPr lang="en-GB"/>
            </a:br>
            <a:r>
              <a:rPr lang="en-GB"/>
              <a:t>viite teksti</a:t>
            </a:r>
            <a:br>
              <a:rPr lang="en-GB"/>
            </a:b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380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BEA09AF-DA40-B94C-A759-410CE3C8C8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14875" y="0"/>
            <a:ext cx="7477125" cy="6858000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C49322-10E2-D642-A9E0-FE06D44190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800" y="4469392"/>
            <a:ext cx="3870778" cy="1069908"/>
          </a:xfrm>
        </p:spPr>
        <p:txBody>
          <a:bodyPr lIns="0" anchor="b">
            <a:noAutofit/>
          </a:bodyPr>
          <a:lstStyle>
            <a:lvl1pPr>
              <a:defRPr sz="3500"/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9B95C8-CEB7-F943-9E2F-4BF42935A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800" y="5557733"/>
            <a:ext cx="3870778" cy="400110"/>
          </a:xfrm>
        </p:spPr>
        <p:txBody>
          <a:bodyPr lIns="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A30A9-8F66-C64C-85FC-02A60A3A4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8144-C77F-DD4E-9CB9-784DB9810D47}" type="datetime1">
              <a:rPr lang="fi-FI" smtClean="0"/>
              <a:t>12.6.2024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24198-0CCA-6142-A796-88D2AD7CF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EEDC6-42DF-8A49-B816-ADA2EC5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CB6C64C-9C17-174C-9071-6C1D2E580596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A243B51-C4D3-4149-85E2-8D431EDC8F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52670" y="636518"/>
            <a:ext cx="1759584" cy="64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96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49322-10E2-D642-A9E0-FE06D44190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800" y="4459768"/>
            <a:ext cx="6698198" cy="1069908"/>
          </a:xfrm>
        </p:spPr>
        <p:txBody>
          <a:bodyPr lIns="0" anchor="b">
            <a:noAutofit/>
          </a:bodyPr>
          <a:lstStyle>
            <a:lvl1pPr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9B95C8-CEB7-F943-9E2F-4BF42935A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800" y="5557733"/>
            <a:ext cx="6698198" cy="400110"/>
          </a:xfrm>
        </p:spPr>
        <p:txBody>
          <a:bodyPr lIns="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A30A9-8F66-C64C-85FC-02A60A3A4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89291-EC1A-3A46-BE5F-3A104BF037D3}" type="datetime1">
              <a:rPr lang="fi-FI" smtClean="0"/>
              <a:t>12.6.2024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24198-0CCA-6142-A796-88D2AD7CF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EEDC6-42DF-8A49-B816-ADA2EC5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CB6C64C-9C17-174C-9071-6C1D2E580596}" type="slidenum">
              <a:rPr lang="fi-FI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9847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107A64-5B53-F145-8D1F-EB42563E8A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678" y="270"/>
            <a:ext cx="5140613" cy="68574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C49322-10E2-D642-A9E0-FE06D44190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800" y="4479018"/>
            <a:ext cx="3870778" cy="1069908"/>
          </a:xfrm>
        </p:spPr>
        <p:txBody>
          <a:bodyPr lIns="0" anchor="b">
            <a:noAutofit/>
          </a:bodyPr>
          <a:lstStyle>
            <a:lvl1pPr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9B95C8-CEB7-F943-9E2F-4BF42935A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800" y="5557733"/>
            <a:ext cx="3870778" cy="400110"/>
          </a:xfrm>
        </p:spPr>
        <p:txBody>
          <a:bodyPr lIns="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A30A9-8F66-C64C-85FC-02A60A3A4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323C0-40D4-524E-A485-B221123946D9}" type="datetime1">
              <a:rPr lang="fi-FI" smtClean="0"/>
              <a:t>12.6.2024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24198-0CCA-6142-A796-88D2AD7CF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EEDC6-42DF-8A49-B816-ADA2EC5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CB6C64C-9C17-174C-9071-6C1D2E580596}" type="slidenum">
              <a:rPr lang="fi-FI"/>
              <a:pPr/>
              <a:t>‹#›</a:t>
            </a:fld>
            <a:endParaRPr lang="fi-FI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2A6FD18-DD28-694B-83DE-314DF04E2C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98528" y="-33243"/>
            <a:ext cx="8628838" cy="6919818"/>
          </a:xfrm>
          <a:custGeom>
            <a:avLst/>
            <a:gdLst>
              <a:gd name="connsiteX0" fmla="*/ 1152046 w 7862874"/>
              <a:gd name="connsiteY0" fmla="*/ 0 h 6912137"/>
              <a:gd name="connsiteX1" fmla="*/ 6710828 w 7862874"/>
              <a:gd name="connsiteY1" fmla="*/ 0 h 6912137"/>
              <a:gd name="connsiteX2" fmla="*/ 7862874 w 7862874"/>
              <a:gd name="connsiteY2" fmla="*/ 1152046 h 6912137"/>
              <a:gd name="connsiteX3" fmla="*/ 7862874 w 7862874"/>
              <a:gd name="connsiteY3" fmla="*/ 6912137 h 6912137"/>
              <a:gd name="connsiteX4" fmla="*/ 7862874 w 7862874"/>
              <a:gd name="connsiteY4" fmla="*/ 6912137 h 6912137"/>
              <a:gd name="connsiteX5" fmla="*/ 0 w 7862874"/>
              <a:gd name="connsiteY5" fmla="*/ 6912137 h 6912137"/>
              <a:gd name="connsiteX6" fmla="*/ 0 w 7862874"/>
              <a:gd name="connsiteY6" fmla="*/ 6912137 h 6912137"/>
              <a:gd name="connsiteX7" fmla="*/ 0 w 7862874"/>
              <a:gd name="connsiteY7" fmla="*/ 1152046 h 6912137"/>
              <a:gd name="connsiteX8" fmla="*/ 1152046 w 7862874"/>
              <a:gd name="connsiteY8" fmla="*/ 0 h 6912137"/>
              <a:gd name="connsiteX0" fmla="*/ 1152046 w 7885176"/>
              <a:gd name="connsiteY0" fmla="*/ 7681 h 6919818"/>
              <a:gd name="connsiteX1" fmla="*/ 6710828 w 7885176"/>
              <a:gd name="connsiteY1" fmla="*/ 7681 h 6919818"/>
              <a:gd name="connsiteX2" fmla="*/ 7885176 w 7885176"/>
              <a:gd name="connsiteY2" fmla="*/ 0 h 6919818"/>
              <a:gd name="connsiteX3" fmla="*/ 7862874 w 7885176"/>
              <a:gd name="connsiteY3" fmla="*/ 6919818 h 6919818"/>
              <a:gd name="connsiteX4" fmla="*/ 7862874 w 7885176"/>
              <a:gd name="connsiteY4" fmla="*/ 6919818 h 6919818"/>
              <a:gd name="connsiteX5" fmla="*/ 0 w 7885176"/>
              <a:gd name="connsiteY5" fmla="*/ 6919818 h 6919818"/>
              <a:gd name="connsiteX6" fmla="*/ 0 w 7885176"/>
              <a:gd name="connsiteY6" fmla="*/ 6919818 h 6919818"/>
              <a:gd name="connsiteX7" fmla="*/ 0 w 7885176"/>
              <a:gd name="connsiteY7" fmla="*/ 1159727 h 6919818"/>
              <a:gd name="connsiteX8" fmla="*/ 1152046 w 7885176"/>
              <a:gd name="connsiteY8" fmla="*/ 7681 h 6919818"/>
              <a:gd name="connsiteX0" fmla="*/ 1152046 w 7885176"/>
              <a:gd name="connsiteY0" fmla="*/ 7681 h 6919818"/>
              <a:gd name="connsiteX1" fmla="*/ 6710828 w 7885176"/>
              <a:gd name="connsiteY1" fmla="*/ 7681 h 6919818"/>
              <a:gd name="connsiteX2" fmla="*/ 7885176 w 7885176"/>
              <a:gd name="connsiteY2" fmla="*/ 0 h 6919818"/>
              <a:gd name="connsiteX3" fmla="*/ 7862874 w 7885176"/>
              <a:gd name="connsiteY3" fmla="*/ 6919818 h 6919818"/>
              <a:gd name="connsiteX4" fmla="*/ 7862874 w 7885176"/>
              <a:gd name="connsiteY4" fmla="*/ 6919818 h 6919818"/>
              <a:gd name="connsiteX5" fmla="*/ 0 w 7885176"/>
              <a:gd name="connsiteY5" fmla="*/ 6919818 h 6919818"/>
              <a:gd name="connsiteX6" fmla="*/ 858644 w 7885176"/>
              <a:gd name="connsiteY6" fmla="*/ 3953594 h 6919818"/>
              <a:gd name="connsiteX7" fmla="*/ 0 w 7885176"/>
              <a:gd name="connsiteY7" fmla="*/ 1159727 h 6919818"/>
              <a:gd name="connsiteX8" fmla="*/ 1152046 w 7885176"/>
              <a:gd name="connsiteY8" fmla="*/ 7681 h 6919818"/>
              <a:gd name="connsiteX0" fmla="*/ 1152046 w 7885176"/>
              <a:gd name="connsiteY0" fmla="*/ 7681 h 6919818"/>
              <a:gd name="connsiteX1" fmla="*/ 6710828 w 7885176"/>
              <a:gd name="connsiteY1" fmla="*/ 7681 h 6919818"/>
              <a:gd name="connsiteX2" fmla="*/ 7885176 w 7885176"/>
              <a:gd name="connsiteY2" fmla="*/ 0 h 6919818"/>
              <a:gd name="connsiteX3" fmla="*/ 7862874 w 7885176"/>
              <a:gd name="connsiteY3" fmla="*/ 6919818 h 6919818"/>
              <a:gd name="connsiteX4" fmla="*/ 7862874 w 7885176"/>
              <a:gd name="connsiteY4" fmla="*/ 6919818 h 6919818"/>
              <a:gd name="connsiteX5" fmla="*/ 0 w 7885176"/>
              <a:gd name="connsiteY5" fmla="*/ 6919818 h 6919818"/>
              <a:gd name="connsiteX6" fmla="*/ 1505414 w 7885176"/>
              <a:gd name="connsiteY6" fmla="*/ 3507546 h 6919818"/>
              <a:gd name="connsiteX7" fmla="*/ 0 w 7885176"/>
              <a:gd name="connsiteY7" fmla="*/ 1159727 h 6919818"/>
              <a:gd name="connsiteX8" fmla="*/ 1152046 w 7885176"/>
              <a:gd name="connsiteY8" fmla="*/ 7681 h 6919818"/>
              <a:gd name="connsiteX0" fmla="*/ 1152046 w 7885176"/>
              <a:gd name="connsiteY0" fmla="*/ 7681 h 6919818"/>
              <a:gd name="connsiteX1" fmla="*/ 6710828 w 7885176"/>
              <a:gd name="connsiteY1" fmla="*/ 7681 h 6919818"/>
              <a:gd name="connsiteX2" fmla="*/ 7885176 w 7885176"/>
              <a:gd name="connsiteY2" fmla="*/ 0 h 6919818"/>
              <a:gd name="connsiteX3" fmla="*/ 7862874 w 7885176"/>
              <a:gd name="connsiteY3" fmla="*/ 6919818 h 6919818"/>
              <a:gd name="connsiteX4" fmla="*/ 7862874 w 7885176"/>
              <a:gd name="connsiteY4" fmla="*/ 6919818 h 6919818"/>
              <a:gd name="connsiteX5" fmla="*/ 0 w 7885176"/>
              <a:gd name="connsiteY5" fmla="*/ 6919818 h 6919818"/>
              <a:gd name="connsiteX6" fmla="*/ 791736 w 7885176"/>
              <a:gd name="connsiteY6" fmla="*/ 3797478 h 6919818"/>
              <a:gd name="connsiteX7" fmla="*/ 0 w 7885176"/>
              <a:gd name="connsiteY7" fmla="*/ 1159727 h 6919818"/>
              <a:gd name="connsiteX8" fmla="*/ 1152046 w 7885176"/>
              <a:gd name="connsiteY8" fmla="*/ 7681 h 6919818"/>
              <a:gd name="connsiteX0" fmla="*/ 1152046 w 7885176"/>
              <a:gd name="connsiteY0" fmla="*/ 7681 h 6919818"/>
              <a:gd name="connsiteX1" fmla="*/ 6710828 w 7885176"/>
              <a:gd name="connsiteY1" fmla="*/ 7681 h 6919818"/>
              <a:gd name="connsiteX2" fmla="*/ 7885176 w 7885176"/>
              <a:gd name="connsiteY2" fmla="*/ 0 h 6919818"/>
              <a:gd name="connsiteX3" fmla="*/ 7862874 w 7885176"/>
              <a:gd name="connsiteY3" fmla="*/ 6919818 h 6919818"/>
              <a:gd name="connsiteX4" fmla="*/ 7862874 w 7885176"/>
              <a:gd name="connsiteY4" fmla="*/ 6919818 h 6919818"/>
              <a:gd name="connsiteX5" fmla="*/ 0 w 7885176"/>
              <a:gd name="connsiteY5" fmla="*/ 6919818 h 6919818"/>
              <a:gd name="connsiteX6" fmla="*/ 791736 w 7885176"/>
              <a:gd name="connsiteY6" fmla="*/ 3797478 h 6919818"/>
              <a:gd name="connsiteX7" fmla="*/ 903249 w 7885176"/>
              <a:gd name="connsiteY7" fmla="*/ 1862254 h 6919818"/>
              <a:gd name="connsiteX8" fmla="*/ 1152046 w 7885176"/>
              <a:gd name="connsiteY8" fmla="*/ 7681 h 6919818"/>
              <a:gd name="connsiteX0" fmla="*/ 1152046 w 7885176"/>
              <a:gd name="connsiteY0" fmla="*/ 7681 h 6919818"/>
              <a:gd name="connsiteX1" fmla="*/ 6710828 w 7885176"/>
              <a:gd name="connsiteY1" fmla="*/ 7681 h 6919818"/>
              <a:gd name="connsiteX2" fmla="*/ 7885176 w 7885176"/>
              <a:gd name="connsiteY2" fmla="*/ 0 h 6919818"/>
              <a:gd name="connsiteX3" fmla="*/ 7862874 w 7885176"/>
              <a:gd name="connsiteY3" fmla="*/ 6919818 h 6919818"/>
              <a:gd name="connsiteX4" fmla="*/ 7862874 w 7885176"/>
              <a:gd name="connsiteY4" fmla="*/ 6919818 h 6919818"/>
              <a:gd name="connsiteX5" fmla="*/ 0 w 7885176"/>
              <a:gd name="connsiteY5" fmla="*/ 6919818 h 6919818"/>
              <a:gd name="connsiteX6" fmla="*/ 791736 w 7885176"/>
              <a:gd name="connsiteY6" fmla="*/ 3797478 h 6919818"/>
              <a:gd name="connsiteX7" fmla="*/ 267629 w 7885176"/>
              <a:gd name="connsiteY7" fmla="*/ 1605776 h 6919818"/>
              <a:gd name="connsiteX8" fmla="*/ 1152046 w 7885176"/>
              <a:gd name="connsiteY8" fmla="*/ 7681 h 6919818"/>
              <a:gd name="connsiteX0" fmla="*/ 0 w 8628838"/>
              <a:gd name="connsiteY0" fmla="*/ 29984 h 6919818"/>
              <a:gd name="connsiteX1" fmla="*/ 7454490 w 8628838"/>
              <a:gd name="connsiteY1" fmla="*/ 7681 h 6919818"/>
              <a:gd name="connsiteX2" fmla="*/ 8628838 w 8628838"/>
              <a:gd name="connsiteY2" fmla="*/ 0 h 6919818"/>
              <a:gd name="connsiteX3" fmla="*/ 8606536 w 8628838"/>
              <a:gd name="connsiteY3" fmla="*/ 6919818 h 6919818"/>
              <a:gd name="connsiteX4" fmla="*/ 8606536 w 8628838"/>
              <a:gd name="connsiteY4" fmla="*/ 6919818 h 6919818"/>
              <a:gd name="connsiteX5" fmla="*/ 743662 w 8628838"/>
              <a:gd name="connsiteY5" fmla="*/ 6919818 h 6919818"/>
              <a:gd name="connsiteX6" fmla="*/ 1535398 w 8628838"/>
              <a:gd name="connsiteY6" fmla="*/ 3797478 h 6919818"/>
              <a:gd name="connsiteX7" fmla="*/ 1011291 w 8628838"/>
              <a:gd name="connsiteY7" fmla="*/ 1605776 h 6919818"/>
              <a:gd name="connsiteX8" fmla="*/ 0 w 8628838"/>
              <a:gd name="connsiteY8" fmla="*/ 29984 h 6919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28838" h="6919818">
                <a:moveTo>
                  <a:pt x="0" y="29984"/>
                </a:moveTo>
                <a:lnTo>
                  <a:pt x="7454490" y="7681"/>
                </a:lnTo>
                <a:lnTo>
                  <a:pt x="8628838" y="0"/>
                </a:lnTo>
                <a:lnTo>
                  <a:pt x="8606536" y="6919818"/>
                </a:lnTo>
                <a:lnTo>
                  <a:pt x="8606536" y="6919818"/>
                </a:lnTo>
                <a:lnTo>
                  <a:pt x="743662" y="6919818"/>
                </a:lnTo>
                <a:lnTo>
                  <a:pt x="1535398" y="3797478"/>
                </a:lnTo>
                <a:lnTo>
                  <a:pt x="1011291" y="1605776"/>
                </a:lnTo>
                <a:lnTo>
                  <a:pt x="0" y="29984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87BFC23-7FA2-EB4D-B8B2-9F912CE705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2670" y="636518"/>
            <a:ext cx="1759584" cy="64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688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image" Target="../media/image2.svg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F7B957-1C74-2440-88E4-14D8ABE53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68" y="459935"/>
            <a:ext cx="11160000" cy="843915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E72CB9-2BA0-2E43-B689-C4C8F06CB2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800" y="1585913"/>
            <a:ext cx="11160000" cy="44280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0F32A9-1F53-BC4C-8F45-B593BED5DD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057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noFill/>
                <a:latin typeface="Raleway Light" pitchFamily="2" charset="0"/>
              </a:defRPr>
            </a:lvl1pPr>
          </a:lstStyle>
          <a:p>
            <a:fld id="{AC6C7CEA-9663-A046-81BB-780DAE95D2A8}" type="datetime1">
              <a:rPr lang="fi-FI" smtClean="0"/>
              <a:t>12.6.2024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D6AAE4-3F78-F648-A341-91602AA263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108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Raleway Light" pitchFamily="2" charset="0"/>
              </a:defRPr>
            </a:lvl1pPr>
          </a:lstStyle>
          <a:p>
            <a:r>
              <a:rPr lang="fi-FI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D0FEE-DC3C-0548-9309-00B863F2E8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0800" y="6356350"/>
            <a:ext cx="66335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Raleway Light" pitchFamily="2" charset="0"/>
              </a:defRPr>
            </a:lvl1pPr>
          </a:lstStyle>
          <a:p>
            <a:fld id="{0CB6C64C-9C17-174C-9071-6C1D2E580596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6E6CDC4-7F27-954A-A78D-AEA466BCC6A0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/>
        </p:blipFill>
        <p:spPr>
          <a:xfrm>
            <a:off x="10620087" y="6240908"/>
            <a:ext cx="1041149" cy="38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972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75" r:id="rId3"/>
    <p:sldLayoutId id="2147483650" r:id="rId4"/>
    <p:sldLayoutId id="2147483668" r:id="rId5"/>
    <p:sldLayoutId id="2147483671" r:id="rId6"/>
    <p:sldLayoutId id="2147483651" r:id="rId7"/>
    <p:sldLayoutId id="2147483663" r:id="rId8"/>
    <p:sldLayoutId id="2147483664" r:id="rId9"/>
    <p:sldLayoutId id="2147483674" r:id="rId10"/>
    <p:sldLayoutId id="2147483652" r:id="rId11"/>
    <p:sldLayoutId id="2147483672" r:id="rId12"/>
    <p:sldLayoutId id="2147483673" r:id="rId13"/>
    <p:sldLayoutId id="2147483654" r:id="rId14"/>
    <p:sldLayoutId id="2147483655" r:id="rId15"/>
    <p:sldLayoutId id="2147483656" r:id="rId16"/>
    <p:sldLayoutId id="2147483657" r:id="rId17"/>
    <p:sldLayoutId id="2147483670" r:id="rId18"/>
    <p:sldLayoutId id="2147483665" r:id="rId19"/>
    <p:sldLayoutId id="2147483666" r:id="rId20"/>
    <p:sldLayoutId id="2147483667" r:id="rId21"/>
    <p:sldLayoutId id="2147483669" r:id="rId2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i="0" kern="1200">
          <a:solidFill>
            <a:schemeClr val="tx1"/>
          </a:solidFill>
          <a:latin typeface="Roc Grotesk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Raleway Ligh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Raleway Ligh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Raleway Ligh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Raleway Ligh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aleway Ligh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F7B957-1C74-2440-88E4-14D8ABE53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68" y="459935"/>
            <a:ext cx="11160000" cy="843915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E72CB9-2BA0-2E43-B689-C4C8F06CB2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800" y="1585913"/>
            <a:ext cx="11160000" cy="44280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0F32A9-1F53-BC4C-8F45-B593BED5DD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057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noFill/>
                <a:latin typeface="Raleway Light" pitchFamily="2" charset="0"/>
              </a:defRPr>
            </a:lvl1pPr>
          </a:lstStyle>
          <a:p>
            <a:fld id="{AC6C7CEA-9663-A046-81BB-780DAE95D2A8}" type="datetime1">
              <a:rPr lang="fi-FI" smtClean="0"/>
              <a:t>12.6.2024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D6AAE4-3F78-F648-A341-91602AA263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108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Raleway Light" pitchFamily="2" charset="0"/>
              </a:defRPr>
            </a:lvl1pPr>
          </a:lstStyle>
          <a:p>
            <a:r>
              <a:rPr lang="fi-FI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D0FEE-DC3C-0548-9309-00B863F2E8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0800" y="6356350"/>
            <a:ext cx="66335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Raleway Light" pitchFamily="2" charset="0"/>
              </a:defRPr>
            </a:lvl1pPr>
          </a:lstStyle>
          <a:p>
            <a:fld id="{0CB6C64C-9C17-174C-9071-6C1D2E580596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6E6CDC4-7F27-954A-A78D-AEA466BCC6A0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/>
        </p:blipFill>
        <p:spPr>
          <a:xfrm>
            <a:off x="10620087" y="6240908"/>
            <a:ext cx="1041149" cy="38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381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  <p:sldLayoutId id="2147483698" r:id="rId2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i="0" kern="1200">
          <a:solidFill>
            <a:schemeClr val="tx1"/>
          </a:solidFill>
          <a:latin typeface="Roc Grotesk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Raleway Ligh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Raleway Ligh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Raleway Ligh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Raleway Ligh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aleway Ligh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gasgrid.fi/kehitys/suomesta-maailman-houkuttelevin-vetytalousmaa/" TargetMode="External"/><Relationship Id="rId5" Type="http://schemas.openxmlformats.org/officeDocument/2006/relationships/hyperlink" Target="https://ek.fi/tutkittua-tietoa/vihreat-investoinnit/" TargetMode="Externa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jpeg"/><Relationship Id="rId4" Type="http://schemas.openxmlformats.org/officeDocument/2006/relationships/image" Target="../media/image5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5.svg"/><Relationship Id="rId18" Type="http://schemas.openxmlformats.org/officeDocument/2006/relationships/image" Target="../media/image26.png"/><Relationship Id="rId3" Type="http://schemas.openxmlformats.org/officeDocument/2006/relationships/image" Target="../media/image13.jpeg"/><Relationship Id="rId7" Type="http://schemas.openxmlformats.org/officeDocument/2006/relationships/image" Target="../media/image17.svg"/><Relationship Id="rId12" Type="http://schemas.openxmlformats.org/officeDocument/2006/relationships/image" Target="../media/image4.png"/><Relationship Id="rId17" Type="http://schemas.openxmlformats.org/officeDocument/2006/relationships/image" Target="../media/image25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png"/><Relationship Id="rId15" Type="http://schemas.openxmlformats.org/officeDocument/2006/relationships/image" Target="../media/image23.svg"/><Relationship Id="rId10" Type="http://schemas.openxmlformats.org/officeDocument/2006/relationships/image" Target="../media/image20.png"/><Relationship Id="rId19" Type="http://schemas.openxmlformats.org/officeDocument/2006/relationships/image" Target="../media/image27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3" Type="http://schemas.openxmlformats.org/officeDocument/2006/relationships/image" Target="../media/image31.pn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3.xml"/><Relationship Id="rId4" Type="http://schemas.openxmlformats.org/officeDocument/2006/relationships/image" Target="../media/image4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5DFD0-5ABF-62CC-7565-070CF9E7DB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Outlook for wind and solar power in Finland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7A02B4-C49D-1F38-2D92-4B57273434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Jenny-Li </a:t>
            </a:r>
            <a:r>
              <a:rPr lang="en-US" dirty="0" err="1"/>
              <a:t>Holmström</a:t>
            </a:r>
            <a:r>
              <a:rPr lang="en-US" dirty="0"/>
              <a:t>, Legal Director &amp; Head of ESG </a:t>
            </a:r>
            <a:br>
              <a:rPr lang="en-US" dirty="0"/>
            </a:br>
            <a:r>
              <a:rPr lang="en-US" dirty="0"/>
              <a:t>Finnish Energy Day 13 June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4B67CF-8D0D-300A-E2D7-7979F9602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0AFFEC-B281-C951-7E64-75AFCCC47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6C64C-9C17-174C-9071-6C1D2E580596}" type="slidenum">
              <a:rPr lang="fi-FI" smtClean="0"/>
              <a:pPr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0820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7D35C-3408-AF4D-A3CE-CEB07C58B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/>
              </a:rPr>
              <a:t>Finnish onshore </a:t>
            </a:r>
            <a:r>
              <a:rPr lang="en-GB" dirty="0"/>
              <a:t>wind capture rates</a:t>
            </a:r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B03173-D9E2-9B48-A3B7-DF3672140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6C64C-9C17-174C-9071-6C1D2E580596}" type="slidenum">
              <a:rPr/>
              <a:t>10</a:t>
            </a:fld>
            <a:endParaRPr lang="fi-FI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61FE08E-30A0-A0C5-18C4-F3DB230FC5C7}"/>
              </a:ext>
            </a:extLst>
          </p:cNvPr>
          <p:cNvGraphicFramePr>
            <a:graphicFrameLocks/>
          </p:cNvGraphicFramePr>
          <p:nvPr/>
        </p:nvGraphicFramePr>
        <p:xfrm>
          <a:off x="586072" y="1522192"/>
          <a:ext cx="11066295" cy="4268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28DEBB2-2C5D-6CB3-EE04-13DF20BA341B}"/>
              </a:ext>
            </a:extLst>
          </p:cNvPr>
          <p:cNvSpPr txBox="1"/>
          <p:nvPr/>
        </p:nvSpPr>
        <p:spPr>
          <a:xfrm>
            <a:off x="492368" y="6181199"/>
            <a:ext cx="9922753" cy="215444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0" marR="0" lvl="0" indent="0" algn="l" defTabSz="51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24495D"/>
                </a:solidFill>
                <a:effectLst/>
                <a:uLnTx/>
                <a:uFillTx/>
                <a:latin typeface="Raleway Light" pitchFamily="2" charset="0"/>
                <a:ea typeface="+mn-ea"/>
                <a:cs typeface="+mn-cs"/>
              </a:rPr>
              <a:t>Source: ENTSO-E transparency platform</a:t>
            </a:r>
          </a:p>
        </p:txBody>
      </p:sp>
    </p:spTree>
    <p:extLst>
      <p:ext uri="{BB962C8B-B14F-4D97-AF65-F5344CB8AC3E}">
        <p14:creationId xmlns:p14="http://schemas.microsoft.com/office/powerpoint/2010/main" val="1204540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DC5EDCA7-6727-634C-8420-BBCE26A18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68" y="459935"/>
            <a:ext cx="11160000" cy="843915"/>
          </a:xfrm>
        </p:spPr>
        <p:txBody>
          <a:bodyPr/>
          <a:lstStyle/>
          <a:p>
            <a:r>
              <a:rPr lang="en-US" dirty="0"/>
              <a:t>Wind turbines are expensive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23B120-37D1-A3FF-A408-326E6CF97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803" y="1453173"/>
            <a:ext cx="5603632" cy="4903177"/>
          </a:xfrm>
          <a:prstGeom prst="rect">
            <a:avLst/>
          </a:prstGeom>
          <a:noFill/>
        </p:spPr>
      </p:pic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E476E7D1-2C52-2803-EA3A-7F4B6169C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0800" y="6356350"/>
            <a:ext cx="41148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i-FI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B03173-D9E2-9B48-A3B7-DF3672140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0800" y="6356350"/>
            <a:ext cx="66335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CB6C64C-9C17-174C-9071-6C1D2E580596}" type="slidenum">
              <a:rPr lang="en-FI" smtClean="0"/>
              <a:pPr>
                <a:spcAft>
                  <a:spcPts val="600"/>
                </a:spcAft>
              </a:pPr>
              <a:t>11</a:t>
            </a:fld>
            <a:endParaRPr lang="fi-FI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449088-C32C-AD66-E9FA-A52A43B283CA}"/>
              </a:ext>
            </a:extLst>
          </p:cNvPr>
          <p:cNvSpPr txBox="1"/>
          <p:nvPr/>
        </p:nvSpPr>
        <p:spPr>
          <a:xfrm>
            <a:off x="6830291" y="1745673"/>
            <a:ext cx="45373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effectLst/>
              </a:rPr>
              <a:t>The cost of a wind turbine </a:t>
            </a:r>
            <a:r>
              <a:rPr lang="en-US" sz="1600" dirty="0">
                <a:solidFill>
                  <a:schemeClr val="tx2"/>
                </a:solidFill>
                <a:effectLst/>
                <a:latin typeface="+mj-lt"/>
              </a:rPr>
              <a:t>has increased by 38% </a:t>
            </a:r>
            <a:r>
              <a:rPr lang="en-US" sz="1600" dirty="0">
                <a:solidFill>
                  <a:schemeClr val="tx2"/>
                </a:solidFill>
                <a:effectLst/>
              </a:rPr>
              <a:t>in two years</a:t>
            </a:r>
          </a:p>
          <a:p>
            <a:pPr algn="l"/>
            <a:endParaRPr lang="en-US" sz="1600" dirty="0">
              <a:solidFill>
                <a:schemeClr val="tx2"/>
              </a:solidFill>
              <a:effectLst/>
              <a:latin typeface="+mj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The cost of solar panels and battery energy storage </a:t>
            </a:r>
            <a:r>
              <a:rPr lang="en-US" sz="1600" dirty="0">
                <a:solidFill>
                  <a:schemeClr val="tx2"/>
                </a:solidFill>
                <a:latin typeface="+mj-lt"/>
              </a:rPr>
              <a:t>still declining</a:t>
            </a:r>
            <a:endParaRPr lang="en-GB" sz="1600" dirty="0">
              <a:solidFill>
                <a:schemeClr val="tx2"/>
              </a:solidFill>
              <a:effectLst/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F18F9F-A610-E105-55A5-0B6FA74AFF3D}"/>
              </a:ext>
            </a:extLst>
          </p:cNvPr>
          <p:cNvSpPr/>
          <p:nvPr/>
        </p:nvSpPr>
        <p:spPr>
          <a:xfrm>
            <a:off x="490800" y="1303850"/>
            <a:ext cx="6450327" cy="441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EA671A-B237-D7B2-E36E-83E87BCAF12D}"/>
              </a:ext>
            </a:extLst>
          </p:cNvPr>
          <p:cNvSpPr txBox="1"/>
          <p:nvPr/>
        </p:nvSpPr>
        <p:spPr>
          <a:xfrm>
            <a:off x="655665" y="1745673"/>
            <a:ext cx="545990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tx2"/>
                </a:solidFill>
                <a:effectLst/>
                <a:latin typeface="Roc Grotesk Medium" panose="00000600000000000000" pitchFamily="50" charset="0"/>
              </a:rPr>
              <a:t>Average cost of wind equipment per megawatt, installed since 2012 ($M)</a:t>
            </a:r>
            <a:endParaRPr lang="en-GB" sz="1100" dirty="0">
              <a:solidFill>
                <a:schemeClr val="tx2"/>
              </a:solidFill>
              <a:effectLst/>
              <a:latin typeface="Roc Grotesk Medium" panose="000006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532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159D78F-4F4B-B4FF-751E-CFBB55E9C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Debt is expensive</a:t>
            </a:r>
            <a:endParaRPr lang="en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4C5F0-7724-B8B0-EE69-4D4F60F6F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6C64C-9C17-174C-9071-6C1D2E580596}" type="slidenum">
              <a:rPr lang="en-FI" smtClean="0"/>
              <a:t>12</a:t>
            </a:fld>
            <a:endParaRPr lang="en-FI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23B884A-7EBC-A400-6DBC-E2FBF27CEC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8992502"/>
              </p:ext>
            </p:extLst>
          </p:nvPr>
        </p:nvGraphicFramePr>
        <p:xfrm>
          <a:off x="969818" y="1620981"/>
          <a:ext cx="9926782" cy="4384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6C7EC5A-8BF9-EEAE-EB54-1BDBF0F132F4}"/>
              </a:ext>
            </a:extLst>
          </p:cNvPr>
          <p:cNvSpPr txBox="1"/>
          <p:nvPr/>
        </p:nvSpPr>
        <p:spPr>
          <a:xfrm>
            <a:off x="492368" y="6181199"/>
            <a:ext cx="9922753" cy="215444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0" marR="0" lvl="0" indent="0" algn="l" defTabSz="51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24495D"/>
                </a:solidFill>
                <a:effectLst/>
                <a:uLnTx/>
                <a:uFillTx/>
                <a:latin typeface="Raleway Light" pitchFamily="2" charset="0"/>
                <a:ea typeface="+mn-ea"/>
                <a:cs typeface="+mn-cs"/>
              </a:rPr>
              <a:t>Source: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24495D"/>
                </a:solidFill>
                <a:effectLst/>
                <a:uLnTx/>
                <a:uFillTx/>
                <a:latin typeface="Raleway Light" pitchFamily="2" charset="0"/>
                <a:ea typeface="+mn-ea"/>
                <a:cs typeface="+mn-cs"/>
              </a:rPr>
              <a:t>Finlands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24495D"/>
                </a:solidFill>
                <a:effectLst/>
                <a:uLnTx/>
                <a:uFillTx/>
                <a:latin typeface="Raleway Light" pitchFamily="2" charset="0"/>
                <a:ea typeface="+mn-ea"/>
                <a:cs typeface="+mn-cs"/>
              </a:rPr>
              <a:t> Bank</a:t>
            </a:r>
          </a:p>
        </p:txBody>
      </p:sp>
    </p:spTree>
    <p:extLst>
      <p:ext uri="{BB962C8B-B14F-4D97-AF65-F5344CB8AC3E}">
        <p14:creationId xmlns:p14="http://schemas.microsoft.com/office/powerpoint/2010/main" val="285504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F2AF5E2-1002-597D-87D6-ED1EACDB7F25}"/>
              </a:ext>
            </a:extLst>
          </p:cNvPr>
          <p:cNvSpPr/>
          <p:nvPr/>
        </p:nvSpPr>
        <p:spPr>
          <a:xfrm>
            <a:off x="8366354" y="2805545"/>
            <a:ext cx="3222973" cy="170411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2831F5-707A-BC16-6D9F-3DDD19108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Electricity consumption still low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454045-146F-E23E-D76B-01EBF2EEB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err="1"/>
              <a:t>Confidential</a:t>
            </a:r>
            <a:endParaRPr lang="fi-FI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6891D1-9A9C-0556-C115-166109A6D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6C64C-9C17-174C-9071-6C1D2E580596}" type="slidenum">
              <a:rPr lang="en-GB" smtClean="0"/>
              <a:t>13</a:t>
            </a:fld>
            <a:endParaRPr lang="en-GB"/>
          </a:p>
        </p:txBody>
      </p:sp>
      <p:pic>
        <p:nvPicPr>
          <p:cNvPr id="6" name="Kuva 2">
            <a:extLst>
              <a:ext uri="{FF2B5EF4-FFF2-40B4-BE49-F238E27FC236}">
                <a16:creationId xmlns:a16="http://schemas.microsoft.com/office/drawing/2014/main" id="{94B2C764-6B07-A9BD-428C-692808BD9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00" y="1562019"/>
            <a:ext cx="7697236" cy="4582402"/>
          </a:xfrm>
          <a:prstGeom prst="rect">
            <a:avLst/>
          </a:prstGeom>
        </p:spPr>
      </p:pic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0765F8BB-455E-D2AD-6E20-D9EF19992E38}"/>
              </a:ext>
            </a:extLst>
          </p:cNvPr>
          <p:cNvSpPr txBox="1">
            <a:spLocks/>
          </p:cNvSpPr>
          <p:nvPr/>
        </p:nvSpPr>
        <p:spPr>
          <a:xfrm>
            <a:off x="8495404" y="2586671"/>
            <a:ext cx="2964872" cy="192298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i-FI" dirty="0">
              <a:solidFill>
                <a:schemeClr val="bg1"/>
              </a:solidFill>
              <a:latin typeface="+mn-lt"/>
            </a:endParaRPr>
          </a:p>
          <a:p>
            <a:pPr marL="0" indent="0" algn="ctr">
              <a:buNone/>
            </a:pPr>
            <a:r>
              <a:rPr lang="fi-FI" sz="2000" dirty="0">
                <a:solidFill>
                  <a:schemeClr val="bg1"/>
                </a:solidFill>
                <a:latin typeface="+mn-lt"/>
              </a:rPr>
              <a:t>Fingrid estimates consumption to increase to more than </a:t>
            </a:r>
            <a:r>
              <a:rPr lang="fi-FI" sz="2000" dirty="0">
                <a:solidFill>
                  <a:schemeClr val="bg1"/>
                </a:solidFill>
                <a:latin typeface="+mj-lt"/>
              </a:rPr>
              <a:t>130 TWh by 2030 </a:t>
            </a:r>
          </a:p>
          <a:p>
            <a:pPr algn="ctr"/>
            <a:endParaRPr lang="fi-FI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863849-6C61-88F8-00B9-813C270D5590}"/>
              </a:ext>
            </a:extLst>
          </p:cNvPr>
          <p:cNvSpPr txBox="1"/>
          <p:nvPr/>
        </p:nvSpPr>
        <p:spPr>
          <a:xfrm>
            <a:off x="492368" y="6181199"/>
            <a:ext cx="9922753" cy="215444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0" marR="0" lvl="0" indent="0" algn="l" defTabSz="51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24495D"/>
                </a:solidFill>
                <a:effectLst/>
                <a:uLnTx/>
                <a:uFillTx/>
                <a:latin typeface="Raleway Light" pitchFamily="2" charset="0"/>
                <a:ea typeface="+mn-ea"/>
                <a:cs typeface="+mn-cs"/>
              </a:rPr>
              <a:t>Source: </a:t>
            </a:r>
            <a:r>
              <a:rPr lang="en-GB" sz="800" dirty="0">
                <a:solidFill>
                  <a:srgbClr val="24495D"/>
                </a:solidFill>
                <a:latin typeface="Raleway Light" pitchFamily="2" charset="0"/>
              </a:rPr>
              <a:t>Fingrid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24495D"/>
              </a:solidFill>
              <a:effectLst/>
              <a:uLnTx/>
              <a:uFillTx/>
              <a:latin typeface="Raleway Light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515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64025-41CE-0709-D701-1CE8B9F50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Electrification of industry, hydrogen production etc. increase consumption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7CB7FD-6303-5C4A-DFF9-CCE3A4BD5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850CB9-8F02-EA3D-984F-7024A37E1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6C64C-9C17-174C-9071-6C1D2E580596}" type="slidenum">
              <a:rPr lang="en-GB" smtClean="0"/>
              <a:t>14</a:t>
            </a:fld>
            <a:endParaRPr lang="en-GB"/>
          </a:p>
        </p:txBody>
      </p:sp>
      <p:pic>
        <p:nvPicPr>
          <p:cNvPr id="14" name="Kuva 3">
            <a:extLst>
              <a:ext uri="{FF2B5EF4-FFF2-40B4-BE49-F238E27FC236}">
                <a16:creationId xmlns:a16="http://schemas.microsoft.com/office/drawing/2014/main" id="{69130A61-944B-ED39-522C-06A6E4B7F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513" y="1282678"/>
            <a:ext cx="5890492" cy="5290601"/>
          </a:xfrm>
          <a:prstGeom prst="rect">
            <a:avLst/>
          </a:prstGeom>
        </p:spPr>
      </p:pic>
      <p:sp>
        <p:nvSpPr>
          <p:cNvPr id="15" name="Tekstiruutu 4">
            <a:extLst>
              <a:ext uri="{FF2B5EF4-FFF2-40B4-BE49-F238E27FC236}">
                <a16:creationId xmlns:a16="http://schemas.microsoft.com/office/drawing/2014/main" id="{6B602B75-7624-3219-8108-53157814902D}"/>
              </a:ext>
            </a:extLst>
          </p:cNvPr>
          <p:cNvSpPr txBox="1"/>
          <p:nvPr/>
        </p:nvSpPr>
        <p:spPr>
          <a:xfrm rot="18069478">
            <a:off x="3427483" y="5652044"/>
            <a:ext cx="139493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latin typeface="+mj-lt"/>
              </a:rPr>
              <a:t>Consumption </a:t>
            </a:r>
          </a:p>
          <a:p>
            <a:pPr algn="ctr"/>
            <a:r>
              <a:rPr lang="en-GB" sz="1400" dirty="0">
                <a:latin typeface="+mj-lt"/>
              </a:rPr>
              <a:t>2022</a:t>
            </a:r>
          </a:p>
        </p:txBody>
      </p:sp>
      <p:sp>
        <p:nvSpPr>
          <p:cNvPr id="16" name="Tekstiruutu 5">
            <a:extLst>
              <a:ext uri="{FF2B5EF4-FFF2-40B4-BE49-F238E27FC236}">
                <a16:creationId xmlns:a16="http://schemas.microsoft.com/office/drawing/2014/main" id="{7E43DE65-D983-E50B-CFEF-E417E686EED5}"/>
              </a:ext>
            </a:extLst>
          </p:cNvPr>
          <p:cNvSpPr txBox="1"/>
          <p:nvPr/>
        </p:nvSpPr>
        <p:spPr>
          <a:xfrm rot="18069478">
            <a:off x="4210120" y="5633525"/>
            <a:ext cx="135165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latin typeface="+mj-lt"/>
              </a:rPr>
              <a:t>Industry and </a:t>
            </a:r>
          </a:p>
          <a:p>
            <a:pPr algn="ctr"/>
            <a:r>
              <a:rPr lang="en-GB" sz="1400" dirty="0">
                <a:latin typeface="+mj-lt"/>
              </a:rPr>
              <a:t>Data Centres</a:t>
            </a:r>
          </a:p>
        </p:txBody>
      </p:sp>
      <p:sp>
        <p:nvSpPr>
          <p:cNvPr id="17" name="Tekstiruutu 6">
            <a:extLst>
              <a:ext uri="{FF2B5EF4-FFF2-40B4-BE49-F238E27FC236}">
                <a16:creationId xmlns:a16="http://schemas.microsoft.com/office/drawing/2014/main" id="{41E832F7-1302-0370-327B-83DF5A0A6D82}"/>
              </a:ext>
            </a:extLst>
          </p:cNvPr>
          <p:cNvSpPr txBox="1"/>
          <p:nvPr/>
        </p:nvSpPr>
        <p:spPr>
          <a:xfrm rot="18069478">
            <a:off x="4823072" y="5750784"/>
            <a:ext cx="150420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+mj-lt"/>
              </a:rPr>
              <a:t>      Hydrogen</a:t>
            </a:r>
          </a:p>
        </p:txBody>
      </p:sp>
      <p:sp>
        <p:nvSpPr>
          <p:cNvPr id="18" name="Tekstiruutu 7">
            <a:extLst>
              <a:ext uri="{FF2B5EF4-FFF2-40B4-BE49-F238E27FC236}">
                <a16:creationId xmlns:a16="http://schemas.microsoft.com/office/drawing/2014/main" id="{5D2B8D6D-1C80-24E9-9183-81AA20F01DB3}"/>
              </a:ext>
            </a:extLst>
          </p:cNvPr>
          <p:cNvSpPr txBox="1"/>
          <p:nvPr/>
        </p:nvSpPr>
        <p:spPr>
          <a:xfrm rot="18069478">
            <a:off x="5550382" y="5689449"/>
            <a:ext cx="148235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+mj-lt"/>
              </a:rPr>
              <a:t>           Heating</a:t>
            </a:r>
          </a:p>
          <a:p>
            <a:pPr algn="ctr"/>
            <a:endParaRPr lang="en-GB" sz="1400" dirty="0">
              <a:latin typeface="+mj-lt"/>
            </a:endParaRPr>
          </a:p>
        </p:txBody>
      </p:sp>
      <p:sp>
        <p:nvSpPr>
          <p:cNvPr id="19" name="Tekstiruutu 8">
            <a:extLst>
              <a:ext uri="{FF2B5EF4-FFF2-40B4-BE49-F238E27FC236}">
                <a16:creationId xmlns:a16="http://schemas.microsoft.com/office/drawing/2014/main" id="{0453BB09-3EF9-F6EB-EE7C-8118A86BD10B}"/>
              </a:ext>
            </a:extLst>
          </p:cNvPr>
          <p:cNvSpPr txBox="1"/>
          <p:nvPr/>
        </p:nvSpPr>
        <p:spPr>
          <a:xfrm rot="18069478">
            <a:off x="7763130" y="5652044"/>
            <a:ext cx="139493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latin typeface="+mj-lt"/>
              </a:rPr>
              <a:t>Consumption </a:t>
            </a:r>
          </a:p>
          <a:p>
            <a:pPr algn="ctr"/>
            <a:r>
              <a:rPr lang="en-GB" sz="1400" dirty="0">
                <a:latin typeface="+mj-lt"/>
              </a:rPr>
              <a:t>2030</a:t>
            </a:r>
          </a:p>
        </p:txBody>
      </p:sp>
      <p:sp>
        <p:nvSpPr>
          <p:cNvPr id="20" name="Tekstiruutu 9">
            <a:extLst>
              <a:ext uri="{FF2B5EF4-FFF2-40B4-BE49-F238E27FC236}">
                <a16:creationId xmlns:a16="http://schemas.microsoft.com/office/drawing/2014/main" id="{46F52533-A6A7-C0E9-E19D-AD34FA51DDF2}"/>
              </a:ext>
            </a:extLst>
          </p:cNvPr>
          <p:cNvSpPr txBox="1"/>
          <p:nvPr/>
        </p:nvSpPr>
        <p:spPr>
          <a:xfrm rot="18069478">
            <a:off x="6105741" y="5806411"/>
            <a:ext cx="163421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+mj-lt"/>
              </a:rPr>
              <a:t>            Vehicles</a:t>
            </a:r>
          </a:p>
        </p:txBody>
      </p:sp>
      <p:sp>
        <p:nvSpPr>
          <p:cNvPr id="21" name="Tekstiruutu 10">
            <a:extLst>
              <a:ext uri="{FF2B5EF4-FFF2-40B4-BE49-F238E27FC236}">
                <a16:creationId xmlns:a16="http://schemas.microsoft.com/office/drawing/2014/main" id="{23CC4EED-9F01-2B43-C4CF-B112472B83B5}"/>
              </a:ext>
            </a:extLst>
          </p:cNvPr>
          <p:cNvSpPr txBox="1"/>
          <p:nvPr/>
        </p:nvSpPr>
        <p:spPr>
          <a:xfrm rot="18069478">
            <a:off x="7057574" y="5653818"/>
            <a:ext cx="139907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+mj-lt"/>
              </a:rPr>
              <a:t>Others and</a:t>
            </a:r>
          </a:p>
          <a:p>
            <a:pPr algn="ctr"/>
            <a:r>
              <a:rPr lang="en-GB" sz="1400" dirty="0">
                <a:latin typeface="+mj-lt"/>
              </a:rPr>
              <a:t>Losses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4357BE-7A12-902E-F9DC-DCA13AA3EE81}"/>
              </a:ext>
            </a:extLst>
          </p:cNvPr>
          <p:cNvSpPr txBox="1"/>
          <p:nvPr/>
        </p:nvSpPr>
        <p:spPr>
          <a:xfrm>
            <a:off x="492368" y="6181199"/>
            <a:ext cx="9922753" cy="215444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0" marR="0" lvl="0" indent="0" algn="l" defTabSz="51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24495D"/>
                </a:solidFill>
                <a:effectLst/>
                <a:uLnTx/>
                <a:uFillTx/>
                <a:latin typeface="Raleway Light" pitchFamily="2" charset="0"/>
                <a:ea typeface="+mn-ea"/>
                <a:cs typeface="+mn-cs"/>
              </a:rPr>
              <a:t>Source: </a:t>
            </a:r>
            <a:r>
              <a:rPr lang="en-GB" sz="800" dirty="0">
                <a:solidFill>
                  <a:srgbClr val="24495D"/>
                </a:solidFill>
                <a:latin typeface="Raleway Light" pitchFamily="2" charset="0"/>
              </a:rPr>
              <a:t>Fingrid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24495D"/>
              </a:solidFill>
              <a:effectLst/>
              <a:uLnTx/>
              <a:uFillTx/>
              <a:latin typeface="Raleway Light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947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02B1D5-F249-8FA6-7719-06B7BE210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ap, atlas, text&#10;&#10;Description automatically generated">
            <a:extLst>
              <a:ext uri="{FF2B5EF4-FFF2-40B4-BE49-F238E27FC236}">
                <a16:creationId xmlns:a16="http://schemas.microsoft.com/office/drawing/2014/main" id="{ADCFC6E4-0835-18BD-08E9-11A6B116F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0318" y="0"/>
            <a:ext cx="5218573" cy="6858000"/>
          </a:xfrm>
          <a:prstGeom prst="rect">
            <a:avLst/>
          </a:prstGeom>
        </p:spPr>
      </p:pic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3FCBD07A-1ABB-703C-4DFF-6E8E24F45DA3}"/>
              </a:ext>
            </a:extLst>
          </p:cNvPr>
          <p:cNvCxnSpPr>
            <a:cxnSpLocks/>
            <a:stCxn id="139" idx="0"/>
            <a:endCxn id="20" idx="3"/>
          </p:cNvCxnSpPr>
          <p:nvPr/>
        </p:nvCxnSpPr>
        <p:spPr>
          <a:xfrm flipV="1">
            <a:off x="7628804" y="6012892"/>
            <a:ext cx="1067056" cy="477291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16B9FB02-4578-4660-9F1D-CB7450B34E3A}"/>
              </a:ext>
            </a:extLst>
          </p:cNvPr>
          <p:cNvCxnSpPr>
            <a:cxnSpLocks/>
            <a:stCxn id="21" idx="4"/>
            <a:endCxn id="119" idx="0"/>
          </p:cNvCxnSpPr>
          <p:nvPr/>
        </p:nvCxnSpPr>
        <p:spPr>
          <a:xfrm>
            <a:off x="9425952" y="6228387"/>
            <a:ext cx="284709" cy="276797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194ADFF1-75D8-FCAB-D1C7-39FEA70D585A}"/>
              </a:ext>
            </a:extLst>
          </p:cNvPr>
          <p:cNvCxnSpPr>
            <a:cxnSpLocks/>
            <a:stCxn id="125" idx="1"/>
            <a:endCxn id="23" idx="5"/>
          </p:cNvCxnSpPr>
          <p:nvPr/>
        </p:nvCxnSpPr>
        <p:spPr>
          <a:xfrm flipH="1" flipV="1">
            <a:off x="9599307" y="6119708"/>
            <a:ext cx="697160" cy="163563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D48A394B-1CEA-527C-9AED-3DC3B7FB33B7}"/>
              </a:ext>
            </a:extLst>
          </p:cNvPr>
          <p:cNvCxnSpPr>
            <a:cxnSpLocks/>
            <a:stCxn id="120" idx="1"/>
            <a:endCxn id="22" idx="5"/>
          </p:cNvCxnSpPr>
          <p:nvPr/>
        </p:nvCxnSpPr>
        <p:spPr>
          <a:xfrm flipH="1" flipV="1">
            <a:off x="9586135" y="6217631"/>
            <a:ext cx="714580" cy="423055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7A5975F5-2595-2C03-A66C-58EBDEE59311}"/>
              </a:ext>
            </a:extLst>
          </p:cNvPr>
          <p:cNvCxnSpPr>
            <a:cxnSpLocks/>
            <a:stCxn id="127" idx="1"/>
            <a:endCxn id="24" idx="5"/>
          </p:cNvCxnSpPr>
          <p:nvPr/>
        </p:nvCxnSpPr>
        <p:spPr>
          <a:xfrm flipH="1" flipV="1">
            <a:off x="9915814" y="6077916"/>
            <a:ext cx="1384396" cy="562769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2A070FF0-8C26-5BD4-166F-A1D39D02EA84}"/>
              </a:ext>
            </a:extLst>
          </p:cNvPr>
          <p:cNvCxnSpPr>
            <a:cxnSpLocks/>
            <a:stCxn id="126" idx="1"/>
            <a:endCxn id="26" idx="5"/>
          </p:cNvCxnSpPr>
          <p:nvPr/>
        </p:nvCxnSpPr>
        <p:spPr>
          <a:xfrm flipH="1" flipV="1">
            <a:off x="10116009" y="6035329"/>
            <a:ext cx="1184200" cy="238008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0" name="Rectangle: Rounded Corners 139">
            <a:extLst>
              <a:ext uri="{FF2B5EF4-FFF2-40B4-BE49-F238E27FC236}">
                <a16:creationId xmlns:a16="http://schemas.microsoft.com/office/drawing/2014/main" id="{3FDFFF39-E92F-6B87-BBCF-4958B76612F9}"/>
              </a:ext>
            </a:extLst>
          </p:cNvPr>
          <p:cNvSpPr/>
          <p:nvPr/>
        </p:nvSpPr>
        <p:spPr>
          <a:xfrm>
            <a:off x="7097142" y="3382361"/>
            <a:ext cx="1031601" cy="418780"/>
          </a:xfrm>
          <a:prstGeom prst="roundRect">
            <a:avLst>
              <a:gd name="adj" fmla="val 5925"/>
            </a:avLst>
          </a:prstGeom>
          <a:solidFill>
            <a:schemeClr val="tx2">
              <a:alpha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BE8C5B9B-447A-B220-D598-EF34014E3288}"/>
              </a:ext>
            </a:extLst>
          </p:cNvPr>
          <p:cNvSpPr/>
          <p:nvPr/>
        </p:nvSpPr>
        <p:spPr>
          <a:xfrm>
            <a:off x="7096034" y="3862341"/>
            <a:ext cx="1031601" cy="528851"/>
          </a:xfrm>
          <a:prstGeom prst="roundRect">
            <a:avLst>
              <a:gd name="adj" fmla="val 5925"/>
            </a:avLst>
          </a:prstGeom>
          <a:solidFill>
            <a:schemeClr val="tx2">
              <a:alpha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AF050DF4-0982-651D-511D-9F874DCAFAD3}"/>
              </a:ext>
            </a:extLst>
          </p:cNvPr>
          <p:cNvSpPr/>
          <p:nvPr/>
        </p:nvSpPr>
        <p:spPr>
          <a:xfrm>
            <a:off x="9301221" y="6505185"/>
            <a:ext cx="818881" cy="276535"/>
          </a:xfrm>
          <a:prstGeom prst="roundRect">
            <a:avLst>
              <a:gd name="adj" fmla="val 5925"/>
            </a:avLst>
          </a:prstGeom>
          <a:solidFill>
            <a:schemeClr val="tx2">
              <a:alpha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9F5E1C43-91CE-8726-4E5D-A4E20CE226CF}"/>
              </a:ext>
            </a:extLst>
          </p:cNvPr>
          <p:cNvSpPr/>
          <p:nvPr/>
        </p:nvSpPr>
        <p:spPr>
          <a:xfrm>
            <a:off x="10300716" y="6502418"/>
            <a:ext cx="818881" cy="276535"/>
          </a:xfrm>
          <a:prstGeom prst="roundRect">
            <a:avLst>
              <a:gd name="adj" fmla="val 5925"/>
            </a:avLst>
          </a:prstGeom>
          <a:solidFill>
            <a:schemeClr val="tx2">
              <a:alpha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DE651F73-C419-99F3-B3C2-2E35A53173F8}"/>
              </a:ext>
            </a:extLst>
          </p:cNvPr>
          <p:cNvSpPr/>
          <p:nvPr/>
        </p:nvSpPr>
        <p:spPr>
          <a:xfrm>
            <a:off x="11308481" y="4196045"/>
            <a:ext cx="818881" cy="276535"/>
          </a:xfrm>
          <a:prstGeom prst="roundRect">
            <a:avLst>
              <a:gd name="adj" fmla="val 5925"/>
            </a:avLst>
          </a:prstGeom>
          <a:solidFill>
            <a:schemeClr val="tx2">
              <a:alpha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7A65D999-970C-DADC-B647-B0CD3C7B43D6}"/>
              </a:ext>
            </a:extLst>
          </p:cNvPr>
          <p:cNvSpPr/>
          <p:nvPr/>
        </p:nvSpPr>
        <p:spPr>
          <a:xfrm>
            <a:off x="11308481" y="4559957"/>
            <a:ext cx="818881" cy="276535"/>
          </a:xfrm>
          <a:prstGeom prst="roundRect">
            <a:avLst>
              <a:gd name="adj" fmla="val 5925"/>
            </a:avLst>
          </a:prstGeom>
          <a:solidFill>
            <a:schemeClr val="tx2">
              <a:alpha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FEB2C311-B7A2-4C28-CFE4-C899A6C576D5}"/>
              </a:ext>
            </a:extLst>
          </p:cNvPr>
          <p:cNvSpPr/>
          <p:nvPr/>
        </p:nvSpPr>
        <p:spPr>
          <a:xfrm>
            <a:off x="11304304" y="4911466"/>
            <a:ext cx="818881" cy="276535"/>
          </a:xfrm>
          <a:prstGeom prst="roundRect">
            <a:avLst>
              <a:gd name="adj" fmla="val 5925"/>
            </a:avLst>
          </a:prstGeom>
          <a:solidFill>
            <a:schemeClr val="tx2">
              <a:alpha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29F107CD-B690-E7B5-FD32-A86D396106B0}"/>
              </a:ext>
            </a:extLst>
          </p:cNvPr>
          <p:cNvSpPr/>
          <p:nvPr/>
        </p:nvSpPr>
        <p:spPr>
          <a:xfrm>
            <a:off x="11304304" y="5269010"/>
            <a:ext cx="818881" cy="422132"/>
          </a:xfrm>
          <a:prstGeom prst="roundRect">
            <a:avLst>
              <a:gd name="adj" fmla="val 5925"/>
            </a:avLst>
          </a:prstGeom>
          <a:solidFill>
            <a:schemeClr val="tx2">
              <a:alpha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9E6794DE-2ED9-CB95-738A-98FA99240DA1}"/>
              </a:ext>
            </a:extLst>
          </p:cNvPr>
          <p:cNvSpPr/>
          <p:nvPr/>
        </p:nvSpPr>
        <p:spPr>
          <a:xfrm>
            <a:off x="10296468" y="6145003"/>
            <a:ext cx="818881" cy="276535"/>
          </a:xfrm>
          <a:prstGeom prst="roundRect">
            <a:avLst>
              <a:gd name="adj" fmla="val 5925"/>
            </a:avLst>
          </a:prstGeom>
          <a:solidFill>
            <a:schemeClr val="tx2">
              <a:alpha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9DE6C0A2-A1E8-A932-87A3-32F86280CB1A}"/>
              </a:ext>
            </a:extLst>
          </p:cNvPr>
          <p:cNvSpPr/>
          <p:nvPr/>
        </p:nvSpPr>
        <p:spPr>
          <a:xfrm>
            <a:off x="11300210" y="6135070"/>
            <a:ext cx="818881" cy="276535"/>
          </a:xfrm>
          <a:prstGeom prst="roundRect">
            <a:avLst>
              <a:gd name="adj" fmla="val 5925"/>
            </a:avLst>
          </a:prstGeom>
          <a:solidFill>
            <a:schemeClr val="tx2">
              <a:alpha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9D2937DB-5795-0498-D14A-EC322B7AB6CE}"/>
              </a:ext>
            </a:extLst>
          </p:cNvPr>
          <p:cNvSpPr/>
          <p:nvPr/>
        </p:nvSpPr>
        <p:spPr>
          <a:xfrm>
            <a:off x="11300210" y="6502417"/>
            <a:ext cx="818881" cy="276535"/>
          </a:xfrm>
          <a:prstGeom prst="roundRect">
            <a:avLst>
              <a:gd name="adj" fmla="val 5925"/>
            </a:avLst>
          </a:prstGeom>
          <a:solidFill>
            <a:schemeClr val="tx2">
              <a:alpha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CC851FD7-B6A2-7102-E08F-8861C49815A9}"/>
              </a:ext>
            </a:extLst>
          </p:cNvPr>
          <p:cNvSpPr/>
          <p:nvPr/>
        </p:nvSpPr>
        <p:spPr>
          <a:xfrm>
            <a:off x="7086900" y="3023507"/>
            <a:ext cx="818881" cy="276535"/>
          </a:xfrm>
          <a:prstGeom prst="roundRect">
            <a:avLst>
              <a:gd name="adj" fmla="val 5925"/>
            </a:avLst>
          </a:prstGeom>
          <a:solidFill>
            <a:schemeClr val="tx2">
              <a:alpha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E82F46F7-A485-91B5-3DF4-12968FC44B90}"/>
              </a:ext>
            </a:extLst>
          </p:cNvPr>
          <p:cNvSpPr/>
          <p:nvPr/>
        </p:nvSpPr>
        <p:spPr>
          <a:xfrm>
            <a:off x="7094462" y="4808269"/>
            <a:ext cx="1048853" cy="276535"/>
          </a:xfrm>
          <a:prstGeom prst="roundRect">
            <a:avLst>
              <a:gd name="adj" fmla="val 5925"/>
            </a:avLst>
          </a:prstGeom>
          <a:solidFill>
            <a:schemeClr val="tx2">
              <a:alpha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E77D1558-3E5E-4B81-C110-4B95F14133CB}"/>
              </a:ext>
            </a:extLst>
          </p:cNvPr>
          <p:cNvSpPr/>
          <p:nvPr/>
        </p:nvSpPr>
        <p:spPr>
          <a:xfrm>
            <a:off x="7101582" y="4466122"/>
            <a:ext cx="818881" cy="276535"/>
          </a:xfrm>
          <a:prstGeom prst="roundRect">
            <a:avLst>
              <a:gd name="adj" fmla="val 5925"/>
            </a:avLst>
          </a:prstGeom>
          <a:solidFill>
            <a:schemeClr val="tx2">
              <a:alpha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Rectangle: Rounded Corners 130">
            <a:extLst>
              <a:ext uri="{FF2B5EF4-FFF2-40B4-BE49-F238E27FC236}">
                <a16:creationId xmlns:a16="http://schemas.microsoft.com/office/drawing/2014/main" id="{800BA979-87B2-641A-F6FA-0D3F61C811D8}"/>
              </a:ext>
            </a:extLst>
          </p:cNvPr>
          <p:cNvSpPr/>
          <p:nvPr/>
        </p:nvSpPr>
        <p:spPr>
          <a:xfrm>
            <a:off x="7099956" y="5150041"/>
            <a:ext cx="818881" cy="276535"/>
          </a:xfrm>
          <a:prstGeom prst="roundRect">
            <a:avLst>
              <a:gd name="adj" fmla="val 5925"/>
            </a:avLst>
          </a:prstGeom>
          <a:solidFill>
            <a:schemeClr val="tx2">
              <a:alpha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Rectangle: Rounded Corners 131">
            <a:extLst>
              <a:ext uri="{FF2B5EF4-FFF2-40B4-BE49-F238E27FC236}">
                <a16:creationId xmlns:a16="http://schemas.microsoft.com/office/drawing/2014/main" id="{B8ED5CC7-B122-4376-30DF-8BA55EE2C0D5}"/>
              </a:ext>
            </a:extLst>
          </p:cNvPr>
          <p:cNvSpPr/>
          <p:nvPr/>
        </p:nvSpPr>
        <p:spPr>
          <a:xfrm>
            <a:off x="7097142" y="5496382"/>
            <a:ext cx="818881" cy="276535"/>
          </a:xfrm>
          <a:prstGeom prst="roundRect">
            <a:avLst>
              <a:gd name="adj" fmla="val 5925"/>
            </a:avLst>
          </a:prstGeom>
          <a:solidFill>
            <a:schemeClr val="tx2">
              <a:alpha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Rectangle: Rounded Corners 132">
            <a:extLst>
              <a:ext uri="{FF2B5EF4-FFF2-40B4-BE49-F238E27FC236}">
                <a16:creationId xmlns:a16="http://schemas.microsoft.com/office/drawing/2014/main" id="{D18F0B53-273E-FB6A-31FB-F94648E8761B}"/>
              </a:ext>
            </a:extLst>
          </p:cNvPr>
          <p:cNvSpPr/>
          <p:nvPr/>
        </p:nvSpPr>
        <p:spPr>
          <a:xfrm>
            <a:off x="8317164" y="6142769"/>
            <a:ext cx="818881" cy="276535"/>
          </a:xfrm>
          <a:prstGeom prst="roundRect">
            <a:avLst>
              <a:gd name="adj" fmla="val 5925"/>
            </a:avLst>
          </a:prstGeom>
          <a:solidFill>
            <a:schemeClr val="tx2">
              <a:alpha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id="{311713E1-5965-5FEF-9161-D1CFB6FFAC20}"/>
              </a:ext>
            </a:extLst>
          </p:cNvPr>
          <p:cNvSpPr/>
          <p:nvPr/>
        </p:nvSpPr>
        <p:spPr>
          <a:xfrm>
            <a:off x="8313120" y="6495399"/>
            <a:ext cx="818881" cy="276535"/>
          </a:xfrm>
          <a:prstGeom prst="roundRect">
            <a:avLst>
              <a:gd name="adj" fmla="val 5925"/>
            </a:avLst>
          </a:prstGeom>
          <a:solidFill>
            <a:schemeClr val="tx2">
              <a:alpha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Rectangle: Rounded Corners 134">
            <a:extLst>
              <a:ext uri="{FF2B5EF4-FFF2-40B4-BE49-F238E27FC236}">
                <a16:creationId xmlns:a16="http://schemas.microsoft.com/office/drawing/2014/main" id="{7221219C-33D0-2477-6DAD-AC6A309CC238}"/>
              </a:ext>
            </a:extLst>
          </p:cNvPr>
          <p:cNvSpPr/>
          <p:nvPr/>
        </p:nvSpPr>
        <p:spPr>
          <a:xfrm>
            <a:off x="11300765" y="5772585"/>
            <a:ext cx="818881" cy="276535"/>
          </a:xfrm>
          <a:prstGeom prst="roundRect">
            <a:avLst>
              <a:gd name="adj" fmla="val 5925"/>
            </a:avLst>
          </a:prstGeom>
          <a:solidFill>
            <a:schemeClr val="tx2">
              <a:alpha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id="{518F8B75-9CB8-1507-A7B8-BCB5A09A4A16}"/>
              </a:ext>
            </a:extLst>
          </p:cNvPr>
          <p:cNvSpPr/>
          <p:nvPr/>
        </p:nvSpPr>
        <p:spPr>
          <a:xfrm>
            <a:off x="7097144" y="5848663"/>
            <a:ext cx="818881" cy="562941"/>
          </a:xfrm>
          <a:prstGeom prst="roundRect">
            <a:avLst>
              <a:gd name="adj" fmla="val 5925"/>
            </a:avLst>
          </a:prstGeom>
          <a:solidFill>
            <a:schemeClr val="tx2">
              <a:alpha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7BD1FFFB-FA7C-D547-A826-C0CA32995E8F}"/>
              </a:ext>
            </a:extLst>
          </p:cNvPr>
          <p:cNvSpPr/>
          <p:nvPr/>
        </p:nvSpPr>
        <p:spPr>
          <a:xfrm>
            <a:off x="8925728" y="4529245"/>
            <a:ext cx="818881" cy="276535"/>
          </a:xfrm>
          <a:prstGeom prst="roundRect">
            <a:avLst>
              <a:gd name="adj" fmla="val 5925"/>
            </a:avLst>
          </a:prstGeom>
          <a:solidFill>
            <a:schemeClr val="tx2">
              <a:alpha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B782CAB6-490C-E999-74F3-086304539171}"/>
              </a:ext>
            </a:extLst>
          </p:cNvPr>
          <p:cNvSpPr/>
          <p:nvPr/>
        </p:nvSpPr>
        <p:spPr>
          <a:xfrm>
            <a:off x="9407390" y="4878407"/>
            <a:ext cx="818881" cy="276535"/>
          </a:xfrm>
          <a:prstGeom prst="roundRect">
            <a:avLst>
              <a:gd name="adj" fmla="val 5925"/>
            </a:avLst>
          </a:prstGeom>
          <a:solidFill>
            <a:schemeClr val="tx2">
              <a:alpha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Rectangle: Rounded Corners 138">
            <a:extLst>
              <a:ext uri="{FF2B5EF4-FFF2-40B4-BE49-F238E27FC236}">
                <a16:creationId xmlns:a16="http://schemas.microsoft.com/office/drawing/2014/main" id="{167456D4-D10B-586F-5BCF-59EAC70639F2}"/>
              </a:ext>
            </a:extLst>
          </p:cNvPr>
          <p:cNvSpPr/>
          <p:nvPr/>
        </p:nvSpPr>
        <p:spPr>
          <a:xfrm>
            <a:off x="7105417" y="6490183"/>
            <a:ext cx="1046775" cy="276535"/>
          </a:xfrm>
          <a:prstGeom prst="roundRect">
            <a:avLst>
              <a:gd name="adj" fmla="val 5925"/>
            </a:avLst>
          </a:prstGeom>
          <a:solidFill>
            <a:schemeClr val="tx2">
              <a:alpha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457F12C-2B8E-9F0D-C899-67BD4BC95187}"/>
              </a:ext>
            </a:extLst>
          </p:cNvPr>
          <p:cNvSpPr/>
          <p:nvPr/>
        </p:nvSpPr>
        <p:spPr>
          <a:xfrm>
            <a:off x="9048536" y="4010463"/>
            <a:ext cx="176107" cy="172720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95A4098-5171-EE22-0A37-9387C8729228}"/>
              </a:ext>
            </a:extLst>
          </p:cNvPr>
          <p:cNvSpPr/>
          <p:nvPr/>
        </p:nvSpPr>
        <p:spPr>
          <a:xfrm>
            <a:off x="8655240" y="4442931"/>
            <a:ext cx="176107" cy="172720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452F24F-D809-6ECE-DB1A-DF2E3C2FDEB5}"/>
              </a:ext>
            </a:extLst>
          </p:cNvPr>
          <p:cNvSpPr/>
          <p:nvPr/>
        </p:nvSpPr>
        <p:spPr>
          <a:xfrm>
            <a:off x="10041744" y="5227288"/>
            <a:ext cx="176107" cy="172720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EC80853-0A8B-77E9-364D-BBF798B32244}"/>
              </a:ext>
            </a:extLst>
          </p:cNvPr>
          <p:cNvSpPr/>
          <p:nvPr/>
        </p:nvSpPr>
        <p:spPr>
          <a:xfrm>
            <a:off x="8686537" y="5443611"/>
            <a:ext cx="176107" cy="172720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2BFA7D2-FADA-B8C5-F757-A9DD410C2877}"/>
              </a:ext>
            </a:extLst>
          </p:cNvPr>
          <p:cNvSpPr/>
          <p:nvPr/>
        </p:nvSpPr>
        <p:spPr>
          <a:xfrm>
            <a:off x="9132000" y="5454272"/>
            <a:ext cx="176107" cy="172720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A2091A9-1F0B-8C8A-FC1A-8060A7CAD3F5}"/>
              </a:ext>
            </a:extLst>
          </p:cNvPr>
          <p:cNvSpPr/>
          <p:nvPr/>
        </p:nvSpPr>
        <p:spPr>
          <a:xfrm>
            <a:off x="9114119" y="5337220"/>
            <a:ext cx="176107" cy="172720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9EBD8CB-0607-C47E-B8F3-F589D03E5FCE}"/>
              </a:ext>
            </a:extLst>
          </p:cNvPr>
          <p:cNvSpPr/>
          <p:nvPr/>
        </p:nvSpPr>
        <p:spPr>
          <a:xfrm>
            <a:off x="9118772" y="6127929"/>
            <a:ext cx="176107" cy="172720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6D928EA-69AA-107E-6C50-D908B5ACF806}"/>
              </a:ext>
            </a:extLst>
          </p:cNvPr>
          <p:cNvSpPr/>
          <p:nvPr/>
        </p:nvSpPr>
        <p:spPr>
          <a:xfrm>
            <a:off x="8670069" y="5865467"/>
            <a:ext cx="176107" cy="172720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A82B9BF-36AB-33E4-9A78-D5C12BCE1B50}"/>
              </a:ext>
            </a:extLst>
          </p:cNvPr>
          <p:cNvSpPr/>
          <p:nvPr/>
        </p:nvSpPr>
        <p:spPr>
          <a:xfrm>
            <a:off x="9337899" y="6055667"/>
            <a:ext cx="176107" cy="172720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032E38B-D610-32A1-D4BB-4EFA6169ADD5}"/>
              </a:ext>
            </a:extLst>
          </p:cNvPr>
          <p:cNvSpPr/>
          <p:nvPr/>
        </p:nvSpPr>
        <p:spPr>
          <a:xfrm>
            <a:off x="9435819" y="6070205"/>
            <a:ext cx="176107" cy="172720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6D69475-15FC-7F70-5D72-E2ED6B5DCC17}"/>
              </a:ext>
            </a:extLst>
          </p:cNvPr>
          <p:cNvSpPr/>
          <p:nvPr/>
        </p:nvSpPr>
        <p:spPr>
          <a:xfrm>
            <a:off x="9448991" y="5972283"/>
            <a:ext cx="176107" cy="172720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B220BD7-68E5-2307-8488-67590A0E7D85}"/>
              </a:ext>
            </a:extLst>
          </p:cNvPr>
          <p:cNvSpPr/>
          <p:nvPr/>
        </p:nvSpPr>
        <p:spPr>
          <a:xfrm>
            <a:off x="9765497" y="5930489"/>
            <a:ext cx="176107" cy="172720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211F9C9-7C49-4713-7C2E-6BA50E13EE7F}"/>
              </a:ext>
            </a:extLst>
          </p:cNvPr>
          <p:cNvSpPr/>
          <p:nvPr/>
        </p:nvSpPr>
        <p:spPr>
          <a:xfrm>
            <a:off x="10129797" y="5848663"/>
            <a:ext cx="176107" cy="172720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9A8184F-2086-4C84-3F23-05180E49E219}"/>
              </a:ext>
            </a:extLst>
          </p:cNvPr>
          <p:cNvSpPr/>
          <p:nvPr/>
        </p:nvSpPr>
        <p:spPr>
          <a:xfrm>
            <a:off x="9965693" y="5887904"/>
            <a:ext cx="176107" cy="172720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EA240B3-2F28-B172-1B4B-BA375898490B}"/>
              </a:ext>
            </a:extLst>
          </p:cNvPr>
          <p:cNvSpPr/>
          <p:nvPr/>
        </p:nvSpPr>
        <p:spPr>
          <a:xfrm>
            <a:off x="10268027" y="5583719"/>
            <a:ext cx="176107" cy="172720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5A5B48A-3331-C070-116F-D910768F5798}"/>
              </a:ext>
            </a:extLst>
          </p:cNvPr>
          <p:cNvSpPr/>
          <p:nvPr/>
        </p:nvSpPr>
        <p:spPr>
          <a:xfrm>
            <a:off x="8044733" y="5999259"/>
            <a:ext cx="176107" cy="172720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F4355C9-117E-72F6-AB28-012E9F69D12A}"/>
              </a:ext>
            </a:extLst>
          </p:cNvPr>
          <p:cNvSpPr/>
          <p:nvPr/>
        </p:nvSpPr>
        <p:spPr>
          <a:xfrm>
            <a:off x="9845061" y="2884243"/>
            <a:ext cx="176107" cy="172720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6646334-31E1-C6B2-61D9-5D53EE0C37AF}"/>
              </a:ext>
            </a:extLst>
          </p:cNvPr>
          <p:cNvSpPr/>
          <p:nvPr/>
        </p:nvSpPr>
        <p:spPr>
          <a:xfrm>
            <a:off x="10654343" y="4742063"/>
            <a:ext cx="176107" cy="172720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B58B4B9-B2EA-F4D8-DDFD-01F143934B7C}"/>
              </a:ext>
            </a:extLst>
          </p:cNvPr>
          <p:cNvSpPr/>
          <p:nvPr/>
        </p:nvSpPr>
        <p:spPr>
          <a:xfrm>
            <a:off x="9611960" y="5620951"/>
            <a:ext cx="176107" cy="172720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2E4B442-7D04-6719-B208-610DA387A939}"/>
              </a:ext>
            </a:extLst>
          </p:cNvPr>
          <p:cNvSpPr/>
          <p:nvPr/>
        </p:nvSpPr>
        <p:spPr>
          <a:xfrm>
            <a:off x="9414261" y="3586919"/>
            <a:ext cx="176107" cy="172720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384B6FA-EA19-2696-4B5B-B781DBB6CF18}"/>
              </a:ext>
            </a:extLst>
          </p:cNvPr>
          <p:cNvSpPr/>
          <p:nvPr/>
        </p:nvSpPr>
        <p:spPr>
          <a:xfrm>
            <a:off x="8801196" y="5840172"/>
            <a:ext cx="176107" cy="172720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FB1B231-C58F-DB18-8B38-ECDE588FFA60}"/>
              </a:ext>
            </a:extLst>
          </p:cNvPr>
          <p:cNvSpPr/>
          <p:nvPr/>
        </p:nvSpPr>
        <p:spPr>
          <a:xfrm>
            <a:off x="8562775" y="4833817"/>
            <a:ext cx="176107" cy="172720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4757695-BD6A-A4E4-751F-6176B9737B02}"/>
              </a:ext>
            </a:extLst>
          </p:cNvPr>
          <p:cNvSpPr txBox="1"/>
          <p:nvPr/>
        </p:nvSpPr>
        <p:spPr>
          <a:xfrm>
            <a:off x="7155194" y="2974073"/>
            <a:ext cx="717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Ranua</a:t>
            </a:r>
          </a:p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ET </a:t>
            </a:r>
            <a:r>
              <a:rPr kumimoji="0" lang="fi-FI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Fuels</a:t>
            </a:r>
            <a:r>
              <a:rPr kumimoji="0" lang="fi-FI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B3D13A4-5F58-F6AA-E63B-6B5A1F46188A}"/>
              </a:ext>
            </a:extLst>
          </p:cNvPr>
          <p:cNvSpPr/>
          <p:nvPr/>
        </p:nvSpPr>
        <p:spPr>
          <a:xfrm>
            <a:off x="8610307" y="5312387"/>
            <a:ext cx="176107" cy="172720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33271F4-148A-CF0F-52B0-61D381C310C5}"/>
              </a:ext>
            </a:extLst>
          </p:cNvPr>
          <p:cNvSpPr txBox="1"/>
          <p:nvPr/>
        </p:nvSpPr>
        <p:spPr>
          <a:xfrm>
            <a:off x="11337393" y="4140754"/>
            <a:ext cx="7317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Joensuu</a:t>
            </a:r>
          </a:p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P2X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8FE8A93-698A-942F-E9B0-6A99AE66ED4A}"/>
              </a:ext>
            </a:extLst>
          </p:cNvPr>
          <p:cNvSpPr txBox="1"/>
          <p:nvPr/>
        </p:nvSpPr>
        <p:spPr>
          <a:xfrm>
            <a:off x="11242071" y="5228815"/>
            <a:ext cx="966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Lappeenranta</a:t>
            </a:r>
          </a:p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St1</a:t>
            </a:r>
          </a:p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UPM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008F5AC-C04F-09CD-7AD6-2B3A4F725A58}"/>
              </a:ext>
            </a:extLst>
          </p:cNvPr>
          <p:cNvSpPr txBox="1"/>
          <p:nvPr/>
        </p:nvSpPr>
        <p:spPr>
          <a:xfrm>
            <a:off x="11297792" y="5738272"/>
            <a:ext cx="821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Hamina</a:t>
            </a:r>
          </a:p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STR </a:t>
            </a:r>
            <a:r>
              <a:rPr kumimoji="0" lang="fi-FI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Tecoil</a:t>
            </a:r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E153910-9BF9-182F-C883-772C436F2630}"/>
              </a:ext>
            </a:extLst>
          </p:cNvPr>
          <p:cNvSpPr txBox="1"/>
          <p:nvPr/>
        </p:nvSpPr>
        <p:spPr>
          <a:xfrm>
            <a:off x="11285542" y="6098382"/>
            <a:ext cx="825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Kotka</a:t>
            </a:r>
          </a:p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Ren-</a:t>
            </a:r>
            <a:r>
              <a:rPr kumimoji="0" lang="fi-FI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Gas</a:t>
            </a:r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E2850B4-DB34-DF8C-F7CA-A8CF52980C57}"/>
              </a:ext>
            </a:extLst>
          </p:cNvPr>
          <p:cNvSpPr txBox="1"/>
          <p:nvPr/>
        </p:nvSpPr>
        <p:spPr>
          <a:xfrm>
            <a:off x="11349660" y="6456018"/>
            <a:ext cx="697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Porvoo</a:t>
            </a:r>
          </a:p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Neste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7D5102C-0238-7499-B29F-798AEA88907D}"/>
              </a:ext>
            </a:extLst>
          </p:cNvPr>
          <p:cNvSpPr txBox="1"/>
          <p:nvPr/>
        </p:nvSpPr>
        <p:spPr>
          <a:xfrm>
            <a:off x="11282388" y="4868308"/>
            <a:ext cx="844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Lahti</a:t>
            </a:r>
          </a:p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Ren-</a:t>
            </a:r>
            <a:r>
              <a:rPr kumimoji="0" lang="fi-FI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Gas</a:t>
            </a:r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C710DA9-9BC4-B351-6CC7-43C30B05A724}"/>
              </a:ext>
            </a:extLst>
          </p:cNvPr>
          <p:cNvSpPr txBox="1"/>
          <p:nvPr/>
        </p:nvSpPr>
        <p:spPr>
          <a:xfrm>
            <a:off x="8714884" y="4480487"/>
            <a:ext cx="118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Tampere</a:t>
            </a:r>
          </a:p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Ren-</a:t>
            </a:r>
            <a:r>
              <a:rPr kumimoji="0" lang="fi-FI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Gas</a:t>
            </a:r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80B145C-6E42-A10A-A8F7-1E5E7EB282AF}"/>
              </a:ext>
            </a:extLst>
          </p:cNvPr>
          <p:cNvSpPr txBox="1"/>
          <p:nvPr/>
        </p:nvSpPr>
        <p:spPr>
          <a:xfrm>
            <a:off x="9362085" y="4836491"/>
            <a:ext cx="9022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Lempäälä</a:t>
            </a:r>
          </a:p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Flexens</a:t>
            </a:r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62DD7F27-6085-E89D-5ACB-A47B92D0EFC9}"/>
              </a:ext>
            </a:extLst>
          </p:cNvPr>
          <p:cNvCxnSpPr>
            <a:cxnSpLocks/>
            <a:stCxn id="128" idx="3"/>
            <a:endCxn id="29" idx="2"/>
          </p:cNvCxnSpPr>
          <p:nvPr/>
        </p:nvCxnSpPr>
        <p:spPr>
          <a:xfrm flipV="1">
            <a:off x="7905781" y="2970603"/>
            <a:ext cx="1939281" cy="191172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F8A65956-A0E9-D964-E6D2-8D8432432CBA}"/>
              </a:ext>
            </a:extLst>
          </p:cNvPr>
          <p:cNvCxnSpPr>
            <a:cxnSpLocks/>
            <a:stCxn id="140" idx="3"/>
            <a:endCxn id="32" idx="2"/>
          </p:cNvCxnSpPr>
          <p:nvPr/>
        </p:nvCxnSpPr>
        <p:spPr>
          <a:xfrm>
            <a:off x="8128743" y="3591751"/>
            <a:ext cx="1285519" cy="81528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8BF7C12C-9143-1DEF-CE22-A9C5BABA11FF}"/>
              </a:ext>
            </a:extLst>
          </p:cNvPr>
          <p:cNvCxnSpPr>
            <a:cxnSpLocks/>
            <a:stCxn id="100" idx="3"/>
            <a:endCxn id="13" idx="2"/>
          </p:cNvCxnSpPr>
          <p:nvPr/>
        </p:nvCxnSpPr>
        <p:spPr>
          <a:xfrm flipV="1">
            <a:off x="8127635" y="4096823"/>
            <a:ext cx="920901" cy="29944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2E7940F1-AF85-284A-FBEC-CF43352E97B6}"/>
              </a:ext>
            </a:extLst>
          </p:cNvPr>
          <p:cNvCxnSpPr>
            <a:cxnSpLocks/>
            <a:stCxn id="130" idx="3"/>
            <a:endCxn id="14" idx="2"/>
          </p:cNvCxnSpPr>
          <p:nvPr/>
        </p:nvCxnSpPr>
        <p:spPr>
          <a:xfrm flipV="1">
            <a:off x="7920464" y="4529291"/>
            <a:ext cx="734777" cy="75099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5F5DB5BD-5AD3-7F6E-A8EC-255D75185A29}"/>
              </a:ext>
            </a:extLst>
          </p:cNvPr>
          <p:cNvCxnSpPr>
            <a:cxnSpLocks/>
            <a:stCxn id="129" idx="3"/>
            <a:endCxn id="34" idx="2"/>
          </p:cNvCxnSpPr>
          <p:nvPr/>
        </p:nvCxnSpPr>
        <p:spPr>
          <a:xfrm flipV="1">
            <a:off x="8143315" y="4920178"/>
            <a:ext cx="419460" cy="26359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1ED0B9F2-514C-EEF8-62DD-C100B1A0C7C7}"/>
              </a:ext>
            </a:extLst>
          </p:cNvPr>
          <p:cNvCxnSpPr>
            <a:cxnSpLocks/>
            <a:stCxn id="131" idx="3"/>
            <a:endCxn id="48" idx="2"/>
          </p:cNvCxnSpPr>
          <p:nvPr/>
        </p:nvCxnSpPr>
        <p:spPr>
          <a:xfrm>
            <a:off x="7918837" y="5288309"/>
            <a:ext cx="691471" cy="110439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25F8BAC6-FC74-C8AD-69F0-B56260FCB8CE}"/>
              </a:ext>
            </a:extLst>
          </p:cNvPr>
          <p:cNvCxnSpPr>
            <a:cxnSpLocks/>
            <a:stCxn id="132" idx="3"/>
            <a:endCxn id="16" idx="2"/>
          </p:cNvCxnSpPr>
          <p:nvPr/>
        </p:nvCxnSpPr>
        <p:spPr>
          <a:xfrm flipV="1">
            <a:off x="7916023" y="5529971"/>
            <a:ext cx="770515" cy="104679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6C8EB949-827E-2571-013D-C76F6C8BCFEC}"/>
              </a:ext>
            </a:extLst>
          </p:cNvPr>
          <p:cNvCxnSpPr>
            <a:cxnSpLocks/>
            <a:stCxn id="136" idx="3"/>
            <a:endCxn id="28" idx="2"/>
          </p:cNvCxnSpPr>
          <p:nvPr/>
        </p:nvCxnSpPr>
        <p:spPr>
          <a:xfrm flipV="1">
            <a:off x="7916024" y="6085619"/>
            <a:ext cx="128709" cy="44515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69DA5F74-41AB-FC7B-DA07-13B1E57E55D5}"/>
              </a:ext>
            </a:extLst>
          </p:cNvPr>
          <p:cNvCxnSpPr>
            <a:cxnSpLocks/>
            <a:stCxn id="134" idx="0"/>
            <a:endCxn id="19" idx="3"/>
          </p:cNvCxnSpPr>
          <p:nvPr/>
        </p:nvCxnSpPr>
        <p:spPr>
          <a:xfrm flipV="1">
            <a:off x="8722560" y="6275355"/>
            <a:ext cx="422003" cy="220044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FC09AA41-1A71-E530-37F0-1AACFBDFE6B9}"/>
              </a:ext>
            </a:extLst>
          </p:cNvPr>
          <p:cNvCxnSpPr>
            <a:cxnSpLocks/>
            <a:stCxn id="133" idx="0"/>
            <a:endCxn id="33" idx="3"/>
          </p:cNvCxnSpPr>
          <p:nvPr/>
        </p:nvCxnSpPr>
        <p:spPr>
          <a:xfrm flipV="1">
            <a:off x="8726605" y="5987597"/>
            <a:ext cx="100383" cy="155171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96C3D24C-FCB7-022D-C3E1-9E53362753B7}"/>
              </a:ext>
            </a:extLst>
          </p:cNvPr>
          <p:cNvCxnSpPr>
            <a:cxnSpLocks/>
            <a:stCxn id="135" idx="1"/>
            <a:endCxn id="25" idx="6"/>
          </p:cNvCxnSpPr>
          <p:nvPr/>
        </p:nvCxnSpPr>
        <p:spPr>
          <a:xfrm flipH="1">
            <a:off x="10305905" y="5910852"/>
            <a:ext cx="994860" cy="24171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C4DD2AEF-BE28-B78B-9AEC-F674225BC09E}"/>
              </a:ext>
            </a:extLst>
          </p:cNvPr>
          <p:cNvCxnSpPr>
            <a:cxnSpLocks/>
            <a:stCxn id="124" idx="1"/>
            <a:endCxn id="27" idx="6"/>
          </p:cNvCxnSpPr>
          <p:nvPr/>
        </p:nvCxnSpPr>
        <p:spPr>
          <a:xfrm flipH="1">
            <a:off x="10444134" y="5480076"/>
            <a:ext cx="860169" cy="190003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3CDDDE14-37DF-8A3C-44DA-174EB80880FC}"/>
              </a:ext>
            </a:extLst>
          </p:cNvPr>
          <p:cNvCxnSpPr>
            <a:cxnSpLocks/>
            <a:stCxn id="123" idx="1"/>
            <a:endCxn id="31" idx="6"/>
          </p:cNvCxnSpPr>
          <p:nvPr/>
        </p:nvCxnSpPr>
        <p:spPr>
          <a:xfrm flipH="1">
            <a:off x="9788067" y="5049734"/>
            <a:ext cx="1516236" cy="657577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09125061-5B61-F924-759D-E74FD9E3DF01}"/>
              </a:ext>
            </a:extLst>
          </p:cNvPr>
          <p:cNvCxnSpPr>
            <a:cxnSpLocks/>
            <a:stCxn id="122" idx="1"/>
            <a:endCxn id="15" idx="6"/>
          </p:cNvCxnSpPr>
          <p:nvPr/>
        </p:nvCxnSpPr>
        <p:spPr>
          <a:xfrm flipH="1">
            <a:off x="10217851" y="4698224"/>
            <a:ext cx="1090629" cy="615424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E516EDD1-BCE6-44D4-CD87-CCD22683A907}"/>
              </a:ext>
            </a:extLst>
          </p:cNvPr>
          <p:cNvCxnSpPr>
            <a:cxnSpLocks/>
            <a:stCxn id="121" idx="1"/>
            <a:endCxn id="30" idx="7"/>
          </p:cNvCxnSpPr>
          <p:nvPr/>
        </p:nvCxnSpPr>
        <p:spPr>
          <a:xfrm flipH="1">
            <a:off x="10804659" y="4334312"/>
            <a:ext cx="503821" cy="433045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D5D76DE0-41D7-0FA5-D715-CF63639A389E}"/>
              </a:ext>
            </a:extLst>
          </p:cNvPr>
          <p:cNvCxnSpPr>
            <a:cxnSpLocks/>
            <a:stCxn id="17" idx="6"/>
            <a:endCxn id="138" idx="2"/>
          </p:cNvCxnSpPr>
          <p:nvPr/>
        </p:nvCxnSpPr>
        <p:spPr>
          <a:xfrm flipV="1">
            <a:off x="9308107" y="5154941"/>
            <a:ext cx="508724" cy="385691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D396616D-19EF-ACD7-2B47-C810DCBC18A8}"/>
              </a:ext>
            </a:extLst>
          </p:cNvPr>
          <p:cNvCxnSpPr>
            <a:cxnSpLocks/>
            <a:stCxn id="137" idx="2"/>
            <a:endCxn id="18" idx="0"/>
          </p:cNvCxnSpPr>
          <p:nvPr/>
        </p:nvCxnSpPr>
        <p:spPr>
          <a:xfrm flipH="1">
            <a:off x="9202173" y="4805780"/>
            <a:ext cx="132996" cy="531441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2" name="Rectangle: Rounded Corners 241">
            <a:extLst>
              <a:ext uri="{FF2B5EF4-FFF2-40B4-BE49-F238E27FC236}">
                <a16:creationId xmlns:a16="http://schemas.microsoft.com/office/drawing/2014/main" id="{43FF0309-76CA-AECC-30B4-040B8B212922}"/>
              </a:ext>
            </a:extLst>
          </p:cNvPr>
          <p:cNvSpPr/>
          <p:nvPr/>
        </p:nvSpPr>
        <p:spPr>
          <a:xfrm>
            <a:off x="7097143" y="96659"/>
            <a:ext cx="1714572" cy="1883591"/>
          </a:xfrm>
          <a:prstGeom prst="roundRect">
            <a:avLst>
              <a:gd name="adj" fmla="val 1321"/>
            </a:avLst>
          </a:prstGeom>
          <a:solidFill>
            <a:schemeClr val="tx2">
              <a:alpha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276E70EB-A423-DF18-B046-8DC0B1291CA1}"/>
              </a:ext>
            </a:extLst>
          </p:cNvPr>
          <p:cNvSpPr/>
          <p:nvPr/>
        </p:nvSpPr>
        <p:spPr>
          <a:xfrm>
            <a:off x="10853078" y="142846"/>
            <a:ext cx="1167961" cy="1150637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9" name="Picture 158" descr="A picture containing symbol, logo, graphics, font&#10;&#10;Description automatically generated">
            <a:extLst>
              <a:ext uri="{FF2B5EF4-FFF2-40B4-BE49-F238E27FC236}">
                <a16:creationId xmlns:a16="http://schemas.microsoft.com/office/drawing/2014/main" id="{77398390-7459-7FEC-30E3-3886DB862A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3004" y="-177180"/>
            <a:ext cx="1788107" cy="1788107"/>
          </a:xfrm>
          <a:prstGeom prst="rect">
            <a:avLst/>
          </a:prstGeom>
        </p:spPr>
      </p:pic>
      <p:sp>
        <p:nvSpPr>
          <p:cNvPr id="198" name="TextBox 197">
            <a:extLst>
              <a:ext uri="{FF2B5EF4-FFF2-40B4-BE49-F238E27FC236}">
                <a16:creationId xmlns:a16="http://schemas.microsoft.com/office/drawing/2014/main" id="{10E51D0D-4838-AA2A-D559-7FA9F159B0A2}"/>
              </a:ext>
            </a:extLst>
          </p:cNvPr>
          <p:cNvSpPr txBox="1"/>
          <p:nvPr/>
        </p:nvSpPr>
        <p:spPr>
          <a:xfrm>
            <a:off x="7022680" y="3333329"/>
            <a:ext cx="118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Raahe</a:t>
            </a:r>
          </a:p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Raahen Monivoima</a:t>
            </a:r>
          </a:p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Kokkolan Energia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78F1CC9F-0E85-7701-7031-2DC9227459F0}"/>
              </a:ext>
            </a:extLst>
          </p:cNvPr>
          <p:cNvSpPr txBox="1"/>
          <p:nvPr/>
        </p:nvSpPr>
        <p:spPr>
          <a:xfrm>
            <a:off x="7089977" y="3818365"/>
            <a:ext cx="1035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Kokkola</a:t>
            </a:r>
          </a:p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Flexens</a:t>
            </a:r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Hycamite</a:t>
            </a:r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Aurelia</a:t>
            </a:r>
            <a:r>
              <a:rPr kumimoji="0" lang="fi-FI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</a:t>
            </a:r>
            <a:r>
              <a:rPr kumimoji="0" lang="fi-FI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Turbines</a:t>
            </a:r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3D0C288B-76A4-10B2-B4B5-6E75AA41153B}"/>
              </a:ext>
            </a:extLst>
          </p:cNvPr>
          <p:cNvSpPr txBox="1"/>
          <p:nvPr/>
        </p:nvSpPr>
        <p:spPr>
          <a:xfrm>
            <a:off x="7022680" y="4769004"/>
            <a:ext cx="118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Kristiinankaupunki</a:t>
            </a:r>
          </a:p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CPC Finland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B1A1EC69-59B5-2C9B-9C10-63C7404787EF}"/>
              </a:ext>
            </a:extLst>
          </p:cNvPr>
          <p:cNvSpPr txBox="1"/>
          <p:nvPr/>
        </p:nvSpPr>
        <p:spPr>
          <a:xfrm>
            <a:off x="7131333" y="5457426"/>
            <a:ext cx="7624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Harjavalta</a:t>
            </a:r>
          </a:p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P2X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1E6DBF34-3139-E727-FAE9-4ECCB81914B8}"/>
              </a:ext>
            </a:extLst>
          </p:cNvPr>
          <p:cNvSpPr txBox="1"/>
          <p:nvPr/>
        </p:nvSpPr>
        <p:spPr>
          <a:xfrm>
            <a:off x="7036767" y="5832157"/>
            <a:ext cx="935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1" i="0" u="sng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Åland</a:t>
            </a:r>
            <a:endParaRPr kumimoji="0" lang="fi-FI" sz="800" b="1" i="0" u="sng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Flexens</a:t>
            </a:r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Orkla</a:t>
            </a:r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OX2</a:t>
            </a:r>
          </a:p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CDCF707B-78F5-235F-0214-8E80FD617E2B}"/>
              </a:ext>
            </a:extLst>
          </p:cNvPr>
          <p:cNvSpPr txBox="1"/>
          <p:nvPr/>
        </p:nvSpPr>
        <p:spPr>
          <a:xfrm>
            <a:off x="7147661" y="5104088"/>
            <a:ext cx="732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Pori</a:t>
            </a:r>
          </a:p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Ren-</a:t>
            </a:r>
            <a:r>
              <a:rPr kumimoji="0" lang="fi-FI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Gas</a:t>
            </a:r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6C5AA340-877C-F1C9-69AB-38FC9C79C019}"/>
              </a:ext>
            </a:extLst>
          </p:cNvPr>
          <p:cNvSpPr txBox="1"/>
          <p:nvPr/>
        </p:nvSpPr>
        <p:spPr>
          <a:xfrm>
            <a:off x="8334171" y="6084960"/>
            <a:ext cx="819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Lieto</a:t>
            </a:r>
          </a:p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Flexens</a:t>
            </a:r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E45B2A5A-A069-AF43-3A11-865555D67CBB}"/>
              </a:ext>
            </a:extLst>
          </p:cNvPr>
          <p:cNvSpPr txBox="1"/>
          <p:nvPr/>
        </p:nvSpPr>
        <p:spPr>
          <a:xfrm>
            <a:off x="11332264" y="4516062"/>
            <a:ext cx="790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Mikkeli</a:t>
            </a:r>
          </a:p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Ren-</a:t>
            </a:r>
            <a:r>
              <a:rPr kumimoji="0" lang="fi-FI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Gas</a:t>
            </a:r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CCD40CB4-5BE9-4577-4E96-D9F99B232C54}"/>
              </a:ext>
            </a:extLst>
          </p:cNvPr>
          <p:cNvSpPr txBox="1"/>
          <p:nvPr/>
        </p:nvSpPr>
        <p:spPr>
          <a:xfrm>
            <a:off x="7039880" y="6438197"/>
            <a:ext cx="118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Naantali</a:t>
            </a:r>
          </a:p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Green North Energy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E89FCE4B-E774-D336-8D5A-1161E0AFE02C}"/>
              </a:ext>
            </a:extLst>
          </p:cNvPr>
          <p:cNvSpPr txBox="1"/>
          <p:nvPr/>
        </p:nvSpPr>
        <p:spPr>
          <a:xfrm>
            <a:off x="10275545" y="6462724"/>
            <a:ext cx="876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Helsinki</a:t>
            </a:r>
          </a:p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Helen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AFD4348E-E532-F0DC-60D9-96B71063FED3}"/>
              </a:ext>
            </a:extLst>
          </p:cNvPr>
          <p:cNvSpPr txBox="1"/>
          <p:nvPr/>
        </p:nvSpPr>
        <p:spPr>
          <a:xfrm>
            <a:off x="9394744" y="6449002"/>
            <a:ext cx="6631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Espoo</a:t>
            </a:r>
          </a:p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Convion</a:t>
            </a:r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CDF0F61F-81E3-DBE5-DF62-3E62112513CD}"/>
              </a:ext>
            </a:extLst>
          </p:cNvPr>
          <p:cNvSpPr txBox="1"/>
          <p:nvPr/>
        </p:nvSpPr>
        <p:spPr>
          <a:xfrm>
            <a:off x="10165890" y="6098382"/>
            <a:ext cx="10521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Vantaa</a:t>
            </a:r>
          </a:p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Vantaan Energia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5381B17C-A6F0-E705-9629-7FCBCBC739D3}"/>
              </a:ext>
            </a:extLst>
          </p:cNvPr>
          <p:cNvSpPr txBox="1"/>
          <p:nvPr/>
        </p:nvSpPr>
        <p:spPr>
          <a:xfrm>
            <a:off x="8337237" y="6451387"/>
            <a:ext cx="803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Inkoo</a:t>
            </a:r>
          </a:p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Blastr</a:t>
            </a:r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F0975D43-6DF5-E0F6-F7A5-03D127E78DB4}"/>
              </a:ext>
            </a:extLst>
          </p:cNvPr>
          <p:cNvSpPr txBox="1"/>
          <p:nvPr/>
        </p:nvSpPr>
        <p:spPr>
          <a:xfrm>
            <a:off x="7071840" y="4423250"/>
            <a:ext cx="902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Vaasa</a:t>
            </a:r>
          </a:p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EPV Energia</a:t>
            </a: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5102AFE1-F61F-8145-94EB-BC97FC2A3224}"/>
              </a:ext>
            </a:extLst>
          </p:cNvPr>
          <p:cNvSpPr txBox="1"/>
          <p:nvPr/>
        </p:nvSpPr>
        <p:spPr>
          <a:xfrm>
            <a:off x="7042422" y="728593"/>
            <a:ext cx="2002369" cy="1261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33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Projects</a:t>
            </a:r>
            <a:r>
              <a:rPr kumimoji="0" lang="fi-FI" sz="93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:          &gt; 30</a:t>
            </a:r>
          </a:p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933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3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Power:             &gt; 1500 MW</a:t>
            </a:r>
          </a:p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933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33" b="1" i="0" u="none" strike="noStrike" kern="1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fi-FI" sz="933" b="1" i="0" u="none" strike="noStrike" kern="1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kumimoji="0" lang="fi-FI" sz="933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production</a:t>
            </a:r>
            <a:r>
              <a:rPr kumimoji="0" lang="fi-FI" sz="933" b="1" i="0" u="none" strike="noStrike" kern="1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Times New Roman" panose="02020603050405020304" pitchFamily="18" charset="0"/>
              </a:rPr>
              <a:t>: &gt; 300.000 t/a</a:t>
            </a:r>
          </a:p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933" b="1" i="0" u="none" strike="noStrike" kern="1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Times New Roman" panose="02020603050405020304" pitchFamily="18" charset="0"/>
            </a:endParaRPr>
          </a:p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33" b="1" i="0" u="none" strike="noStrike" kern="1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Times New Roman" panose="02020603050405020304" pitchFamily="18" charset="0"/>
              </a:rPr>
              <a:t>Investment</a:t>
            </a:r>
            <a:r>
              <a:rPr kumimoji="0" lang="fi-FI" sz="933" b="1" i="0" u="none" strike="noStrike" kern="1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Times New Roman" panose="02020603050405020304" pitchFamily="18" charset="0"/>
              </a:rPr>
              <a:t>:     &gt; 9 B€</a:t>
            </a:r>
          </a:p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26" name="Rectangle: Rounded Corners 225">
            <a:extLst>
              <a:ext uri="{FF2B5EF4-FFF2-40B4-BE49-F238E27FC236}">
                <a16:creationId xmlns:a16="http://schemas.microsoft.com/office/drawing/2014/main" id="{6C6FC2D8-AD31-79BA-3E24-AD14E34ED6CB}"/>
              </a:ext>
            </a:extLst>
          </p:cNvPr>
          <p:cNvSpPr/>
          <p:nvPr/>
        </p:nvSpPr>
        <p:spPr>
          <a:xfrm>
            <a:off x="7094462" y="106196"/>
            <a:ext cx="1714572" cy="533701"/>
          </a:xfrm>
          <a:prstGeom prst="roundRect">
            <a:avLst>
              <a:gd name="adj" fmla="val 1321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3757E1EB-D244-3A94-5B8D-454EB4C80F45}"/>
              </a:ext>
            </a:extLst>
          </p:cNvPr>
          <p:cNvSpPr txBox="1"/>
          <p:nvPr/>
        </p:nvSpPr>
        <p:spPr>
          <a:xfrm>
            <a:off x="6979829" y="154950"/>
            <a:ext cx="1866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Hydrogen</a:t>
            </a:r>
            <a:r>
              <a:rPr kumimoji="0" lang="fi-FI" sz="12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</a:t>
            </a:r>
            <a:r>
              <a:rPr kumimoji="0" lang="fi-FI" sz="1200" b="1" i="0" u="none" strike="noStrike" kern="1200" cap="none" spc="0" normalizeH="0" baseline="0" noProof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projects</a:t>
            </a:r>
            <a:r>
              <a:rPr kumimoji="0" lang="fi-FI" sz="12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</a:t>
            </a:r>
          </a:p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planned</a:t>
            </a:r>
            <a:r>
              <a:rPr kumimoji="0" lang="fi-FI" sz="12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in Finland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C1398741-B439-0A52-4993-5F6EC3CD9DDE}"/>
              </a:ext>
            </a:extLst>
          </p:cNvPr>
          <p:cNvSpPr txBox="1"/>
          <p:nvPr/>
        </p:nvSpPr>
        <p:spPr>
          <a:xfrm>
            <a:off x="492368" y="1710729"/>
            <a:ext cx="5800526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marR="0" lvl="0" indent="-38099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+mn-cs"/>
              </a:rPr>
              <a:t>More than 735 billion € worth of </a:t>
            </a:r>
            <a:r>
              <a:rPr lang="en-US" sz="2000" dirty="0">
                <a:solidFill>
                  <a:prstClr val="black"/>
                </a:solidFill>
                <a:ea typeface="ＭＳ Ｐゴシック" charset="0"/>
              </a:rPr>
              <a:t>project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+mn-cs"/>
              </a:rPr>
              <a:t>s published. </a:t>
            </a:r>
          </a:p>
          <a:p>
            <a:pPr marL="380990" marR="0" lvl="0" indent="-38099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ＭＳ Ｐゴシック" charset="0"/>
              <a:cs typeface="+mn-cs"/>
            </a:endParaRPr>
          </a:p>
          <a:p>
            <a:pPr marL="380990" marR="0" lvl="0" indent="-38099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+mn-cs"/>
              </a:rPr>
              <a:t>Gasgrid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+mn-cs"/>
              </a:rPr>
              <a:t>:  preliminary inquiries for connection to the gas pipeline</a:t>
            </a:r>
          </a:p>
          <a:p>
            <a:pPr marL="838190" lvl="1" indent="-380990" defTabSz="60958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+mn-cs"/>
              </a:rPr>
              <a:t>H2 production more than 80 TWh</a:t>
            </a:r>
          </a:p>
          <a:p>
            <a:pPr marL="838190" lvl="1" indent="-380990" defTabSz="60958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+mn-cs"/>
              </a:rPr>
              <a:t>H2 consumption more than 20 TWh</a:t>
            </a:r>
          </a:p>
          <a:p>
            <a:pPr marL="380990" marR="0" lvl="0" indent="-38099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ＭＳ Ｐゴシック" charset="0"/>
              <a:cs typeface="+mn-cs"/>
            </a:endParaRPr>
          </a:p>
          <a:p>
            <a:pPr marL="380990" marR="0" lvl="0" indent="-38099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+mn-cs"/>
              </a:rPr>
              <a:t>The annual wind power production of the current project pipeline is more than 80 TWh.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ＭＳ Ｐゴシック" charset="0"/>
              <a:cs typeface="+mn-cs"/>
            </a:endParaRPr>
          </a:p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8867FF1-F916-0E6F-45EB-0256A0A1DD91}"/>
              </a:ext>
            </a:extLst>
          </p:cNvPr>
          <p:cNvSpPr txBox="1">
            <a:spLocks/>
          </p:cNvSpPr>
          <p:nvPr/>
        </p:nvSpPr>
        <p:spPr>
          <a:xfrm>
            <a:off x="492368" y="459935"/>
            <a:ext cx="11160000" cy="8439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Roc Grotesk Medium" pitchFamily="2" charset="77"/>
                <a:ea typeface="+mj-ea"/>
                <a:cs typeface="+mj-cs"/>
              </a:defRPr>
            </a:lvl1pPr>
          </a:lstStyle>
          <a:p>
            <a:endParaRPr lang="en-US" dirty="0"/>
          </a:p>
          <a:p>
            <a:r>
              <a:rPr lang="en-US" dirty="0"/>
              <a:t>Green hydrogen – the ideal PPA</a:t>
            </a:r>
            <a:endParaRPr lang="en-FI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0BED2B-A112-D8D1-5459-B73C84F1BDAB}"/>
              </a:ext>
            </a:extLst>
          </p:cNvPr>
          <p:cNvSpPr txBox="1"/>
          <p:nvPr/>
        </p:nvSpPr>
        <p:spPr>
          <a:xfrm>
            <a:off x="492368" y="6181199"/>
            <a:ext cx="9922753" cy="215444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0" marR="0" lvl="0" indent="0" algn="l" defTabSz="51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24495D"/>
                </a:solidFill>
                <a:effectLst/>
                <a:uLnTx/>
                <a:uFillTx/>
                <a:latin typeface="Raleway Light" pitchFamily="2" charset="0"/>
                <a:ea typeface="+mn-ea"/>
                <a:cs typeface="+mn-cs"/>
              </a:rPr>
              <a:t>Source: </a:t>
            </a:r>
            <a:r>
              <a:rPr lang="fi-FI" sz="800" dirty="0">
                <a:solidFill>
                  <a:srgbClr val="2F3747"/>
                </a:solidFill>
                <a:hlinkClick r:id="rId5"/>
              </a:rPr>
              <a:t>EK hankeikkuna</a:t>
            </a:r>
            <a:r>
              <a:rPr lang="fi-FI" sz="800" dirty="0">
                <a:solidFill>
                  <a:srgbClr val="2F3747"/>
                </a:solidFill>
              </a:rPr>
              <a:t>, </a:t>
            </a:r>
            <a:r>
              <a:rPr lang="fi-FI" sz="800" dirty="0" err="1">
                <a:solidFill>
                  <a:srgbClr val="2F3747"/>
                </a:solidFill>
                <a:hlinkClick r:id="rId6"/>
              </a:rPr>
              <a:t>Gasgrid</a:t>
            </a:r>
            <a:r>
              <a:rPr lang="fi-FI" sz="800" dirty="0">
                <a:solidFill>
                  <a:srgbClr val="2F3747"/>
                </a:solidFill>
              </a:rPr>
              <a:t>, FWPA, H2 </a:t>
            </a:r>
            <a:r>
              <a:rPr lang="fi-FI" sz="800" dirty="0" err="1">
                <a:solidFill>
                  <a:srgbClr val="2F3747"/>
                </a:solidFill>
              </a:rPr>
              <a:t>cluster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24495D"/>
              </a:solidFill>
              <a:effectLst/>
              <a:uLnTx/>
              <a:uFillTx/>
              <a:latin typeface="Raleway Light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620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324952-4617-E667-AFF7-0CCB108B0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Policy-making: Ministerial working groups, legislation etc.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C0671D8-1FC4-EF7E-8508-C62A83390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1F45C1-85FD-13C8-E1DA-859733BFE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6C64C-9C17-174C-9071-6C1D2E580596}" type="slidenum">
              <a:rPr lang="en-GB" smtClean="0"/>
              <a:t>16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3C8AC8-304B-E633-9CB2-EAFBEDE1B8F8}"/>
              </a:ext>
            </a:extLst>
          </p:cNvPr>
          <p:cNvSpPr/>
          <p:nvPr/>
        </p:nvSpPr>
        <p:spPr>
          <a:xfrm>
            <a:off x="1787769" y="1407874"/>
            <a:ext cx="3755774" cy="2465925"/>
          </a:xfrm>
          <a:prstGeom prst="rect">
            <a:avLst/>
          </a:prstGeom>
          <a:blipFill dpi="0" rotWithShape="0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1CB52C-2E23-18B1-8AF2-75F7A28DC729}"/>
              </a:ext>
            </a:extLst>
          </p:cNvPr>
          <p:cNvSpPr/>
          <p:nvPr/>
        </p:nvSpPr>
        <p:spPr>
          <a:xfrm>
            <a:off x="5853545" y="1407874"/>
            <a:ext cx="4171690" cy="2465925"/>
          </a:xfrm>
          <a:prstGeom prst="rect">
            <a:avLst/>
          </a:prstGeom>
          <a:blipFill dpi="0" rotWithShape="0">
            <a:blip r:embed="rId3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8C15FA-F5FD-4293-DA49-81CE6D1DCBC4}"/>
              </a:ext>
            </a:extLst>
          </p:cNvPr>
          <p:cNvSpPr/>
          <p:nvPr/>
        </p:nvSpPr>
        <p:spPr>
          <a:xfrm>
            <a:off x="1787769" y="4051590"/>
            <a:ext cx="3755774" cy="2304760"/>
          </a:xfrm>
          <a:prstGeom prst="rect">
            <a:avLst/>
          </a:prstGeom>
          <a:blipFill dpi="0" rotWithShape="0">
            <a:blip r:embed="rId4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05DF97-AF7A-5125-02DE-8AA7D4055429}"/>
              </a:ext>
            </a:extLst>
          </p:cNvPr>
          <p:cNvSpPr/>
          <p:nvPr/>
        </p:nvSpPr>
        <p:spPr>
          <a:xfrm>
            <a:off x="5853545" y="4051590"/>
            <a:ext cx="4171690" cy="2284806"/>
          </a:xfrm>
          <a:prstGeom prst="rect">
            <a:avLst/>
          </a:prstGeom>
          <a:blipFill dpi="0" rotWithShape="0">
            <a:blip r:embed="rId5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7C2F2A-3522-02D3-DF97-639EA7294DF4}"/>
              </a:ext>
            </a:extLst>
          </p:cNvPr>
          <p:cNvSpPr txBox="1"/>
          <p:nvPr/>
        </p:nvSpPr>
        <p:spPr>
          <a:xfrm>
            <a:off x="3121843" y="1419760"/>
            <a:ext cx="10631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chemeClr val="tx2"/>
                </a:solidFill>
                <a:effectLst/>
                <a:latin typeface="Roc Grotesk Medium" panose="00000600000000000000" pitchFamily="50" charset="0"/>
              </a:rPr>
              <a:t>Onshore</a:t>
            </a:r>
            <a:endParaRPr lang="en-GB" sz="1600" dirty="0">
              <a:solidFill>
                <a:schemeClr val="tx2"/>
              </a:solidFill>
              <a:effectLst/>
              <a:latin typeface="Roc Grotesk Medium" panose="00000600000000000000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A5088F-CFB8-AE3E-525D-0A69B5A3610C}"/>
              </a:ext>
            </a:extLst>
          </p:cNvPr>
          <p:cNvSpPr txBox="1"/>
          <p:nvPr/>
        </p:nvSpPr>
        <p:spPr>
          <a:xfrm>
            <a:off x="7447107" y="1416985"/>
            <a:ext cx="10983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chemeClr val="tx2"/>
                </a:solidFill>
                <a:effectLst/>
                <a:latin typeface="Roc Grotesk Medium" panose="00000600000000000000" pitchFamily="50" charset="0"/>
              </a:rPr>
              <a:t>Offshore</a:t>
            </a:r>
            <a:endParaRPr lang="en-GB" sz="1600" dirty="0">
              <a:solidFill>
                <a:schemeClr val="tx2"/>
              </a:solidFill>
              <a:effectLst/>
              <a:latin typeface="Roc Grotesk Medium" panose="00000600000000000000" pitchFamily="50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435F13-E15D-A589-F81F-10F07CDF1091}"/>
              </a:ext>
            </a:extLst>
          </p:cNvPr>
          <p:cNvSpPr txBox="1"/>
          <p:nvPr/>
        </p:nvSpPr>
        <p:spPr>
          <a:xfrm>
            <a:off x="3328631" y="4063074"/>
            <a:ext cx="718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chemeClr val="tx2"/>
                </a:solidFill>
                <a:effectLst/>
                <a:latin typeface="Roc Grotesk Medium" panose="00000600000000000000" pitchFamily="50" charset="0"/>
              </a:rPr>
              <a:t>Solar</a:t>
            </a:r>
            <a:endParaRPr lang="en-GB" sz="1600" dirty="0">
              <a:solidFill>
                <a:schemeClr val="tx2"/>
              </a:solidFill>
              <a:effectLst/>
              <a:latin typeface="Roc Grotesk Medium" panose="00000600000000000000" pitchFamily="50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E03D3D-DB0A-840B-A407-2803115C66E4}"/>
              </a:ext>
            </a:extLst>
          </p:cNvPr>
          <p:cNvSpPr txBox="1"/>
          <p:nvPr/>
        </p:nvSpPr>
        <p:spPr>
          <a:xfrm>
            <a:off x="7624238" y="4055564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chemeClr val="tx2"/>
                </a:solidFill>
                <a:latin typeface="Roc Grotesk Medium" panose="00000600000000000000" pitchFamily="50" charset="0"/>
              </a:rPr>
              <a:t>BESS</a:t>
            </a:r>
            <a:endParaRPr lang="en-GB" sz="1400" dirty="0">
              <a:solidFill>
                <a:schemeClr val="tx2"/>
              </a:solidFill>
              <a:effectLst/>
              <a:latin typeface="Roc Grotesk Medium" panose="00000600000000000000" pitchFamily="50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02FC2A-DC8A-CF21-3482-20CDB67B42B6}"/>
              </a:ext>
            </a:extLst>
          </p:cNvPr>
          <p:cNvSpPr txBox="1"/>
          <p:nvPr/>
        </p:nvSpPr>
        <p:spPr>
          <a:xfrm>
            <a:off x="1924309" y="1853950"/>
            <a:ext cx="3458181" cy="95410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2F3747"/>
                </a:solidFill>
                <a:cs typeface="Calibri Light" panose="020F0302020204030204" pitchFamily="34" charset="0"/>
              </a:rPr>
              <a:t>Spring 2024: High-level working group to identify solutions for better coexistence of military operations and wind power in Eastern Finland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2BA609-7F37-2293-F714-318A910199DD}"/>
              </a:ext>
            </a:extLst>
          </p:cNvPr>
          <p:cNvSpPr txBox="1"/>
          <p:nvPr/>
        </p:nvSpPr>
        <p:spPr>
          <a:xfrm>
            <a:off x="5974772" y="1849806"/>
            <a:ext cx="3929236" cy="1600438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2F3747"/>
                </a:solidFill>
                <a:cs typeface="Calibri Light" panose="020F0302020204030204" pitchFamily="34" charset="0"/>
              </a:rPr>
              <a:t>Spring 2024: Interministerial working group on offshore wind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2F3747"/>
                </a:solidFill>
                <a:cs typeface="Calibri Light" panose="020F0302020204030204" pitchFamily="34" charset="0"/>
              </a:rPr>
              <a:t>Clarifying the legislation on EEZ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2F3747"/>
                </a:solidFill>
                <a:cs typeface="Calibri Light" panose="020F0302020204030204" pitchFamily="34" charset="0"/>
              </a:rPr>
              <a:t>Law proposal Autumn 2024, the first auction at the end of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2F3747"/>
                </a:solidFill>
                <a:cs typeface="Calibri Light" panose="020F0302020204030204" pitchFamily="34" charset="0"/>
              </a:rPr>
              <a:t>Autumn 2024: Lowering the property tax on territorial waters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0BC857-69B8-9067-34CF-D4BA4075F745}"/>
              </a:ext>
            </a:extLst>
          </p:cNvPr>
          <p:cNvSpPr txBox="1"/>
          <p:nvPr/>
        </p:nvSpPr>
        <p:spPr>
          <a:xfrm>
            <a:off x="1924308" y="4579419"/>
            <a:ext cx="3458182" cy="52322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2F3747"/>
                </a:solidFill>
                <a:cs typeface="Calibri Light" panose="020F0302020204030204" pitchFamily="34" charset="0"/>
              </a:rPr>
              <a:t>Solar development regulation in its cradle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9928B6-8EDF-3766-EF98-188F0B534D96}"/>
              </a:ext>
            </a:extLst>
          </p:cNvPr>
          <p:cNvSpPr txBox="1"/>
          <p:nvPr/>
        </p:nvSpPr>
        <p:spPr>
          <a:xfrm>
            <a:off x="5974772" y="4558016"/>
            <a:ext cx="3929236" cy="52322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2F3747"/>
                </a:solidFill>
                <a:cs typeface="Calibri Light" panose="020F0302020204030204" pitchFamily="34" charset="0"/>
              </a:rPr>
              <a:t>Grid connection of projects with BESS and production</a:t>
            </a:r>
          </a:p>
        </p:txBody>
      </p:sp>
    </p:spTree>
    <p:extLst>
      <p:ext uri="{BB962C8B-B14F-4D97-AF65-F5344CB8AC3E}">
        <p14:creationId xmlns:p14="http://schemas.microsoft.com/office/powerpoint/2010/main" val="2485225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8B21B2-19A5-7E44-8B86-487A1D661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Confidential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A60E46-2B53-714B-8708-C303EFA20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6C64C-9C17-174C-9071-6C1D2E580596}" type="slidenum">
              <a:rPr lang="fi-FI" smtClean="0"/>
              <a:pPr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78327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Kuva 10">
            <a:extLst>
              <a:ext uri="{FF2B5EF4-FFF2-40B4-BE49-F238E27FC236}">
                <a16:creationId xmlns:a16="http://schemas.microsoft.com/office/drawing/2014/main" id="{627BF6BC-AF4C-324B-9A7C-FFFBD3B548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8638" y="0"/>
            <a:ext cx="404336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Taaleri Energia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2DA9-C86E-B748-BDD2-970390B54401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1513AEF-735D-4E1D-A066-55E6B8069063}"/>
              </a:ext>
            </a:extLst>
          </p:cNvPr>
          <p:cNvSpPr txBox="1"/>
          <p:nvPr/>
        </p:nvSpPr>
        <p:spPr>
          <a:xfrm>
            <a:off x="5481528" y="4695302"/>
            <a:ext cx="20548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1050" dirty="0">
                <a:latin typeface="Raleway Medium" pitchFamily="2" charset="77"/>
              </a:rPr>
              <a:t>5-star rating from PRI for Infrastructure</a:t>
            </a:r>
            <a:endParaRPr lang="fi-FI" sz="800" dirty="0"/>
          </a:p>
        </p:txBody>
      </p:sp>
      <p:pic>
        <p:nvPicPr>
          <p:cNvPr id="1034" name="Picture 10" descr="Principles for Responsible Investment – Climate Action in Financial  Institutions">
            <a:extLst>
              <a:ext uri="{FF2B5EF4-FFF2-40B4-BE49-F238E27FC236}">
                <a16:creationId xmlns:a16="http://schemas.microsoft.com/office/drawing/2014/main" id="{B02AB736-DB8E-4D03-8198-D0061F1F4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1805" y="4069950"/>
            <a:ext cx="1728956" cy="60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B1931820-67EE-6349-96A8-64FF57879EE4}"/>
              </a:ext>
            </a:extLst>
          </p:cNvPr>
          <p:cNvCxnSpPr>
            <a:cxnSpLocks/>
          </p:cNvCxnSpPr>
          <p:nvPr/>
        </p:nvCxnSpPr>
        <p:spPr>
          <a:xfrm>
            <a:off x="5445418" y="4130836"/>
            <a:ext cx="11375" cy="1761551"/>
          </a:xfrm>
          <a:prstGeom prst="line">
            <a:avLst/>
          </a:prstGeom>
          <a:ln w="12700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Preqin | Alternative Assets Data, Solutions and Insights">
            <a:extLst>
              <a:ext uri="{FF2B5EF4-FFF2-40B4-BE49-F238E27FC236}">
                <a16:creationId xmlns:a16="http://schemas.microsoft.com/office/drawing/2014/main" id="{3E9EB77A-4014-45AE-8B74-2231922B1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1804" y="2037584"/>
            <a:ext cx="1535736" cy="37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859762B6-81FE-43FA-A05D-B9D9063525BA}"/>
              </a:ext>
            </a:extLst>
          </p:cNvPr>
          <p:cNvSpPr txBox="1"/>
          <p:nvPr/>
        </p:nvSpPr>
        <p:spPr>
          <a:xfrm>
            <a:off x="5491628" y="2507863"/>
            <a:ext cx="2181125" cy="700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1050" dirty="0">
                <a:latin typeface="Raleway Medium" pitchFamily="2" charset="77"/>
              </a:rPr>
              <a:t>“Most Consistent Top Performing Unlisted Infrastructure Fund Managers” </a:t>
            </a:r>
            <a:endParaRPr lang="en-US" sz="1050" dirty="0"/>
          </a:p>
          <a:p>
            <a:pPr defTabSz="914377">
              <a:defRPr/>
            </a:pPr>
            <a:endParaRPr lang="fi-FI" sz="800" dirty="0"/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1CF0D29C-C588-B241-B44B-61BA5259BD9D}"/>
              </a:ext>
            </a:extLst>
          </p:cNvPr>
          <p:cNvCxnSpPr>
            <a:cxnSpLocks/>
          </p:cNvCxnSpPr>
          <p:nvPr/>
        </p:nvCxnSpPr>
        <p:spPr>
          <a:xfrm>
            <a:off x="5445418" y="1915673"/>
            <a:ext cx="11375" cy="1761551"/>
          </a:xfrm>
          <a:prstGeom prst="line">
            <a:avLst/>
          </a:prstGeom>
          <a:ln w="12700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A416D0A2-C5B7-460C-8D95-4AF82EC2BCB1}"/>
              </a:ext>
            </a:extLst>
          </p:cNvPr>
          <p:cNvSpPr txBox="1"/>
          <p:nvPr/>
        </p:nvSpPr>
        <p:spPr>
          <a:xfrm>
            <a:off x="3004176" y="4695302"/>
            <a:ext cx="2054876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1050" dirty="0">
                <a:latin typeface="Raleway Medium" pitchFamily="2" charset="77"/>
              </a:rPr>
              <a:t>In 2023, our operating assets offset 1.6 million tonnes in carbon dioxide and supplied green electricity to c. 624,000 households</a:t>
            </a:r>
            <a:endParaRPr lang="fi-FI" sz="1050" dirty="0">
              <a:latin typeface="Raleway Medium" pitchFamily="2" charset="77"/>
            </a:endParaRP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3465DE15-8FD6-144C-A273-EA4BE6A52462}"/>
              </a:ext>
            </a:extLst>
          </p:cNvPr>
          <p:cNvCxnSpPr>
            <a:cxnSpLocks/>
          </p:cNvCxnSpPr>
          <p:nvPr/>
        </p:nvCxnSpPr>
        <p:spPr>
          <a:xfrm>
            <a:off x="2947622" y="4130836"/>
            <a:ext cx="11375" cy="1761551"/>
          </a:xfrm>
          <a:prstGeom prst="line">
            <a:avLst/>
          </a:prstGeom>
          <a:ln w="12700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4" name="Graphic 103">
            <a:extLst>
              <a:ext uri="{FF2B5EF4-FFF2-40B4-BE49-F238E27FC236}">
                <a16:creationId xmlns:a16="http://schemas.microsoft.com/office/drawing/2014/main" id="{FDD36649-E49C-5441-BB17-0612FB59D6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87163" y="4203830"/>
            <a:ext cx="381873" cy="3564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EB03A96-CBC4-4BA1-973C-6170F6855ECF}"/>
              </a:ext>
            </a:extLst>
          </p:cNvPr>
          <p:cNvSpPr txBox="1"/>
          <p:nvPr/>
        </p:nvSpPr>
        <p:spPr>
          <a:xfrm>
            <a:off x="506380" y="4695302"/>
            <a:ext cx="205487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9488">
              <a:spcBef>
                <a:spcPts val="268"/>
              </a:spcBef>
              <a:spcAft>
                <a:spcPts val="1600"/>
              </a:spcAft>
              <a:defRPr/>
            </a:pPr>
            <a:r>
              <a:rPr lang="en-GB" sz="1050" dirty="0">
                <a:latin typeface="Raleway Medium" pitchFamily="2" charset="77"/>
              </a:rPr>
              <a:t>49 employees</a:t>
            </a:r>
            <a:r>
              <a:rPr lang="en-GB" sz="1050" dirty="0"/>
              <a:t>,</a:t>
            </a:r>
            <a:r>
              <a:rPr lang="en-GB" sz="1050" dirty="0">
                <a:latin typeface="+mj-lt"/>
              </a:rPr>
              <a:t> </a:t>
            </a:r>
            <a:r>
              <a:rPr lang="en-GB" sz="1050" dirty="0">
                <a:latin typeface="Raleway Medium" pitchFamily="2" charset="77"/>
              </a:rPr>
              <a:t>making one of the largest wind and solar investment teams in Europe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C32A8891-0EE7-FF44-BC56-1C70471C6575}"/>
              </a:ext>
            </a:extLst>
          </p:cNvPr>
          <p:cNvCxnSpPr>
            <a:cxnSpLocks/>
          </p:cNvCxnSpPr>
          <p:nvPr/>
        </p:nvCxnSpPr>
        <p:spPr>
          <a:xfrm>
            <a:off x="471036" y="4130836"/>
            <a:ext cx="11375" cy="1761551"/>
          </a:xfrm>
          <a:prstGeom prst="line">
            <a:avLst/>
          </a:prstGeom>
          <a:ln w="12700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5" name="Graphic 104">
            <a:extLst>
              <a:ext uri="{FF2B5EF4-FFF2-40B4-BE49-F238E27FC236}">
                <a16:creationId xmlns:a16="http://schemas.microsoft.com/office/drawing/2014/main" id="{CAE33259-59DA-6847-8419-3CC1DA66FD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3175" y="4188097"/>
            <a:ext cx="266497" cy="3464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7E9429C-D148-474F-A1B6-C4F1BF9D0E15}"/>
              </a:ext>
            </a:extLst>
          </p:cNvPr>
          <p:cNvSpPr txBox="1"/>
          <p:nvPr/>
        </p:nvSpPr>
        <p:spPr>
          <a:xfrm>
            <a:off x="506380" y="2507863"/>
            <a:ext cx="2054876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GB" sz="1050" dirty="0">
                <a:latin typeface="Raleway Medium" pitchFamily="2" charset="77"/>
              </a:rPr>
              <a:t>Established in 2011 </a:t>
            </a:r>
          </a:p>
          <a:p>
            <a:pPr defTabSz="914377">
              <a:defRPr/>
            </a:pPr>
            <a:r>
              <a:rPr lang="en-GB" sz="1050" dirty="0">
                <a:latin typeface="Raleway Medium" pitchFamily="2" charset="77"/>
              </a:rPr>
              <a:t>AUM of EUR 1.1 billion</a:t>
            </a:r>
            <a:r>
              <a:rPr lang="en-GB" sz="1050" dirty="0"/>
              <a:t> </a:t>
            </a:r>
          </a:p>
          <a:p>
            <a:pPr defTabSz="914377">
              <a:defRPr/>
            </a:pPr>
            <a:endParaRPr lang="en-GB" sz="1050" dirty="0"/>
          </a:p>
          <a:p>
            <a:pPr defTabSz="914377">
              <a:defRPr/>
            </a:pPr>
            <a:r>
              <a:rPr lang="en-GB" sz="1050" dirty="0">
                <a:latin typeface="Raleway Medium" pitchFamily="2" charset="77"/>
              </a:rPr>
              <a:t>The largest wind power producer in our home market, Finland</a:t>
            </a:r>
          </a:p>
          <a:p>
            <a:pPr defTabSz="914377">
              <a:defRPr/>
            </a:pPr>
            <a:endParaRPr lang="fi-FI" sz="800" dirty="0"/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77CA1343-A5FC-BE4A-8B87-040967056D46}"/>
              </a:ext>
            </a:extLst>
          </p:cNvPr>
          <p:cNvCxnSpPr>
            <a:cxnSpLocks/>
          </p:cNvCxnSpPr>
          <p:nvPr/>
        </p:nvCxnSpPr>
        <p:spPr>
          <a:xfrm>
            <a:off x="471036" y="1915673"/>
            <a:ext cx="11375" cy="1761551"/>
          </a:xfrm>
          <a:prstGeom prst="line">
            <a:avLst/>
          </a:prstGeom>
          <a:ln w="12700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6" name="Graphic 105">
            <a:extLst>
              <a:ext uri="{FF2B5EF4-FFF2-40B4-BE49-F238E27FC236}">
                <a16:creationId xmlns:a16="http://schemas.microsoft.com/office/drawing/2014/main" id="{CBA74E0C-DB75-EA4C-9837-A842B83ACD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5239" y="2042191"/>
            <a:ext cx="415211" cy="415211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08BD456E-776E-4F43-BC94-2BFC0063092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0620088" y="6240908"/>
            <a:ext cx="1041146" cy="3821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461F21-0E7E-4FC3-89E7-69ECB4F5237D}"/>
              </a:ext>
            </a:extLst>
          </p:cNvPr>
          <p:cNvSpPr txBox="1"/>
          <p:nvPr/>
        </p:nvSpPr>
        <p:spPr>
          <a:xfrm>
            <a:off x="3004176" y="2507863"/>
            <a:ext cx="2054876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1050" dirty="0">
                <a:latin typeface="Raleway Medium" pitchFamily="2" charset="77"/>
              </a:rPr>
              <a:t>6 Article 9 funds in utility scale onshore wind, solar and battery storage</a:t>
            </a:r>
          </a:p>
          <a:p>
            <a:pPr defTabSz="914377">
              <a:defRPr/>
            </a:pPr>
            <a:endParaRPr lang="en-US" sz="1050" dirty="0">
              <a:latin typeface="Raleway Medium" pitchFamily="2" charset="77"/>
            </a:endParaRPr>
          </a:p>
          <a:p>
            <a:pPr defTabSz="914377">
              <a:defRPr/>
            </a:pPr>
            <a:r>
              <a:rPr lang="en-US" sz="1050" dirty="0">
                <a:latin typeface="Raleway Medium" pitchFamily="2" charset="77"/>
              </a:rPr>
              <a:t>9.6 GW portfolio of development projects and operating assets 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8AC180F5-D5C6-124A-BF1C-F9E45D74A5B3}"/>
              </a:ext>
            </a:extLst>
          </p:cNvPr>
          <p:cNvCxnSpPr>
            <a:cxnSpLocks/>
          </p:cNvCxnSpPr>
          <p:nvPr/>
        </p:nvCxnSpPr>
        <p:spPr>
          <a:xfrm>
            <a:off x="2947622" y="1969724"/>
            <a:ext cx="11375" cy="1761551"/>
          </a:xfrm>
          <a:prstGeom prst="line">
            <a:avLst/>
          </a:prstGeom>
          <a:ln w="12700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0" name="Graphic 99">
            <a:extLst>
              <a:ext uri="{FF2B5EF4-FFF2-40B4-BE49-F238E27FC236}">
                <a16:creationId xmlns:a16="http://schemas.microsoft.com/office/drawing/2014/main" id="{EC423B7B-453B-2148-98DE-FBEEFE5855A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094945" y="1969724"/>
            <a:ext cx="410674" cy="438051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3AFBAD06-E410-AE43-9A32-8959C27C96F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561759" y="2052801"/>
            <a:ext cx="352413" cy="352413"/>
          </a:xfrm>
          <a:prstGeom prst="rect">
            <a:avLst/>
          </a:prstGeom>
        </p:spPr>
      </p:pic>
      <p:pic>
        <p:nvPicPr>
          <p:cNvPr id="5" name="Graphic 4" descr="Battery charging with solid fill">
            <a:extLst>
              <a:ext uri="{FF2B5EF4-FFF2-40B4-BE49-F238E27FC236}">
                <a16:creationId xmlns:a16="http://schemas.microsoft.com/office/drawing/2014/main" id="{D3151204-8E51-3D13-298D-C2D69B93EF5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986742" y="2089774"/>
            <a:ext cx="355148" cy="35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399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0D6706-E803-474E-5401-88FE898ED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Year 2023</a:t>
            </a: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9108C7C-72FC-6704-F755-26974E844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642B76-690C-19F4-CF69-2FC4F60E4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6C64C-9C17-174C-9071-6C1D2E580596}" type="slidenum">
              <a:rPr lang="en-GB" smtClean="0"/>
              <a:t>3</a:t>
            </a:fld>
            <a:endParaRPr lang="en-GB"/>
          </a:p>
        </p:txBody>
      </p:sp>
      <p:graphicFrame>
        <p:nvGraphicFramePr>
          <p:cNvPr id="12" name="Taulukko 5">
            <a:extLst>
              <a:ext uri="{FF2B5EF4-FFF2-40B4-BE49-F238E27FC236}">
                <a16:creationId xmlns:a16="http://schemas.microsoft.com/office/drawing/2014/main" id="{65EBFAF9-2E34-04B9-8F5D-046AE9547C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0643996"/>
              </p:ext>
            </p:extLst>
          </p:nvPr>
        </p:nvGraphicFramePr>
        <p:xfrm>
          <a:off x="476368" y="1533720"/>
          <a:ext cx="4248032" cy="441863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83392">
                  <a:extLst>
                    <a:ext uri="{9D8B030D-6E8A-4147-A177-3AD203B41FA5}">
                      <a16:colId xmlns:a16="http://schemas.microsoft.com/office/drawing/2014/main" val="359840688"/>
                    </a:ext>
                  </a:extLst>
                </a:gridCol>
                <a:gridCol w="1564640">
                  <a:extLst>
                    <a:ext uri="{9D8B030D-6E8A-4147-A177-3AD203B41FA5}">
                      <a16:colId xmlns:a16="http://schemas.microsoft.com/office/drawing/2014/main" val="2384820444"/>
                    </a:ext>
                  </a:extLst>
                </a:gridCol>
              </a:tblGrid>
              <a:tr h="631234"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1"/>
                          </a:solidFill>
                          <a:latin typeface="+mj-lt"/>
                        </a:rPr>
                        <a:t>Installed capacity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noProof="0" dirty="0">
                          <a:solidFill>
                            <a:schemeClr val="tx1"/>
                          </a:solidFill>
                          <a:latin typeface="+mn-lt"/>
                        </a:rPr>
                        <a:t>1.3 GW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5977685"/>
                  </a:ext>
                </a:extLst>
              </a:tr>
              <a:tr h="631234"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1"/>
                          </a:solidFill>
                          <a:latin typeface="+mj-lt"/>
                        </a:rPr>
                        <a:t>Installed turbines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noProof="0" dirty="0">
                          <a:solidFill>
                            <a:schemeClr val="tx1"/>
                          </a:solidFill>
                          <a:latin typeface="+mn-lt"/>
                        </a:rPr>
                        <a:t>212 WTG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0129489"/>
                  </a:ext>
                </a:extLst>
              </a:tr>
              <a:tr h="631234"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1"/>
                          </a:solidFill>
                          <a:latin typeface="+mj-lt"/>
                        </a:rPr>
                        <a:t>Dismantled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noProof="0" dirty="0">
                          <a:solidFill>
                            <a:schemeClr val="tx1"/>
                          </a:solidFill>
                          <a:latin typeface="+mn-lt"/>
                        </a:rPr>
                        <a:t>4 WTG </a:t>
                      </a:r>
                      <a:br>
                        <a:rPr lang="en-GB" sz="1200" b="1" noProof="0" dirty="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r>
                        <a:rPr lang="en-GB" sz="1200" b="1" noProof="0" dirty="0">
                          <a:solidFill>
                            <a:schemeClr val="tx1"/>
                          </a:solidFill>
                          <a:latin typeface="+mn-lt"/>
                        </a:rPr>
                        <a:t>(12 MW)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4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077829"/>
                  </a:ext>
                </a:extLst>
              </a:tr>
              <a:tr h="631234"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1"/>
                          </a:solidFill>
                          <a:latin typeface="+mj-lt"/>
                        </a:rPr>
                        <a:t>Cumulative capacity </a:t>
                      </a:r>
                      <a:br>
                        <a:rPr lang="en-GB" sz="1400" b="0" noProof="0" dirty="0">
                          <a:solidFill>
                            <a:schemeClr val="tx1"/>
                          </a:solidFill>
                          <a:latin typeface="+mj-lt"/>
                        </a:rPr>
                      </a:br>
                      <a:r>
                        <a:rPr lang="en-GB" sz="1400" b="0" noProof="0" dirty="0">
                          <a:solidFill>
                            <a:schemeClr val="tx1"/>
                          </a:solidFill>
                          <a:latin typeface="+mn-lt"/>
                        </a:rPr>
                        <a:t>(by the end of 2023)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noProof="0" dirty="0">
                          <a:solidFill>
                            <a:schemeClr val="tx1"/>
                          </a:solidFill>
                          <a:latin typeface="+mn-lt"/>
                        </a:rPr>
                        <a:t>6,9 GW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4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357952"/>
                  </a:ext>
                </a:extLst>
              </a:tr>
              <a:tr h="631234"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1"/>
                          </a:solidFill>
                          <a:latin typeface="+mj-lt"/>
                        </a:rPr>
                        <a:t>Number of wind turbines </a:t>
                      </a:r>
                      <a:br>
                        <a:rPr lang="en-GB" sz="1400" b="0" noProof="0" dirty="0">
                          <a:solidFill>
                            <a:schemeClr val="tx1"/>
                          </a:solidFill>
                          <a:latin typeface="+mj-lt"/>
                        </a:rPr>
                      </a:br>
                      <a:r>
                        <a:rPr lang="en-GB" sz="14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(by the end of 2023)</a:t>
                      </a:r>
                      <a:endParaRPr lang="en-GB" sz="1400" b="0" noProof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noProof="0" dirty="0">
                          <a:solidFill>
                            <a:schemeClr val="tx1"/>
                          </a:solidFill>
                          <a:latin typeface="+mn-lt"/>
                        </a:rPr>
                        <a:t>1 601 WTG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4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3469069"/>
                  </a:ext>
                </a:extLst>
              </a:tr>
              <a:tr h="631234"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1"/>
                          </a:solidFill>
                          <a:latin typeface="+mj-lt"/>
                        </a:rPr>
                        <a:t>Annual production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noProof="0" dirty="0">
                          <a:solidFill>
                            <a:schemeClr val="tx1"/>
                          </a:solidFill>
                          <a:latin typeface="+mn-lt"/>
                        </a:rPr>
                        <a:t>14,5 TWh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4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8762957"/>
                  </a:ext>
                </a:extLst>
              </a:tr>
              <a:tr h="631234"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1"/>
                          </a:solidFill>
                          <a:latin typeface="+mj-lt"/>
                        </a:rPr>
                        <a:t>Share of Finnish electricity production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noProof="0" dirty="0">
                          <a:solidFill>
                            <a:schemeClr val="tx1"/>
                          </a:solidFill>
                          <a:latin typeface="+mn-lt"/>
                        </a:rPr>
                        <a:t>18,5%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4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045963"/>
                  </a:ext>
                </a:extLst>
              </a:tr>
            </a:tbl>
          </a:graphicData>
        </a:graphic>
      </p:graphicFrame>
      <p:graphicFrame>
        <p:nvGraphicFramePr>
          <p:cNvPr id="5" name="Kaavio 3">
            <a:extLst>
              <a:ext uri="{FF2B5EF4-FFF2-40B4-BE49-F238E27FC236}">
                <a16:creationId xmlns:a16="http://schemas.microsoft.com/office/drawing/2014/main" id="{98D1FA5D-3767-767F-3B80-C0933D225F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761611"/>
              </p:ext>
            </p:extLst>
          </p:nvPr>
        </p:nvGraphicFramePr>
        <p:xfrm>
          <a:off x="5127585" y="1303850"/>
          <a:ext cx="6588047" cy="48361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654EA2F-E3C2-7E07-2A32-6DEBBD7CC9F5}"/>
              </a:ext>
            </a:extLst>
          </p:cNvPr>
          <p:cNvSpPr txBox="1"/>
          <p:nvPr/>
        </p:nvSpPr>
        <p:spPr>
          <a:xfrm>
            <a:off x="492368" y="6181199"/>
            <a:ext cx="9922753" cy="215444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0" marR="0" lvl="0" indent="0" algn="l" defTabSz="51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24495D"/>
                </a:solidFill>
                <a:effectLst/>
                <a:uLnTx/>
                <a:uFillTx/>
                <a:latin typeface="Raleway Light" pitchFamily="2" charset="0"/>
                <a:ea typeface="+mn-ea"/>
                <a:cs typeface="+mn-cs"/>
              </a:rPr>
              <a:t>Source: Finnish Wind Power Association</a:t>
            </a:r>
          </a:p>
        </p:txBody>
      </p:sp>
    </p:spTree>
    <p:extLst>
      <p:ext uri="{BB962C8B-B14F-4D97-AF65-F5344CB8AC3E}">
        <p14:creationId xmlns:p14="http://schemas.microsoft.com/office/powerpoint/2010/main" val="381966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EAD4E7-9162-6E69-BE11-ADCBF81D8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Fingrid</a:t>
            </a:r>
            <a:r>
              <a:rPr lang="en-US" dirty="0"/>
              <a:t> estimates strong growth for renewables production</a:t>
            </a: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1BB664-9527-944C-254A-B3FB6F2EE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FAB2F3-9A94-10E0-3CB4-937AB588D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6C64C-9C17-174C-9071-6C1D2E580596}" type="slidenum">
              <a:rPr lang="en-GB" smtClean="0"/>
              <a:t>4</a:t>
            </a:fld>
            <a:endParaRPr lang="en-GB"/>
          </a:p>
        </p:txBody>
      </p:sp>
      <p:pic>
        <p:nvPicPr>
          <p:cNvPr id="6" name="Kuva 2">
            <a:extLst>
              <a:ext uri="{FF2B5EF4-FFF2-40B4-BE49-F238E27FC236}">
                <a16:creationId xmlns:a16="http://schemas.microsoft.com/office/drawing/2014/main" id="{B9AA9F3B-C551-BEFC-69F2-CA14988B68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2" t="9674" r="2585" b="2874"/>
          <a:stretch/>
        </p:blipFill>
        <p:spPr>
          <a:xfrm>
            <a:off x="843280" y="1513841"/>
            <a:ext cx="10332720" cy="4470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E1BC07-568D-058E-922B-FC503EE15F86}"/>
              </a:ext>
            </a:extLst>
          </p:cNvPr>
          <p:cNvSpPr txBox="1"/>
          <p:nvPr/>
        </p:nvSpPr>
        <p:spPr>
          <a:xfrm>
            <a:off x="492368" y="6181199"/>
            <a:ext cx="9922753" cy="215444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0" marR="0" lvl="0" indent="0" algn="l" defTabSz="51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24495D"/>
                </a:solidFill>
                <a:effectLst/>
                <a:uLnTx/>
                <a:uFillTx/>
                <a:latin typeface="Raleway Light" pitchFamily="2" charset="0"/>
                <a:ea typeface="+mn-ea"/>
                <a:cs typeface="+mn-cs"/>
              </a:rPr>
              <a:t>Source: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24495D"/>
                </a:solidFill>
                <a:effectLst/>
                <a:uLnTx/>
                <a:uFillTx/>
                <a:latin typeface="Raleway Light" pitchFamily="2" charset="0"/>
                <a:ea typeface="+mn-ea"/>
                <a:cs typeface="+mn-cs"/>
              </a:rPr>
              <a:t>Fingrid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24495D"/>
              </a:solidFill>
              <a:effectLst/>
              <a:uLnTx/>
              <a:uFillTx/>
              <a:latin typeface="Raleway Light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835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DAC3DB-D2C6-9820-7B11-7B6095FAE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Steady 1 GW deployment rate after a record year 2022 (MW)</a:t>
            </a: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3F6F01-09A9-F9C2-7DF2-6067D069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CFE3DB-2A80-2C93-D8F6-58DBE3255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6C64C-9C17-174C-9071-6C1D2E580596}" type="slidenum">
              <a:rPr lang="en-GB" smtClean="0"/>
              <a:t>5</a:t>
            </a:fld>
            <a:endParaRPr lang="en-GB"/>
          </a:p>
        </p:txBody>
      </p:sp>
      <p:graphicFrame>
        <p:nvGraphicFramePr>
          <p:cNvPr id="6" name="Kaavio 2">
            <a:extLst>
              <a:ext uri="{FF2B5EF4-FFF2-40B4-BE49-F238E27FC236}">
                <a16:creationId xmlns:a16="http://schemas.microsoft.com/office/drawing/2014/main" id="{FF1C72CB-54D5-4E41-89A2-E9ED359861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0126136"/>
              </p:ext>
            </p:extLst>
          </p:nvPr>
        </p:nvGraphicFramePr>
        <p:xfrm>
          <a:off x="492368" y="2314937"/>
          <a:ext cx="11111168" cy="3773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kstiruutu 4">
            <a:extLst>
              <a:ext uri="{FF2B5EF4-FFF2-40B4-BE49-F238E27FC236}">
                <a16:creationId xmlns:a16="http://schemas.microsoft.com/office/drawing/2014/main" id="{D66E7DF1-3257-0883-7FE6-669EEE343170}"/>
              </a:ext>
            </a:extLst>
          </p:cNvPr>
          <p:cNvSpPr txBox="1"/>
          <p:nvPr/>
        </p:nvSpPr>
        <p:spPr>
          <a:xfrm>
            <a:off x="8866207" y="1476577"/>
            <a:ext cx="2349661" cy="95410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ea typeface="Calibri" panose="020F0502020204030204" pitchFamily="34" charset="0"/>
                <a:cs typeface="Calibri" panose="020F0502020204030204" pitchFamily="34" charset="0"/>
              </a:rPr>
              <a:t>2024-2025 </a:t>
            </a:r>
            <a:br>
              <a:rPr lang="en-GB" sz="1400" dirty="0"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400" dirty="0">
                <a:ea typeface="Calibri" panose="020F0502020204030204" pitchFamily="34" charset="0"/>
                <a:cs typeface="Calibri" panose="020F0502020204030204" pitchFamily="34" charset="0"/>
              </a:rPr>
              <a:t>according to the published investment decisions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119CD6-708E-18F4-1949-9D248DBAF7E1}"/>
              </a:ext>
            </a:extLst>
          </p:cNvPr>
          <p:cNvSpPr txBox="1"/>
          <p:nvPr/>
        </p:nvSpPr>
        <p:spPr>
          <a:xfrm>
            <a:off x="492368" y="6181199"/>
            <a:ext cx="9922753" cy="215444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0" marR="0" lvl="0" indent="0" algn="l" defTabSz="51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24495D"/>
                </a:solidFill>
                <a:effectLst/>
                <a:uLnTx/>
                <a:uFillTx/>
                <a:latin typeface="Raleway Light" pitchFamily="2" charset="0"/>
                <a:ea typeface="+mn-ea"/>
                <a:cs typeface="+mn-cs"/>
              </a:rPr>
              <a:t>Source: Finnish Wind Power Association</a:t>
            </a:r>
          </a:p>
        </p:txBody>
      </p:sp>
    </p:spTree>
    <p:extLst>
      <p:ext uri="{BB962C8B-B14F-4D97-AF65-F5344CB8AC3E}">
        <p14:creationId xmlns:p14="http://schemas.microsoft.com/office/powerpoint/2010/main" val="281412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12223D0-EEA1-5185-92E0-F3EEB9E580B2}"/>
              </a:ext>
            </a:extLst>
          </p:cNvPr>
          <p:cNvSpPr/>
          <p:nvPr/>
        </p:nvSpPr>
        <p:spPr>
          <a:xfrm>
            <a:off x="8798861" y="2188490"/>
            <a:ext cx="2376000" cy="484661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effectLst/>
                <a:latin typeface="Roc Grotesk Medium" panose="00000600000000000000" pitchFamily="50" charset="0"/>
              </a:rPr>
              <a:t>        Under construction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00CA92A-6F31-4207-CE70-2C0600E2B146}"/>
              </a:ext>
            </a:extLst>
          </p:cNvPr>
          <p:cNvSpPr/>
          <p:nvPr/>
        </p:nvSpPr>
        <p:spPr>
          <a:xfrm>
            <a:off x="6103145" y="2172824"/>
            <a:ext cx="2376000" cy="488461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effectLst/>
                <a:latin typeface="Roc Grotesk Medium" panose="00000600000000000000" pitchFamily="50" charset="0"/>
              </a:rPr>
              <a:t>Permitting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F78B074-7B28-DE4C-060F-59C61F004E3C}"/>
              </a:ext>
            </a:extLst>
          </p:cNvPr>
          <p:cNvSpPr/>
          <p:nvPr/>
        </p:nvSpPr>
        <p:spPr>
          <a:xfrm>
            <a:off x="791865" y="2180774"/>
            <a:ext cx="2376001" cy="48466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effectLst/>
                <a:latin typeface="Roc Grotesk Medium" panose="00000600000000000000" pitchFamily="50" charset="0"/>
              </a:rPr>
              <a:t>In production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40F8D13-8905-BECE-7F31-FBD4AE8F0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Autofit/>
          </a:bodyPr>
          <a:lstStyle/>
          <a:p>
            <a:r>
              <a:rPr lang="fi-FI" dirty="0" err="1"/>
              <a:t>Solar</a:t>
            </a:r>
            <a:r>
              <a:rPr lang="fi-FI" dirty="0"/>
              <a:t> </a:t>
            </a:r>
            <a:r>
              <a:rPr lang="fi-FI" dirty="0" err="1"/>
              <a:t>power</a:t>
            </a:r>
            <a:r>
              <a:rPr lang="fi-FI" dirty="0"/>
              <a:t> </a:t>
            </a:r>
            <a:r>
              <a:rPr lang="fi-FI" dirty="0" err="1"/>
              <a:t>capacity</a:t>
            </a:r>
            <a:r>
              <a:rPr lang="fi-FI" dirty="0"/>
              <a:t> &amp; </a:t>
            </a:r>
            <a:r>
              <a:rPr lang="fi-FI" dirty="0" err="1"/>
              <a:t>pipeline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4CD2D81-5163-0269-3237-8512772B7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073" y="1683058"/>
            <a:ext cx="10439399" cy="424825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i-FI" sz="160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Over 1 MW of plants (4/2024)</a:t>
            </a: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9D29588B-C289-86D6-970B-A60B20B8E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0842" y="3308137"/>
            <a:ext cx="1320605" cy="186680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860DD8E-0F2C-D4BA-20AF-E940BD01A100}"/>
              </a:ext>
            </a:extLst>
          </p:cNvPr>
          <p:cNvSpPr txBox="1"/>
          <p:nvPr/>
        </p:nvSpPr>
        <p:spPr>
          <a:xfrm>
            <a:off x="6100589" y="2755659"/>
            <a:ext cx="23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effectLst/>
                <a:latin typeface="Roc Grotesk Medium" panose="00000600000000000000" pitchFamily="50" charset="0"/>
              </a:rPr>
              <a:t>~9 244 MW</a:t>
            </a:r>
            <a:endParaRPr lang="en-GB" sz="1600" dirty="0">
              <a:effectLst/>
              <a:latin typeface="Roc Grotesk Medium" panose="00000600000000000000" pitchFamily="50" charset="0"/>
            </a:endParaRPr>
          </a:p>
        </p:txBody>
      </p:sp>
      <p:pic>
        <p:nvPicPr>
          <p:cNvPr id="8" name="Graphic 7" descr="Checklist outline">
            <a:extLst>
              <a:ext uri="{FF2B5EF4-FFF2-40B4-BE49-F238E27FC236}">
                <a16:creationId xmlns:a16="http://schemas.microsoft.com/office/drawing/2014/main" id="{C81A0EFE-5F1C-788B-D7AB-23227E7CF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73921" y="2205511"/>
            <a:ext cx="416275" cy="41627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FC42B27-3791-F12F-AE4A-3DBCF52FBAC2}"/>
              </a:ext>
            </a:extLst>
          </p:cNvPr>
          <p:cNvSpPr txBox="1"/>
          <p:nvPr/>
        </p:nvSpPr>
        <p:spPr>
          <a:xfrm>
            <a:off x="791865" y="2759809"/>
            <a:ext cx="2365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effectLst/>
                <a:latin typeface="Roc Grotesk Medium" panose="00000600000000000000" pitchFamily="50" charset="0"/>
              </a:rPr>
              <a:t>~58 MW</a:t>
            </a:r>
            <a:endParaRPr lang="en-GB" sz="1600" dirty="0">
              <a:effectLst/>
              <a:latin typeface="Roc Grotesk Medium" panose="00000600000000000000" pitchFamily="50" charset="0"/>
            </a:endParaRPr>
          </a:p>
        </p:txBody>
      </p:sp>
      <p:pic>
        <p:nvPicPr>
          <p:cNvPr id="13" name="Graphic 12" descr="Solar Panels outline">
            <a:extLst>
              <a:ext uri="{FF2B5EF4-FFF2-40B4-BE49-F238E27FC236}">
                <a16:creationId xmlns:a16="http://schemas.microsoft.com/office/drawing/2014/main" id="{A81326FF-7E41-8843-F9C7-87E96E4EED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8575" y="2213714"/>
            <a:ext cx="416079" cy="41607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5E0E188-2374-0B8A-5928-DD3678F81FC3}"/>
              </a:ext>
            </a:extLst>
          </p:cNvPr>
          <p:cNvSpPr txBox="1"/>
          <p:nvPr/>
        </p:nvSpPr>
        <p:spPr>
          <a:xfrm>
            <a:off x="8798861" y="2763492"/>
            <a:ext cx="23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effectLst/>
                <a:latin typeface="Roc Grotesk Medium" panose="00000600000000000000" pitchFamily="50" charset="0"/>
              </a:rPr>
              <a:t>~441 MW</a:t>
            </a:r>
            <a:endParaRPr lang="en-GB" sz="1600" dirty="0">
              <a:effectLst/>
              <a:latin typeface="Roc Grotesk Medium" panose="00000600000000000000" pitchFamily="50" charset="0"/>
            </a:endParaRPr>
          </a:p>
        </p:txBody>
      </p:sp>
      <p:pic>
        <p:nvPicPr>
          <p:cNvPr id="21" name="Graphic 20" descr="Crane outline">
            <a:extLst>
              <a:ext uri="{FF2B5EF4-FFF2-40B4-BE49-F238E27FC236}">
                <a16:creationId xmlns:a16="http://schemas.microsoft.com/office/drawing/2014/main" id="{C7A035F9-D32E-EE05-72FB-A2882BFF44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55100" y="2233987"/>
            <a:ext cx="399489" cy="399489"/>
          </a:xfrm>
          <a:prstGeom prst="rect">
            <a:avLst/>
          </a:prstGeom>
        </p:spPr>
      </p:pic>
      <p:pic>
        <p:nvPicPr>
          <p:cNvPr id="11" name="Kuva 16">
            <a:extLst>
              <a:ext uri="{FF2B5EF4-FFF2-40B4-BE49-F238E27FC236}">
                <a16:creationId xmlns:a16="http://schemas.microsoft.com/office/drawing/2014/main" id="{3F4A5072-51C6-E49C-F388-471E00349F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54589" y="3315970"/>
            <a:ext cx="1464544" cy="1866805"/>
          </a:xfrm>
          <a:prstGeom prst="rect">
            <a:avLst/>
          </a:prstGeom>
        </p:spPr>
      </p:pic>
      <p:pic>
        <p:nvPicPr>
          <p:cNvPr id="12" name="Kuva 9">
            <a:extLst>
              <a:ext uri="{FF2B5EF4-FFF2-40B4-BE49-F238E27FC236}">
                <a16:creationId xmlns:a16="http://schemas.microsoft.com/office/drawing/2014/main" id="{47FC5794-B103-B7A9-EDFB-C11A63AB5D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77130" y="3307904"/>
            <a:ext cx="1593974" cy="18711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8378359-5D55-4F53-9629-2F7320173CCA}"/>
              </a:ext>
            </a:extLst>
          </p:cNvPr>
          <p:cNvSpPr txBox="1"/>
          <p:nvPr/>
        </p:nvSpPr>
        <p:spPr>
          <a:xfrm>
            <a:off x="791865" y="5388633"/>
            <a:ext cx="23650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53359"/>
                </a:solidFill>
                <a:effectLst/>
                <a:uLnTx/>
                <a:uFillTx/>
                <a:latin typeface="Roc Grotesk Medium" panose="00000600000000000000" pitchFamily="50" charset="0"/>
                <a:ea typeface="+mn-ea"/>
                <a:cs typeface="+mn-cs"/>
              </a:rPr>
              <a:t>In production including rooftops &gt;1 000 MW</a:t>
            </a:r>
            <a:endParaRPr lang="en-GB" sz="1600" dirty="0">
              <a:solidFill>
                <a:schemeClr val="tx2"/>
              </a:solidFill>
              <a:effectLst/>
              <a:latin typeface="Raleway Light" pitchFamily="2" charset="77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F612DAE-D31C-0C44-C940-D1E6944E1F10}"/>
              </a:ext>
            </a:extLst>
          </p:cNvPr>
          <p:cNvGrpSpPr/>
          <p:nvPr/>
        </p:nvGrpSpPr>
        <p:grpSpPr>
          <a:xfrm>
            <a:off x="3452150" y="2180657"/>
            <a:ext cx="2376001" cy="3122165"/>
            <a:chOff x="1110452" y="2168094"/>
            <a:chExt cx="2376001" cy="312216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27DCB03-DF63-FF7E-DC77-22C53D4F5FFE}"/>
                </a:ext>
              </a:extLst>
            </p:cNvPr>
            <p:cNvSpPr/>
            <p:nvPr/>
          </p:nvSpPr>
          <p:spPr>
            <a:xfrm>
              <a:off x="1110452" y="2171318"/>
              <a:ext cx="2376000" cy="484662"/>
            </a:xfrm>
            <a:prstGeom prst="rect">
              <a:avLst/>
            </a:prstGeom>
            <a:solidFill>
              <a:schemeClr val="tx1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effectLst/>
                  <a:latin typeface="Roc Grotesk Medium" panose="00000600000000000000" pitchFamily="50" charset="0"/>
                </a:rPr>
                <a:t>Pre-study 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7693778-BF3A-785B-68BE-DD087BD2AA8A}"/>
                </a:ext>
              </a:extLst>
            </p:cNvPr>
            <p:cNvSpPr txBox="1"/>
            <p:nvPr/>
          </p:nvSpPr>
          <p:spPr>
            <a:xfrm>
              <a:off x="1110453" y="2755659"/>
              <a:ext cx="2376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effectLst/>
                  <a:latin typeface="Roc Grotesk Medium" panose="00000600000000000000" pitchFamily="50" charset="0"/>
                </a:rPr>
                <a:t>~3 284 MW</a:t>
              </a:r>
              <a:endParaRPr lang="en-GB" sz="1600" dirty="0">
                <a:effectLst/>
                <a:latin typeface="Roc Grotesk Medium" panose="00000600000000000000" pitchFamily="50" charset="0"/>
              </a:endParaRPr>
            </a:p>
          </p:txBody>
        </p:sp>
        <p:pic>
          <p:nvPicPr>
            <p:cNvPr id="19" name="Graphic 18" descr="Blueprint outline">
              <a:extLst>
                <a:ext uri="{FF2B5EF4-FFF2-40B4-BE49-F238E27FC236}">
                  <a16:creationId xmlns:a16="http://schemas.microsoft.com/office/drawing/2014/main" id="{E3336DC3-6342-A3C1-C8BC-FDE88060E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202240" y="2168094"/>
              <a:ext cx="452390" cy="448822"/>
            </a:xfrm>
            <a:prstGeom prst="rect">
              <a:avLst/>
            </a:prstGeom>
          </p:spPr>
        </p:pic>
        <p:pic>
          <p:nvPicPr>
            <p:cNvPr id="10" name="Kuva 6">
              <a:extLst>
                <a:ext uri="{FF2B5EF4-FFF2-40B4-BE49-F238E27FC236}">
                  <a16:creationId xmlns:a16="http://schemas.microsoft.com/office/drawing/2014/main" id="{87A6E9C7-CBE5-025F-745A-9E3495F59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258012" y="3303756"/>
              <a:ext cx="1772711" cy="1866805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9C58A78-713A-D473-2C21-21EB132F672B}"/>
                </a:ext>
              </a:extLst>
            </p:cNvPr>
            <p:cNvSpPr/>
            <p:nvPr/>
          </p:nvSpPr>
          <p:spPr>
            <a:xfrm>
              <a:off x="1110452" y="2168094"/>
              <a:ext cx="2376001" cy="312216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0D919411-F58D-551D-8758-0D4ED02FE580}"/>
              </a:ext>
            </a:extLst>
          </p:cNvPr>
          <p:cNvSpPr/>
          <p:nvPr/>
        </p:nvSpPr>
        <p:spPr>
          <a:xfrm>
            <a:off x="6098579" y="2176624"/>
            <a:ext cx="2376001" cy="31221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14F99BD-FC14-E8EA-A16F-C7838446F6BA}"/>
              </a:ext>
            </a:extLst>
          </p:cNvPr>
          <p:cNvSpPr/>
          <p:nvPr/>
        </p:nvSpPr>
        <p:spPr>
          <a:xfrm>
            <a:off x="8802264" y="2180657"/>
            <a:ext cx="2376001" cy="31221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1BE5DF6-11FB-B219-A4A8-D6EAC4B334F9}"/>
              </a:ext>
            </a:extLst>
          </p:cNvPr>
          <p:cNvSpPr/>
          <p:nvPr/>
        </p:nvSpPr>
        <p:spPr>
          <a:xfrm>
            <a:off x="794421" y="2180774"/>
            <a:ext cx="2362474" cy="31221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34B690B-AFDC-654F-A219-CAA0916A53F1}"/>
              </a:ext>
            </a:extLst>
          </p:cNvPr>
          <p:cNvSpPr txBox="1"/>
          <p:nvPr/>
        </p:nvSpPr>
        <p:spPr>
          <a:xfrm>
            <a:off x="492368" y="6181199"/>
            <a:ext cx="9922753" cy="215444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0" marR="0" lvl="0" indent="0" algn="l" defTabSz="51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24495D"/>
                </a:solidFill>
                <a:effectLst/>
                <a:uLnTx/>
                <a:uFillTx/>
                <a:latin typeface="Raleway Light" pitchFamily="2" charset="0"/>
                <a:ea typeface="+mn-ea"/>
                <a:cs typeface="+mn-cs"/>
              </a:rPr>
              <a:t>Source: Motiva &amp;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24495D"/>
                </a:solidFill>
                <a:effectLst/>
                <a:uLnTx/>
                <a:uFillTx/>
                <a:latin typeface="Raleway Light" pitchFamily="2" charset="0"/>
                <a:ea typeface="+mn-ea"/>
                <a:cs typeface="+mn-cs"/>
              </a:rPr>
              <a:t>Fingrid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24495D"/>
              </a:solidFill>
              <a:effectLst/>
              <a:uLnTx/>
              <a:uFillTx/>
              <a:latin typeface="Raleway Light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946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B1ED3B-CBFA-844D-539A-BCB049A06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 Power Project pipeline 1/2024</a:t>
            </a: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12ACE8C-8426-3596-8DBA-0BC22DEB6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err="1"/>
              <a:t>Confidential</a:t>
            </a:r>
            <a:endParaRPr lang="fi-FI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DE84E9-F1B3-D43F-CB3D-8B0B8CB0A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6C64C-9C17-174C-9071-6C1D2E580596}" type="slidenum">
              <a:rPr lang="en-GB" smtClean="0"/>
              <a:t>7</a:t>
            </a:fld>
            <a:endParaRPr lang="en-GB"/>
          </a:p>
        </p:txBody>
      </p:sp>
      <p:pic>
        <p:nvPicPr>
          <p:cNvPr id="6" name="Kuva 13">
            <a:extLst>
              <a:ext uri="{FF2B5EF4-FFF2-40B4-BE49-F238E27FC236}">
                <a16:creationId xmlns:a16="http://schemas.microsoft.com/office/drawing/2014/main" id="{01D330D0-E95C-A721-4F63-3C4A5519E8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2368" y="1861976"/>
            <a:ext cx="5257268" cy="350210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7" name="Kuva 11" descr="Kuva, joka sisältää kohteen piha-, Tuulimylly, taivas, vesi&#10;&#10;Kuvaus luotu automaattisesti">
            <a:extLst>
              <a:ext uri="{FF2B5EF4-FFF2-40B4-BE49-F238E27FC236}">
                <a16:creationId xmlns:a16="http://schemas.microsoft.com/office/drawing/2014/main" id="{8B820619-0C03-B780-03C1-35CA993F3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0437" y="1813807"/>
            <a:ext cx="5839195" cy="355027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8" name="Suorakulmio: Pyöristetyt kulmat 4">
            <a:extLst>
              <a:ext uri="{FF2B5EF4-FFF2-40B4-BE49-F238E27FC236}">
                <a16:creationId xmlns:a16="http://schemas.microsoft.com/office/drawing/2014/main" id="{8C1BC2D7-7DC2-47A4-C366-8D63A31E64E5}"/>
              </a:ext>
            </a:extLst>
          </p:cNvPr>
          <p:cNvSpPr/>
          <p:nvPr/>
        </p:nvSpPr>
        <p:spPr>
          <a:xfrm>
            <a:off x="7460632" y="2649955"/>
            <a:ext cx="2638803" cy="2200701"/>
          </a:xfrm>
          <a:prstGeom prst="round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chemeClr val="bg1"/>
                </a:solidFill>
                <a:latin typeface="Roc Grotesk Medium" panose="00000600000000000000" pitchFamily="50" charset="0"/>
              </a:rPr>
              <a:t>Offshore</a:t>
            </a:r>
            <a:endParaRPr kumimoji="0" lang="en-GB" sz="200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c Grotesk Medium" panose="00000600000000000000" pitchFamily="50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c Grotesk Medium" panose="00000600000000000000" pitchFamily="50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c Grotesk Medium" panose="00000600000000000000" pitchFamily="50" charset="0"/>
              </a:rPr>
              <a:t>~ 66 GW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c Grotesk Medium" panose="00000600000000000000" pitchFamily="50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c Grotesk Medium" panose="00000600000000000000" pitchFamily="50" charset="0"/>
              </a:rPr>
              <a:t>32 projects</a:t>
            </a:r>
          </a:p>
        </p:txBody>
      </p:sp>
      <p:sp>
        <p:nvSpPr>
          <p:cNvPr id="9" name="Suorakulmio: Pyöristetyt kulmat 5">
            <a:extLst>
              <a:ext uri="{FF2B5EF4-FFF2-40B4-BE49-F238E27FC236}">
                <a16:creationId xmlns:a16="http://schemas.microsoft.com/office/drawing/2014/main" id="{046DFA03-1570-02B2-7C8A-776F9177B1C3}"/>
              </a:ext>
            </a:extLst>
          </p:cNvPr>
          <p:cNvSpPr/>
          <p:nvPr/>
        </p:nvSpPr>
        <p:spPr>
          <a:xfrm>
            <a:off x="1716294" y="2600937"/>
            <a:ext cx="2595857" cy="2172853"/>
          </a:xfrm>
          <a:prstGeom prst="roundRect">
            <a:avLst/>
          </a:prstGeom>
          <a:solidFill>
            <a:srgbClr val="455F1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Onshore</a:t>
            </a:r>
            <a:endParaRPr kumimoji="0" lang="en-GB" sz="160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~ 68,8 GW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376 projects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DE9C70-6022-474C-AAFD-6431E21D2869}"/>
              </a:ext>
            </a:extLst>
          </p:cNvPr>
          <p:cNvSpPr txBox="1"/>
          <p:nvPr/>
        </p:nvSpPr>
        <p:spPr>
          <a:xfrm>
            <a:off x="492368" y="6181199"/>
            <a:ext cx="9922753" cy="215444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0" marR="0" lvl="0" indent="0" algn="l" defTabSz="51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24495D"/>
                </a:solidFill>
                <a:effectLst/>
                <a:uLnTx/>
                <a:uFillTx/>
                <a:latin typeface="Raleway Light" pitchFamily="2" charset="0"/>
                <a:ea typeface="+mn-ea"/>
                <a:cs typeface="+mn-cs"/>
              </a:rPr>
              <a:t>Source: Finnish Wind Power Association</a:t>
            </a:r>
          </a:p>
        </p:txBody>
      </p:sp>
    </p:spTree>
    <p:extLst>
      <p:ext uri="{BB962C8B-B14F-4D97-AF65-F5344CB8AC3E}">
        <p14:creationId xmlns:p14="http://schemas.microsoft.com/office/powerpoint/2010/main" val="240833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347A114-5391-6E7D-03E2-D138FBE66F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Any challenges?</a:t>
            </a:r>
            <a:endParaRPr lang="en-FI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96559EED-C378-A48E-3E44-497B31AEFB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FBE103-4A3D-973B-7C07-3F210D507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2F75DD-1E90-7349-05BE-24264817A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6C64C-9C17-174C-9071-6C1D2E580596}" type="slidenum">
              <a:rPr lang="en-FI" smtClean="0"/>
              <a:t>8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241956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A47D1FF-6F1C-8646-A8F2-0788B8BD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68" y="459935"/>
            <a:ext cx="11160000" cy="843915"/>
          </a:xfrm>
        </p:spPr>
        <p:txBody>
          <a:bodyPr/>
          <a:lstStyle/>
          <a:p>
            <a:r>
              <a:rPr lang="en-GB" dirty="0"/>
              <a:t>Renewable Energy Fundraising 2022 vs 2023</a:t>
            </a:r>
            <a:endParaRPr lang="fi-FI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E54C4554-1881-1A4B-AC8F-9EAD890D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0800" y="6356350"/>
            <a:ext cx="663358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292DA9-C86E-B748-BDD2-970390B5440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53359">
                    <a:tint val="75000"/>
                  </a:srgbClr>
                </a:solidFill>
                <a:effectLst/>
                <a:uLnTx/>
                <a:uFillTx/>
                <a:latin typeface="Raleway Light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53359">
                  <a:tint val="75000"/>
                </a:srgbClr>
              </a:solidFill>
              <a:effectLst/>
              <a:uLnTx/>
              <a:uFillTx/>
              <a:latin typeface="Raleway Light" pitchFamily="2" charset="0"/>
              <a:ea typeface="+mn-ea"/>
              <a:cs typeface="+mn-cs"/>
            </a:endParaRPr>
          </a:p>
        </p:txBody>
      </p:sp>
      <p:pic>
        <p:nvPicPr>
          <p:cNvPr id="40" name="Graphic 39">
            <a:extLst>
              <a:ext uri="{FF2B5EF4-FFF2-40B4-BE49-F238E27FC236}">
                <a16:creationId xmlns:a16="http://schemas.microsoft.com/office/drawing/2014/main" id="{380D4452-3CDA-4F23-9926-B0C3162A4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20088" y="6240908"/>
            <a:ext cx="1041146" cy="382162"/>
          </a:xfrm>
          <a:prstGeom prst="rect">
            <a:avLst/>
          </a:prstGeom>
        </p:spPr>
      </p:pic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533CC76C-148E-2A8B-0112-5FD66D2E88D3}"/>
              </a:ext>
            </a:extLst>
          </p:cNvPr>
          <p:cNvGraphicFramePr/>
          <p:nvPr/>
        </p:nvGraphicFramePr>
        <p:xfrm>
          <a:off x="479425" y="1843806"/>
          <a:ext cx="11196638" cy="4214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E9BB5D7-6397-559D-9186-172E151F637C}"/>
              </a:ext>
            </a:extLst>
          </p:cNvPr>
          <p:cNvSpPr txBox="1"/>
          <p:nvPr/>
        </p:nvSpPr>
        <p:spPr>
          <a:xfrm>
            <a:off x="492368" y="6181199"/>
            <a:ext cx="9922753" cy="215444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0" marR="0" lvl="0" indent="0" algn="l" defTabSz="51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24495D"/>
                </a:solidFill>
                <a:effectLst/>
                <a:uLnTx/>
                <a:uFillTx/>
                <a:latin typeface="Raleway Light" pitchFamily="2" charset="0"/>
                <a:ea typeface="+mn-ea"/>
                <a:cs typeface="+mn-cs"/>
              </a:rPr>
              <a:t>Source: Preqin Global Report 2024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0AA2D7-8B5C-5702-6D50-796BC802A9EB}"/>
              </a:ext>
            </a:extLst>
          </p:cNvPr>
          <p:cNvSpPr txBox="1"/>
          <p:nvPr/>
        </p:nvSpPr>
        <p:spPr>
          <a:xfrm>
            <a:off x="479425" y="1483989"/>
            <a:ext cx="3734436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519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53359"/>
                </a:solidFill>
                <a:effectLst/>
                <a:uLnTx/>
                <a:uFillTx/>
                <a:latin typeface="Roc Grotesk Medium"/>
                <a:ea typeface="+mn-ea"/>
                <a:cs typeface="+mn-cs"/>
              </a:rPr>
              <a:t>Renewable energy fundraising (EUR billion)</a:t>
            </a:r>
          </a:p>
        </p:txBody>
      </p:sp>
    </p:spTree>
    <p:extLst>
      <p:ext uri="{BB962C8B-B14F-4D97-AF65-F5344CB8AC3E}">
        <p14:creationId xmlns:p14="http://schemas.microsoft.com/office/powerpoint/2010/main" val="41108021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aaleri_Energia">
      <a:dk1>
        <a:srgbClr val="153359"/>
      </a:dk1>
      <a:lt1>
        <a:srgbClr val="FFFFFF"/>
      </a:lt1>
      <a:dk2>
        <a:srgbClr val="000000"/>
      </a:dk2>
      <a:lt2>
        <a:srgbClr val="FFFFFF"/>
      </a:lt2>
      <a:accent1>
        <a:srgbClr val="153359"/>
      </a:accent1>
      <a:accent2>
        <a:srgbClr val="5C718A"/>
      </a:accent2>
      <a:accent3>
        <a:srgbClr val="A2AEBD"/>
      </a:accent3>
      <a:accent4>
        <a:srgbClr val="24495D"/>
      </a:accent4>
      <a:accent5>
        <a:srgbClr val="66808D"/>
      </a:accent5>
      <a:accent6>
        <a:srgbClr val="C2CCD1"/>
      </a:accent6>
      <a:hlink>
        <a:srgbClr val="153359"/>
      </a:hlink>
      <a:folHlink>
        <a:srgbClr val="153359"/>
      </a:folHlink>
    </a:clrScheme>
    <a:fontScheme name="Taaleri">
      <a:majorFont>
        <a:latin typeface="Roc Grotesk Medium"/>
        <a:ea typeface=""/>
        <a:cs typeface=""/>
      </a:majorFont>
      <a:minorFont>
        <a:latin typeface="Raleway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>
            <a:solidFill>
              <a:schemeClr val="tx2"/>
            </a:solidFill>
            <a:effectLst/>
            <a:latin typeface="Raleway Light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aaleri_Template_Energia_EN" id="{DCA66F9D-AE0C-44F2-9BC6-61F7D540658A}" vid="{B80152A2-4984-48B8-946F-80A8F3D4960B}"/>
    </a:ext>
  </a:extLst>
</a:theme>
</file>

<file path=ppt/theme/theme2.xml><?xml version="1.0" encoding="utf-8"?>
<a:theme xmlns:a="http://schemas.openxmlformats.org/drawingml/2006/main" name="1_Office Theme">
  <a:themeElements>
    <a:clrScheme name="Taaleri_Energia">
      <a:dk1>
        <a:srgbClr val="153359"/>
      </a:dk1>
      <a:lt1>
        <a:srgbClr val="FFFFFF"/>
      </a:lt1>
      <a:dk2>
        <a:srgbClr val="000000"/>
      </a:dk2>
      <a:lt2>
        <a:srgbClr val="FFFFFF"/>
      </a:lt2>
      <a:accent1>
        <a:srgbClr val="153359"/>
      </a:accent1>
      <a:accent2>
        <a:srgbClr val="5C718A"/>
      </a:accent2>
      <a:accent3>
        <a:srgbClr val="A2AEBD"/>
      </a:accent3>
      <a:accent4>
        <a:srgbClr val="24495D"/>
      </a:accent4>
      <a:accent5>
        <a:srgbClr val="66808D"/>
      </a:accent5>
      <a:accent6>
        <a:srgbClr val="C2CCD1"/>
      </a:accent6>
      <a:hlink>
        <a:srgbClr val="153359"/>
      </a:hlink>
      <a:folHlink>
        <a:srgbClr val="153359"/>
      </a:folHlink>
    </a:clrScheme>
    <a:fontScheme name="Taaleri">
      <a:majorFont>
        <a:latin typeface="Roc Grotesk Medium"/>
        <a:ea typeface=""/>
        <a:cs typeface=""/>
      </a:majorFont>
      <a:minorFont>
        <a:latin typeface="Raleway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>
            <a:solidFill>
              <a:schemeClr val="tx2"/>
            </a:solidFill>
            <a:effectLst/>
            <a:latin typeface="Raleway Light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aaleri_Template_Energia_EN" id="{DCA66F9D-AE0C-44F2-9BC6-61F7D540658A}" vid="{B80152A2-4984-48B8-946F-80A8F3D4960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37DB5CAE381FE4EB3F2C744BF1CE3CA" ma:contentTypeVersion="21" ma:contentTypeDescription="Opprett et nytt dokument." ma:contentTypeScope="" ma:versionID="6d670a23c485209d3baaf90cc6adf475">
  <xsd:schema xmlns:xsd="http://www.w3.org/2001/XMLSchema" xmlns:xs="http://www.w3.org/2001/XMLSchema" xmlns:p="http://schemas.microsoft.com/office/2006/metadata/properties" xmlns:ns2="3789b4e6-85d6-45ae-bdc3-e9d01246750e" xmlns:ns3="af6e6f5c-2a63-49d6-bf76-8f8ed4e72864" targetNamespace="http://schemas.microsoft.com/office/2006/metadata/properties" ma:root="true" ma:fieldsID="ac94bc1a530636bce586beca34044527" ns2:_="" ns3:_="">
    <xsd:import namespace="3789b4e6-85d6-45ae-bdc3-e9d01246750e"/>
    <xsd:import namespace="af6e6f5c-2a63-49d6-bf76-8f8ed4e728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Owne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89b4e6-85d6-45ae-bdc3-e9d0124675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Owner" ma:index="20" nillable="true" ma:displayName="Owner" ma:description="The person who established the doc" ma:format="Dropdown" ma:internalName="Owner">
      <xsd:simpleType>
        <xsd:restriction base="dms:Text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ildemerkelapper" ma:readOnly="false" ma:fieldId="{5cf76f15-5ced-4ddc-b409-7134ff3c332f}" ma:taxonomyMulti="true" ma:sspId="68bc7ffa-3213-4f12-8306-c357232cb2b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6e6f5c-2a63-49d6-bf76-8f8ed4e7286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8b4ad60e-9041-47f1-8ae4-7e5136e2c06b}" ma:internalName="TaxCatchAll" ma:showField="CatchAllData" ma:web="af6e6f5c-2a63-49d6-bf76-8f8ed4e7286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wner xmlns="3789b4e6-85d6-45ae-bdc3-e9d01246750e" xsi:nil="true"/>
    <lcf76f155ced4ddcb4097134ff3c332f xmlns="3789b4e6-85d6-45ae-bdc3-e9d01246750e">
      <Terms xmlns="http://schemas.microsoft.com/office/infopath/2007/PartnerControls"/>
    </lcf76f155ced4ddcb4097134ff3c332f>
    <TaxCatchAll xmlns="af6e6f5c-2a63-49d6-bf76-8f8ed4e7286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8142115-23E2-4172-AF95-DB4448A9ACAD}"/>
</file>

<file path=customXml/itemProps2.xml><?xml version="1.0" encoding="utf-8"?>
<ds:datastoreItem xmlns:ds="http://schemas.openxmlformats.org/officeDocument/2006/customXml" ds:itemID="{0F8BE7EA-0B81-4201-B23A-C1B09F9C0159}">
  <ds:schemaRefs>
    <ds:schemaRef ds:uri="http://www.w3.org/XML/1998/namespace"/>
    <ds:schemaRef ds:uri="http://purl.org/dc/terms/"/>
    <ds:schemaRef ds:uri="http://purl.org/dc/dcmitype/"/>
    <ds:schemaRef ds:uri="http://schemas.microsoft.com/office/2006/metadata/properties"/>
    <ds:schemaRef ds:uri="http://schemas.microsoft.com/office/2006/documentManagement/types"/>
    <ds:schemaRef ds:uri="3e85c4d9-25f5-41e6-885e-dd04f0155dce"/>
    <ds:schemaRef ds:uri="http://schemas.openxmlformats.org/package/2006/metadata/core-properties"/>
    <ds:schemaRef ds:uri="http://purl.org/dc/elements/1.1/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3279B9FA-3E67-4A7A-A61C-EC512051507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41377</TotalTime>
  <Words>746</Words>
  <Application>Microsoft Office PowerPoint</Application>
  <PresentationFormat>Widescreen</PresentationFormat>
  <Paragraphs>213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Roc Grotesk Medium</vt:lpstr>
      <vt:lpstr>Raleway Medium</vt:lpstr>
      <vt:lpstr>ＭＳ Ｐゴシック</vt:lpstr>
      <vt:lpstr>Calibri Light</vt:lpstr>
      <vt:lpstr>Raleway Light</vt:lpstr>
      <vt:lpstr>Calibri</vt:lpstr>
      <vt:lpstr>Arial</vt:lpstr>
      <vt:lpstr>Office Theme</vt:lpstr>
      <vt:lpstr>1_Office Theme</vt:lpstr>
      <vt:lpstr>Outlook for wind and solar power in Finland</vt:lpstr>
      <vt:lpstr>Taaleri Energia</vt:lpstr>
      <vt:lpstr>Year 2023</vt:lpstr>
      <vt:lpstr>Fingrid estimates strong growth for renewables production</vt:lpstr>
      <vt:lpstr>Steady 1 GW deployment rate after a record year 2022 (MW)</vt:lpstr>
      <vt:lpstr>Solar power capacity &amp; pipeline</vt:lpstr>
      <vt:lpstr>Wind Power Project pipeline 1/2024</vt:lpstr>
      <vt:lpstr>Any challenges?</vt:lpstr>
      <vt:lpstr>Renewable Energy Fundraising 2022 vs 2023</vt:lpstr>
      <vt:lpstr>Finnish onshore wind capture rates</vt:lpstr>
      <vt:lpstr>Wind turbines are expensive</vt:lpstr>
      <vt:lpstr>Debt is expensive</vt:lpstr>
      <vt:lpstr>Electricity consumption still low</vt:lpstr>
      <vt:lpstr>Electrification of industry, hydrogen production etc. increase consumption</vt:lpstr>
      <vt:lpstr>PowerPoint Presentation</vt:lpstr>
      <vt:lpstr>Policy-making: Ministerial working groups, legislation etc.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Taaleri Energia - SolarWind III Fund - Summary Presentation</dc:title>
  <dc:creator>Jatta Palovuori</dc:creator>
  <cp:lastModifiedBy>Holmstrom Jenny-Li</cp:lastModifiedBy>
  <cp:revision>952</cp:revision>
  <dcterms:created xsi:type="dcterms:W3CDTF">2021-09-14T11:47:11Z</dcterms:created>
  <dcterms:modified xsi:type="dcterms:W3CDTF">2024-06-12T13:42:31Z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0x010100587E217D8CACB944BF98C6571CC6729E</vt:lpwstr>
  </property>
  <property fmtid="{D5CDD505-2E9C-101B-9397-08002B2CF9AE}" pid="3" name="MediaServiceImageTags">
    <vt:lpwstr/>
  </property>
</Properties>
</file>