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9" r:id="rId5"/>
    <p:sldMasterId id="2147483731" r:id="rId6"/>
  </p:sldMasterIdLst>
  <p:sldIdLst>
    <p:sldId id="2309" r:id="rId7"/>
    <p:sldId id="2147375847" r:id="rId8"/>
    <p:sldId id="2147375850" r:id="rId9"/>
    <p:sldId id="2147375852" r:id="rId10"/>
    <p:sldId id="2430" r:id="rId11"/>
    <p:sldId id="2147375853" r:id="rId12"/>
    <p:sldId id="2147375854" r:id="rId13"/>
    <p:sldId id="2147375842" r:id="rId14"/>
    <p:sldId id="2147375849" r:id="rId15"/>
    <p:sldId id="2147375848" r:id="rId16"/>
    <p:sldId id="2147375855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F4B83-CF9B-4CBA-90A0-9C7F5BECFFF7}" v="47" dt="2024-06-12T06:02:38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asum.sharepoint.com/sites/GRPTrading/Shared%20Documents/Customer%20presentations/Get%20Baltic%20pric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Euro Storage percentage full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'[INCU sceanrios.xlsb]Europe'!$E$4</c:f>
              <c:strCache>
                <c:ptCount val="1"/>
                <c:pt idx="0">
                  <c:v>%-Full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25400"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'[INCU sceanrios.xlsb]Europe'!$A$5:$A$22</c:f>
              <c:strCache>
                <c:ptCount val="18"/>
                <c:pt idx="0">
                  <c:v>Austria</c:v>
                </c:pt>
                <c:pt idx="1">
                  <c:v>Belgium</c:v>
                </c:pt>
                <c:pt idx="2">
                  <c:v>Bulgaria</c:v>
                </c:pt>
                <c:pt idx="3">
                  <c:v>Croatia</c:v>
                </c:pt>
                <c:pt idx="4">
                  <c:v>Czech</c:v>
                </c:pt>
                <c:pt idx="5">
                  <c:v>Denmark</c:v>
                </c:pt>
                <c:pt idx="6">
                  <c:v>France</c:v>
                </c:pt>
                <c:pt idx="7">
                  <c:v>Germany</c:v>
                </c:pt>
                <c:pt idx="8">
                  <c:v>Hungary</c:v>
                </c:pt>
                <c:pt idx="9">
                  <c:v>Italy</c:v>
                </c:pt>
                <c:pt idx="10">
                  <c:v>Latvia</c:v>
                </c:pt>
                <c:pt idx="11">
                  <c:v>Netherlands</c:v>
                </c:pt>
                <c:pt idx="12">
                  <c:v>Poland</c:v>
                </c:pt>
                <c:pt idx="13">
                  <c:v>Portugal</c:v>
                </c:pt>
                <c:pt idx="14">
                  <c:v>Romania</c:v>
                </c:pt>
                <c:pt idx="15">
                  <c:v>Slovakia</c:v>
                </c:pt>
                <c:pt idx="16">
                  <c:v>Spain</c:v>
                </c:pt>
                <c:pt idx="17">
                  <c:v>Sweden</c:v>
                </c:pt>
              </c:strCache>
            </c:strRef>
          </c:cat>
          <c:val>
            <c:numRef>
              <c:f>'[INCU sceanrios.xlsb]Europe'!$E$5:$E$22</c:f>
              <c:numCache>
                <c:formatCode>0.00%</c:formatCode>
                <c:ptCount val="18"/>
                <c:pt idx="0">
                  <c:v>0.80544609477619489</c:v>
                </c:pt>
                <c:pt idx="1">
                  <c:v>0.64326160815402034</c:v>
                </c:pt>
                <c:pt idx="2">
                  <c:v>0.6</c:v>
                </c:pt>
                <c:pt idx="3">
                  <c:v>0.44842767295597485</c:v>
                </c:pt>
                <c:pt idx="4">
                  <c:v>0.72492547683618358</c:v>
                </c:pt>
                <c:pt idx="5">
                  <c:v>0.59205702647657843</c:v>
                </c:pt>
                <c:pt idx="6">
                  <c:v>0.61617259040819494</c:v>
                </c:pt>
                <c:pt idx="7">
                  <c:v>0.74757516973811833</c:v>
                </c:pt>
                <c:pt idx="8">
                  <c:v>0.75627769571639591</c:v>
                </c:pt>
                <c:pt idx="9">
                  <c:v>0.76439999999999997</c:v>
                </c:pt>
                <c:pt idx="10">
                  <c:v>0.51198380566801627</c:v>
                </c:pt>
                <c:pt idx="11">
                  <c:v>0.65484274109560503</c:v>
                </c:pt>
                <c:pt idx="12">
                  <c:v>0.61039722740602509</c:v>
                </c:pt>
                <c:pt idx="13">
                  <c:v>0.90952380952380951</c:v>
                </c:pt>
                <c:pt idx="14">
                  <c:v>0.69108092144122857</c:v>
                </c:pt>
                <c:pt idx="15">
                  <c:v>0.75191991223258359</c:v>
                </c:pt>
                <c:pt idx="16">
                  <c:v>0.90438180295841486</c:v>
                </c:pt>
                <c:pt idx="17">
                  <c:v>0.6324110671936759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5-409F-91BE-EABB55674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779759"/>
        <c:axId val="372781839"/>
      </c:ba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344461263"/>
        <c:axId val="1344454815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'[INCU sceanrios.xlsb]Europe'!$C$4</c15:sqref>
                        </c15:formulaRef>
                      </c:ext>
                    </c:extLst>
                    <c:strCache>
                      <c:ptCount val="1"/>
                      <c:pt idx="0">
                        <c:v>Gas In Storage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 w="9525">
                      <a:solidFill>
                        <a:schemeClr val="accent1"/>
                      </a:solidFill>
                      <a:round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strRef>
                    <c:extLst>
                      <c:ext uri="{02D57815-91ED-43cb-92C2-25804820EDAC}">
                        <c15:formulaRef>
                          <c15:sqref>'[INCU sceanrios.xlsb]Europe'!$A$5:$A$22</c15:sqref>
                        </c15:formulaRef>
                      </c:ext>
                    </c:extLst>
                    <c:strCache>
                      <c:ptCount val="18"/>
                      <c:pt idx="0">
                        <c:v>Austria</c:v>
                      </c:pt>
                      <c:pt idx="1">
                        <c:v>Belgium</c:v>
                      </c:pt>
                      <c:pt idx="2">
                        <c:v>Bulgaria</c:v>
                      </c:pt>
                      <c:pt idx="3">
                        <c:v>Croatia</c:v>
                      </c:pt>
                      <c:pt idx="4">
                        <c:v>Czech</c:v>
                      </c:pt>
                      <c:pt idx="5">
                        <c:v>Denmark</c:v>
                      </c:pt>
                      <c:pt idx="6">
                        <c:v>France</c:v>
                      </c:pt>
                      <c:pt idx="7">
                        <c:v>Germany</c:v>
                      </c:pt>
                      <c:pt idx="8">
                        <c:v>Hungary</c:v>
                      </c:pt>
                      <c:pt idx="9">
                        <c:v>Italy</c:v>
                      </c:pt>
                      <c:pt idx="10">
                        <c:v>Latvia</c:v>
                      </c:pt>
                      <c:pt idx="11">
                        <c:v>Netherlands</c:v>
                      </c:pt>
                      <c:pt idx="12">
                        <c:v>Poland</c:v>
                      </c:pt>
                      <c:pt idx="13">
                        <c:v>Portugal</c:v>
                      </c:pt>
                      <c:pt idx="14">
                        <c:v>Romania</c:v>
                      </c:pt>
                      <c:pt idx="15">
                        <c:v>Slovakia</c:v>
                      </c:pt>
                      <c:pt idx="16">
                        <c:v>Spain</c:v>
                      </c:pt>
                      <c:pt idx="17">
                        <c:v>Sweden</c:v>
                      </c:pt>
                    </c:strCache>
                  </c:strRef>
                </c:xVal>
                <c:yVal>
                  <c:numRef>
                    <c:extLst>
                      <c:ext uri="{02D57815-91ED-43cb-92C2-25804820EDAC}">
                        <c15:formulaRef>
                          <c15:sqref>'[INCU sceanrios.xlsb]Europe'!$C$5:$C$22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79.715000000000003</c:v>
                      </c:pt>
                      <c:pt idx="1">
                        <c:v>5.68</c:v>
                      </c:pt>
                      <c:pt idx="2">
                        <c:v>3.54</c:v>
                      </c:pt>
                      <c:pt idx="3">
                        <c:v>2.1389999999999998</c:v>
                      </c:pt>
                      <c:pt idx="4">
                        <c:v>32.344000000000001</c:v>
                      </c:pt>
                      <c:pt idx="5">
                        <c:v>5.8140000000000001</c:v>
                      </c:pt>
                      <c:pt idx="6">
                        <c:v>79.400000000000006</c:v>
                      </c:pt>
                      <c:pt idx="7">
                        <c:v>184.98</c:v>
                      </c:pt>
                      <c:pt idx="8">
                        <c:v>51.2</c:v>
                      </c:pt>
                      <c:pt idx="9">
                        <c:v>152.88</c:v>
                      </c:pt>
                      <c:pt idx="10">
                        <c:v>12.646000000000001</c:v>
                      </c:pt>
                      <c:pt idx="11">
                        <c:v>94.316999999999993</c:v>
                      </c:pt>
                      <c:pt idx="12">
                        <c:v>22.896000000000001</c:v>
                      </c:pt>
                      <c:pt idx="13">
                        <c:v>3.2469999999999999</c:v>
                      </c:pt>
                      <c:pt idx="14">
                        <c:v>23.4</c:v>
                      </c:pt>
                      <c:pt idx="15">
                        <c:v>27.414999999999999</c:v>
                      </c:pt>
                      <c:pt idx="16">
                        <c:v>32.404000000000003</c:v>
                      </c:pt>
                      <c:pt idx="17">
                        <c:v>6.4000000000000001E-2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0AF5-409F-91BE-EABB55674FE3}"/>
                  </c:ext>
                </c:extLst>
              </c15:ser>
            </c15:filteredScatterSeries>
          </c:ext>
        </c:extLst>
      </c:scatterChart>
      <c:catAx>
        <c:axId val="37277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781839"/>
        <c:crosses val="autoZero"/>
        <c:auto val="1"/>
        <c:lblAlgn val="ctr"/>
        <c:lblOffset val="100"/>
        <c:noMultiLvlLbl val="0"/>
      </c:catAx>
      <c:valAx>
        <c:axId val="37278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779759"/>
        <c:crosses val="autoZero"/>
        <c:crossBetween val="between"/>
      </c:valAx>
      <c:valAx>
        <c:axId val="1344454815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344461263"/>
        <c:crosses val="max"/>
        <c:crossBetween val="midCat"/>
      </c:valAx>
      <c:valAx>
        <c:axId val="1344461263"/>
        <c:scaling>
          <c:orientation val="minMax"/>
        </c:scaling>
        <c:delete val="1"/>
        <c:axPos val="t"/>
        <c:majorTickMark val="out"/>
        <c:minorTickMark val="none"/>
        <c:tickLblPos val="nextTo"/>
        <c:crossAx val="1344454815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0514509855624E-2"/>
          <c:y val="0.10267228240856618"/>
          <c:w val="0.93196747294874682"/>
          <c:h val="0.64964449505717736"/>
        </c:manualLayout>
      </c:layout>
      <c:lineChart>
        <c:grouping val="standard"/>
        <c:varyColors val="0"/>
        <c:ser>
          <c:idx val="0"/>
          <c:order val="0"/>
          <c:tx>
            <c:strRef>
              <c:f>'[Get Baltic prices.xlsx]trade_data'!$B$1</c:f>
              <c:strCache>
                <c:ptCount val="1"/>
                <c:pt idx="0">
                  <c:v>BGSI FI, EUR/MWh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'[Get Baltic prices.xlsx]trade_data'!$A$2:$A$530</c:f>
              <c:strCache>
                <c:ptCount val="529"/>
                <c:pt idx="0">
                  <c:v>2023-01-01</c:v>
                </c:pt>
                <c:pt idx="1">
                  <c:v>2023-01-02</c:v>
                </c:pt>
                <c:pt idx="2">
                  <c:v>2023-01-03</c:v>
                </c:pt>
                <c:pt idx="3">
                  <c:v>2023-01-04</c:v>
                </c:pt>
                <c:pt idx="4">
                  <c:v>2023-01-05</c:v>
                </c:pt>
                <c:pt idx="5">
                  <c:v>2023-01-06</c:v>
                </c:pt>
                <c:pt idx="6">
                  <c:v>2023-01-07</c:v>
                </c:pt>
                <c:pt idx="7">
                  <c:v>2023-01-08</c:v>
                </c:pt>
                <c:pt idx="8">
                  <c:v>2023-01-09</c:v>
                </c:pt>
                <c:pt idx="9">
                  <c:v>2023-01-10</c:v>
                </c:pt>
                <c:pt idx="10">
                  <c:v>2023-01-11</c:v>
                </c:pt>
                <c:pt idx="11">
                  <c:v>2023-01-12</c:v>
                </c:pt>
                <c:pt idx="12">
                  <c:v>2023-01-13</c:v>
                </c:pt>
                <c:pt idx="13">
                  <c:v>2023-01-14</c:v>
                </c:pt>
                <c:pt idx="14">
                  <c:v>2023-01-15</c:v>
                </c:pt>
                <c:pt idx="15">
                  <c:v>2023-01-16</c:v>
                </c:pt>
                <c:pt idx="16">
                  <c:v>2023-01-17</c:v>
                </c:pt>
                <c:pt idx="17">
                  <c:v>2023-01-18</c:v>
                </c:pt>
                <c:pt idx="18">
                  <c:v>2023-01-19</c:v>
                </c:pt>
                <c:pt idx="19">
                  <c:v>2023-01-20</c:v>
                </c:pt>
                <c:pt idx="20">
                  <c:v>2023-01-21</c:v>
                </c:pt>
                <c:pt idx="21">
                  <c:v>2023-01-22</c:v>
                </c:pt>
                <c:pt idx="22">
                  <c:v>2023-01-23</c:v>
                </c:pt>
                <c:pt idx="23">
                  <c:v>2023-01-24</c:v>
                </c:pt>
                <c:pt idx="24">
                  <c:v>2023-01-25</c:v>
                </c:pt>
                <c:pt idx="25">
                  <c:v>2023-01-26</c:v>
                </c:pt>
                <c:pt idx="26">
                  <c:v>2023-01-27</c:v>
                </c:pt>
                <c:pt idx="27">
                  <c:v>2023-01-28</c:v>
                </c:pt>
                <c:pt idx="28">
                  <c:v>2023-01-29</c:v>
                </c:pt>
                <c:pt idx="29">
                  <c:v>2023-01-30</c:v>
                </c:pt>
                <c:pt idx="30">
                  <c:v>2023-01-31</c:v>
                </c:pt>
                <c:pt idx="31">
                  <c:v>2023-02-01</c:v>
                </c:pt>
                <c:pt idx="32">
                  <c:v>2023-02-02</c:v>
                </c:pt>
                <c:pt idx="33">
                  <c:v>2023-02-03</c:v>
                </c:pt>
                <c:pt idx="34">
                  <c:v>2023-02-04</c:v>
                </c:pt>
                <c:pt idx="35">
                  <c:v>2023-02-05</c:v>
                </c:pt>
                <c:pt idx="36">
                  <c:v>2023-02-06</c:v>
                </c:pt>
                <c:pt idx="37">
                  <c:v>2023-02-07</c:v>
                </c:pt>
                <c:pt idx="38">
                  <c:v>2023-02-08</c:v>
                </c:pt>
                <c:pt idx="39">
                  <c:v>2023-02-09</c:v>
                </c:pt>
                <c:pt idx="40">
                  <c:v>2023-02-10</c:v>
                </c:pt>
                <c:pt idx="41">
                  <c:v>2023-02-11</c:v>
                </c:pt>
                <c:pt idx="42">
                  <c:v>2023-02-12</c:v>
                </c:pt>
                <c:pt idx="43">
                  <c:v>2023-02-13</c:v>
                </c:pt>
                <c:pt idx="44">
                  <c:v>2023-02-14</c:v>
                </c:pt>
                <c:pt idx="45">
                  <c:v>2023-02-15</c:v>
                </c:pt>
                <c:pt idx="46">
                  <c:v>2023-02-16</c:v>
                </c:pt>
                <c:pt idx="47">
                  <c:v>2023-02-17</c:v>
                </c:pt>
                <c:pt idx="48">
                  <c:v>2023-02-18</c:v>
                </c:pt>
                <c:pt idx="49">
                  <c:v>2023-02-19</c:v>
                </c:pt>
                <c:pt idx="50">
                  <c:v>2023-02-20</c:v>
                </c:pt>
                <c:pt idx="51">
                  <c:v>2023-02-21</c:v>
                </c:pt>
                <c:pt idx="52">
                  <c:v>2023-02-22</c:v>
                </c:pt>
                <c:pt idx="53">
                  <c:v>2023-02-23</c:v>
                </c:pt>
                <c:pt idx="54">
                  <c:v>2023-02-24</c:v>
                </c:pt>
                <c:pt idx="55">
                  <c:v>2023-02-25</c:v>
                </c:pt>
                <c:pt idx="56">
                  <c:v>2023-02-26</c:v>
                </c:pt>
                <c:pt idx="57">
                  <c:v>2023-02-27</c:v>
                </c:pt>
                <c:pt idx="58">
                  <c:v>2023-02-28</c:v>
                </c:pt>
                <c:pt idx="59">
                  <c:v>2023-03-01</c:v>
                </c:pt>
                <c:pt idx="60">
                  <c:v>2023-03-02</c:v>
                </c:pt>
                <c:pt idx="61">
                  <c:v>2023-03-03</c:v>
                </c:pt>
                <c:pt idx="62">
                  <c:v>2023-03-04</c:v>
                </c:pt>
                <c:pt idx="63">
                  <c:v>2023-03-05</c:v>
                </c:pt>
                <c:pt idx="64">
                  <c:v>2023-03-06</c:v>
                </c:pt>
                <c:pt idx="65">
                  <c:v>2023-03-07</c:v>
                </c:pt>
                <c:pt idx="66">
                  <c:v>2023-03-08</c:v>
                </c:pt>
                <c:pt idx="67">
                  <c:v>2023-03-09</c:v>
                </c:pt>
                <c:pt idx="68">
                  <c:v>2023-03-10</c:v>
                </c:pt>
                <c:pt idx="69">
                  <c:v>2023-03-11</c:v>
                </c:pt>
                <c:pt idx="70">
                  <c:v>2023-03-12</c:v>
                </c:pt>
                <c:pt idx="71">
                  <c:v>2023-03-13</c:v>
                </c:pt>
                <c:pt idx="72">
                  <c:v>2023-03-14</c:v>
                </c:pt>
                <c:pt idx="73">
                  <c:v>2023-03-15</c:v>
                </c:pt>
                <c:pt idx="74">
                  <c:v>2023-03-16</c:v>
                </c:pt>
                <c:pt idx="75">
                  <c:v>2023-03-17</c:v>
                </c:pt>
                <c:pt idx="76">
                  <c:v>2023-03-18</c:v>
                </c:pt>
                <c:pt idx="77">
                  <c:v>2023-03-19</c:v>
                </c:pt>
                <c:pt idx="78">
                  <c:v>2023-03-20</c:v>
                </c:pt>
                <c:pt idx="79">
                  <c:v>2023-03-21</c:v>
                </c:pt>
                <c:pt idx="80">
                  <c:v>2023-03-22</c:v>
                </c:pt>
                <c:pt idx="81">
                  <c:v>2023-03-23</c:v>
                </c:pt>
                <c:pt idx="82">
                  <c:v>2023-03-24</c:v>
                </c:pt>
                <c:pt idx="83">
                  <c:v>2023-03-25</c:v>
                </c:pt>
                <c:pt idx="84">
                  <c:v>2023-03-26</c:v>
                </c:pt>
                <c:pt idx="85">
                  <c:v>2023-03-27</c:v>
                </c:pt>
                <c:pt idx="86">
                  <c:v>2023-03-28</c:v>
                </c:pt>
                <c:pt idx="87">
                  <c:v>2023-03-29</c:v>
                </c:pt>
                <c:pt idx="88">
                  <c:v>2023-03-30</c:v>
                </c:pt>
                <c:pt idx="89">
                  <c:v>2023-03-31</c:v>
                </c:pt>
                <c:pt idx="90">
                  <c:v>2023-04-01</c:v>
                </c:pt>
                <c:pt idx="91">
                  <c:v>2023-04-02</c:v>
                </c:pt>
                <c:pt idx="92">
                  <c:v>2023-04-03</c:v>
                </c:pt>
                <c:pt idx="93">
                  <c:v>2023-04-04</c:v>
                </c:pt>
                <c:pt idx="94">
                  <c:v>2023-04-05</c:v>
                </c:pt>
                <c:pt idx="95">
                  <c:v>2023-04-06</c:v>
                </c:pt>
                <c:pt idx="96">
                  <c:v>2023-04-07</c:v>
                </c:pt>
                <c:pt idx="97">
                  <c:v>2023-04-08</c:v>
                </c:pt>
                <c:pt idx="98">
                  <c:v>2023-04-09</c:v>
                </c:pt>
                <c:pt idx="99">
                  <c:v>2023-04-10</c:v>
                </c:pt>
                <c:pt idx="100">
                  <c:v>2023-04-11</c:v>
                </c:pt>
                <c:pt idx="101">
                  <c:v>2023-04-12</c:v>
                </c:pt>
                <c:pt idx="102">
                  <c:v>2023-04-13</c:v>
                </c:pt>
                <c:pt idx="103">
                  <c:v>2023-04-14</c:v>
                </c:pt>
                <c:pt idx="104">
                  <c:v>2023-04-15</c:v>
                </c:pt>
                <c:pt idx="105">
                  <c:v>2023-04-16</c:v>
                </c:pt>
                <c:pt idx="106">
                  <c:v>2023-04-17</c:v>
                </c:pt>
                <c:pt idx="107">
                  <c:v>2023-04-18</c:v>
                </c:pt>
                <c:pt idx="108">
                  <c:v>2023-04-19</c:v>
                </c:pt>
                <c:pt idx="109">
                  <c:v>2023-04-20</c:v>
                </c:pt>
                <c:pt idx="110">
                  <c:v>2023-04-21</c:v>
                </c:pt>
                <c:pt idx="111">
                  <c:v>2023-04-22</c:v>
                </c:pt>
                <c:pt idx="112">
                  <c:v>2023-04-23</c:v>
                </c:pt>
                <c:pt idx="113">
                  <c:v>2023-04-24</c:v>
                </c:pt>
                <c:pt idx="114">
                  <c:v>2023-04-25</c:v>
                </c:pt>
                <c:pt idx="115">
                  <c:v>2023-04-26</c:v>
                </c:pt>
                <c:pt idx="116">
                  <c:v>2023-04-27</c:v>
                </c:pt>
                <c:pt idx="117">
                  <c:v>2023-04-28</c:v>
                </c:pt>
                <c:pt idx="118">
                  <c:v>2023-04-29</c:v>
                </c:pt>
                <c:pt idx="119">
                  <c:v>2023-04-30</c:v>
                </c:pt>
                <c:pt idx="120">
                  <c:v>2023-05-01</c:v>
                </c:pt>
                <c:pt idx="121">
                  <c:v>2023-05-02</c:v>
                </c:pt>
                <c:pt idx="122">
                  <c:v>2023-05-03</c:v>
                </c:pt>
                <c:pt idx="123">
                  <c:v>2023-05-04</c:v>
                </c:pt>
                <c:pt idx="124">
                  <c:v>2023-05-05</c:v>
                </c:pt>
                <c:pt idx="125">
                  <c:v>2023-05-06</c:v>
                </c:pt>
                <c:pt idx="126">
                  <c:v>2023-05-07</c:v>
                </c:pt>
                <c:pt idx="127">
                  <c:v>2023-05-08</c:v>
                </c:pt>
                <c:pt idx="128">
                  <c:v>2023-05-09</c:v>
                </c:pt>
                <c:pt idx="129">
                  <c:v>2023-05-10</c:v>
                </c:pt>
                <c:pt idx="130">
                  <c:v>2023-05-11</c:v>
                </c:pt>
                <c:pt idx="131">
                  <c:v>2023-05-12</c:v>
                </c:pt>
                <c:pt idx="132">
                  <c:v>2023-05-13</c:v>
                </c:pt>
                <c:pt idx="133">
                  <c:v>2023-05-14</c:v>
                </c:pt>
                <c:pt idx="134">
                  <c:v>2023-05-15</c:v>
                </c:pt>
                <c:pt idx="135">
                  <c:v>2023-05-16</c:v>
                </c:pt>
                <c:pt idx="136">
                  <c:v>2023-05-17</c:v>
                </c:pt>
                <c:pt idx="137">
                  <c:v>2023-05-18</c:v>
                </c:pt>
                <c:pt idx="138">
                  <c:v>2023-05-19</c:v>
                </c:pt>
                <c:pt idx="139">
                  <c:v>2023-05-20</c:v>
                </c:pt>
                <c:pt idx="140">
                  <c:v>2023-05-21</c:v>
                </c:pt>
                <c:pt idx="141">
                  <c:v>2023-05-22</c:v>
                </c:pt>
                <c:pt idx="142">
                  <c:v>2023-05-23</c:v>
                </c:pt>
                <c:pt idx="143">
                  <c:v>2023-05-24</c:v>
                </c:pt>
                <c:pt idx="144">
                  <c:v>2023-05-25</c:v>
                </c:pt>
                <c:pt idx="145">
                  <c:v>2023-05-26</c:v>
                </c:pt>
                <c:pt idx="146">
                  <c:v>2023-05-27</c:v>
                </c:pt>
                <c:pt idx="147">
                  <c:v>2023-05-28</c:v>
                </c:pt>
                <c:pt idx="148">
                  <c:v>2023-05-29</c:v>
                </c:pt>
                <c:pt idx="149">
                  <c:v>2023-05-30</c:v>
                </c:pt>
                <c:pt idx="150">
                  <c:v>2023-05-31</c:v>
                </c:pt>
                <c:pt idx="151">
                  <c:v>2023-06-01</c:v>
                </c:pt>
                <c:pt idx="152">
                  <c:v>2023-06-02</c:v>
                </c:pt>
                <c:pt idx="153">
                  <c:v>2023-06-03</c:v>
                </c:pt>
                <c:pt idx="154">
                  <c:v>2023-06-04</c:v>
                </c:pt>
                <c:pt idx="155">
                  <c:v>2023-06-05</c:v>
                </c:pt>
                <c:pt idx="156">
                  <c:v>2023-06-06</c:v>
                </c:pt>
                <c:pt idx="157">
                  <c:v>2023-06-07</c:v>
                </c:pt>
                <c:pt idx="158">
                  <c:v>2023-06-08</c:v>
                </c:pt>
                <c:pt idx="159">
                  <c:v>2023-06-09</c:v>
                </c:pt>
                <c:pt idx="160">
                  <c:v>2023-06-10</c:v>
                </c:pt>
                <c:pt idx="161">
                  <c:v>2023-06-11</c:v>
                </c:pt>
                <c:pt idx="162">
                  <c:v>2023-06-12</c:v>
                </c:pt>
                <c:pt idx="163">
                  <c:v>2023-06-13</c:v>
                </c:pt>
                <c:pt idx="164">
                  <c:v>2023-06-14</c:v>
                </c:pt>
                <c:pt idx="165">
                  <c:v>2023-06-15</c:v>
                </c:pt>
                <c:pt idx="166">
                  <c:v>2023-06-16</c:v>
                </c:pt>
                <c:pt idx="167">
                  <c:v>2023-06-17</c:v>
                </c:pt>
                <c:pt idx="168">
                  <c:v>2023-06-18</c:v>
                </c:pt>
                <c:pt idx="169">
                  <c:v>2023-06-19</c:v>
                </c:pt>
                <c:pt idx="170">
                  <c:v>2023-06-20</c:v>
                </c:pt>
                <c:pt idx="171">
                  <c:v>2023-06-21</c:v>
                </c:pt>
                <c:pt idx="172">
                  <c:v>2023-06-22</c:v>
                </c:pt>
                <c:pt idx="173">
                  <c:v>2023-06-23</c:v>
                </c:pt>
                <c:pt idx="174">
                  <c:v>2023-06-24</c:v>
                </c:pt>
                <c:pt idx="175">
                  <c:v>2023-06-25</c:v>
                </c:pt>
                <c:pt idx="176">
                  <c:v>2023-06-26</c:v>
                </c:pt>
                <c:pt idx="177">
                  <c:v>2023-06-27</c:v>
                </c:pt>
                <c:pt idx="178">
                  <c:v>2023-06-28</c:v>
                </c:pt>
                <c:pt idx="179">
                  <c:v>2023-06-29</c:v>
                </c:pt>
                <c:pt idx="180">
                  <c:v>2023-06-30</c:v>
                </c:pt>
                <c:pt idx="181">
                  <c:v>2023-07-01</c:v>
                </c:pt>
                <c:pt idx="182">
                  <c:v>2023-07-02</c:v>
                </c:pt>
                <c:pt idx="183">
                  <c:v>2023-07-03</c:v>
                </c:pt>
                <c:pt idx="184">
                  <c:v>2023-07-04</c:v>
                </c:pt>
                <c:pt idx="185">
                  <c:v>2023-07-05</c:v>
                </c:pt>
                <c:pt idx="186">
                  <c:v>2023-07-06</c:v>
                </c:pt>
                <c:pt idx="187">
                  <c:v>2023-07-07</c:v>
                </c:pt>
                <c:pt idx="188">
                  <c:v>2023-07-08</c:v>
                </c:pt>
                <c:pt idx="189">
                  <c:v>2023-07-09</c:v>
                </c:pt>
                <c:pt idx="190">
                  <c:v>2023-07-10</c:v>
                </c:pt>
                <c:pt idx="191">
                  <c:v>2023-07-11</c:v>
                </c:pt>
                <c:pt idx="192">
                  <c:v>2023-07-12</c:v>
                </c:pt>
                <c:pt idx="193">
                  <c:v>2023-07-13</c:v>
                </c:pt>
                <c:pt idx="194">
                  <c:v>2023-07-14</c:v>
                </c:pt>
                <c:pt idx="195">
                  <c:v>2023-07-15</c:v>
                </c:pt>
                <c:pt idx="196">
                  <c:v>2023-07-16</c:v>
                </c:pt>
                <c:pt idx="197">
                  <c:v>2023-07-17</c:v>
                </c:pt>
                <c:pt idx="198">
                  <c:v>2023-07-18</c:v>
                </c:pt>
                <c:pt idx="199">
                  <c:v>2023-07-19</c:v>
                </c:pt>
                <c:pt idx="200">
                  <c:v>2023-07-20</c:v>
                </c:pt>
                <c:pt idx="201">
                  <c:v>2023-07-21</c:v>
                </c:pt>
                <c:pt idx="202">
                  <c:v>2023-07-22</c:v>
                </c:pt>
                <c:pt idx="203">
                  <c:v>2023-07-23</c:v>
                </c:pt>
                <c:pt idx="204">
                  <c:v>2023-07-24</c:v>
                </c:pt>
                <c:pt idx="205">
                  <c:v>2023-07-25</c:v>
                </c:pt>
                <c:pt idx="206">
                  <c:v>2023-07-26</c:v>
                </c:pt>
                <c:pt idx="207">
                  <c:v>2023-07-27</c:v>
                </c:pt>
                <c:pt idx="208">
                  <c:v>2023-07-28</c:v>
                </c:pt>
                <c:pt idx="209">
                  <c:v>2023-07-29</c:v>
                </c:pt>
                <c:pt idx="210">
                  <c:v>2023-07-30</c:v>
                </c:pt>
                <c:pt idx="211">
                  <c:v>2023-07-31</c:v>
                </c:pt>
                <c:pt idx="212">
                  <c:v>2023-08-01</c:v>
                </c:pt>
                <c:pt idx="213">
                  <c:v>2023-08-02</c:v>
                </c:pt>
                <c:pt idx="214">
                  <c:v>2023-08-03</c:v>
                </c:pt>
                <c:pt idx="215">
                  <c:v>2023-08-04</c:v>
                </c:pt>
                <c:pt idx="216">
                  <c:v>2023-08-05</c:v>
                </c:pt>
                <c:pt idx="217">
                  <c:v>2023-08-06</c:v>
                </c:pt>
                <c:pt idx="218">
                  <c:v>2023-08-07</c:v>
                </c:pt>
                <c:pt idx="219">
                  <c:v>2023-08-08</c:v>
                </c:pt>
                <c:pt idx="220">
                  <c:v>2023-08-09</c:v>
                </c:pt>
                <c:pt idx="221">
                  <c:v>2023-08-10</c:v>
                </c:pt>
                <c:pt idx="222">
                  <c:v>2023-08-11</c:v>
                </c:pt>
                <c:pt idx="223">
                  <c:v>2023-08-12</c:v>
                </c:pt>
                <c:pt idx="224">
                  <c:v>2023-08-13</c:v>
                </c:pt>
                <c:pt idx="225">
                  <c:v>2023-08-14</c:v>
                </c:pt>
                <c:pt idx="226">
                  <c:v>2023-08-15</c:v>
                </c:pt>
                <c:pt idx="227">
                  <c:v>2023-08-16</c:v>
                </c:pt>
                <c:pt idx="228">
                  <c:v>2023-08-17</c:v>
                </c:pt>
                <c:pt idx="229">
                  <c:v>2023-08-18</c:v>
                </c:pt>
                <c:pt idx="230">
                  <c:v>2023-08-19</c:v>
                </c:pt>
                <c:pt idx="231">
                  <c:v>2023-08-20</c:v>
                </c:pt>
                <c:pt idx="232">
                  <c:v>2023-08-21</c:v>
                </c:pt>
                <c:pt idx="233">
                  <c:v>2023-08-22</c:v>
                </c:pt>
                <c:pt idx="234">
                  <c:v>2023-08-23</c:v>
                </c:pt>
                <c:pt idx="235">
                  <c:v>2023-08-24</c:v>
                </c:pt>
                <c:pt idx="236">
                  <c:v>2023-08-25</c:v>
                </c:pt>
                <c:pt idx="237">
                  <c:v>2023-08-26</c:v>
                </c:pt>
                <c:pt idx="238">
                  <c:v>2023-08-27</c:v>
                </c:pt>
                <c:pt idx="239">
                  <c:v>2023-08-28</c:v>
                </c:pt>
                <c:pt idx="240">
                  <c:v>2023-08-29</c:v>
                </c:pt>
                <c:pt idx="241">
                  <c:v>2023-08-30</c:v>
                </c:pt>
                <c:pt idx="242">
                  <c:v>2023-08-31</c:v>
                </c:pt>
                <c:pt idx="243">
                  <c:v>2023-09-01</c:v>
                </c:pt>
                <c:pt idx="244">
                  <c:v>2023-09-02</c:v>
                </c:pt>
                <c:pt idx="245">
                  <c:v>2023-09-03</c:v>
                </c:pt>
                <c:pt idx="246">
                  <c:v>2023-09-04</c:v>
                </c:pt>
                <c:pt idx="247">
                  <c:v>2023-09-05</c:v>
                </c:pt>
                <c:pt idx="248">
                  <c:v>2023-09-06</c:v>
                </c:pt>
                <c:pt idx="249">
                  <c:v>2023-09-07</c:v>
                </c:pt>
                <c:pt idx="250">
                  <c:v>2023-09-08</c:v>
                </c:pt>
                <c:pt idx="251">
                  <c:v>2023-09-09</c:v>
                </c:pt>
                <c:pt idx="252">
                  <c:v>2023-09-10</c:v>
                </c:pt>
                <c:pt idx="253">
                  <c:v>2023-09-11</c:v>
                </c:pt>
                <c:pt idx="254">
                  <c:v>2023-09-12</c:v>
                </c:pt>
                <c:pt idx="255">
                  <c:v>2023-09-13</c:v>
                </c:pt>
                <c:pt idx="256">
                  <c:v>2023-09-14</c:v>
                </c:pt>
                <c:pt idx="257">
                  <c:v>2023-09-15</c:v>
                </c:pt>
                <c:pt idx="258">
                  <c:v>2023-09-16</c:v>
                </c:pt>
                <c:pt idx="259">
                  <c:v>2023-09-17</c:v>
                </c:pt>
                <c:pt idx="260">
                  <c:v>2023-09-18</c:v>
                </c:pt>
                <c:pt idx="261">
                  <c:v>2023-09-19</c:v>
                </c:pt>
                <c:pt idx="262">
                  <c:v>2023-09-20</c:v>
                </c:pt>
                <c:pt idx="263">
                  <c:v>2023-09-21</c:v>
                </c:pt>
                <c:pt idx="264">
                  <c:v>2023-09-22</c:v>
                </c:pt>
                <c:pt idx="265">
                  <c:v>2023-09-23</c:v>
                </c:pt>
                <c:pt idx="266">
                  <c:v>2023-09-24</c:v>
                </c:pt>
                <c:pt idx="267">
                  <c:v>2023-09-25</c:v>
                </c:pt>
                <c:pt idx="268">
                  <c:v>2023-09-26</c:v>
                </c:pt>
                <c:pt idx="269">
                  <c:v>2023-09-27</c:v>
                </c:pt>
                <c:pt idx="270">
                  <c:v>2023-09-28</c:v>
                </c:pt>
                <c:pt idx="271">
                  <c:v>2023-09-29</c:v>
                </c:pt>
                <c:pt idx="272">
                  <c:v>2023-09-30</c:v>
                </c:pt>
                <c:pt idx="273">
                  <c:v>2023-10-01</c:v>
                </c:pt>
                <c:pt idx="274">
                  <c:v>2023-10-02</c:v>
                </c:pt>
                <c:pt idx="275">
                  <c:v>2023-10-03</c:v>
                </c:pt>
                <c:pt idx="276">
                  <c:v>2023-10-04</c:v>
                </c:pt>
                <c:pt idx="277">
                  <c:v>2023-10-05</c:v>
                </c:pt>
                <c:pt idx="278">
                  <c:v>2023-10-06</c:v>
                </c:pt>
                <c:pt idx="279">
                  <c:v>2023-10-07</c:v>
                </c:pt>
                <c:pt idx="280">
                  <c:v>2023-10-08</c:v>
                </c:pt>
                <c:pt idx="281">
                  <c:v>2023-10-09</c:v>
                </c:pt>
                <c:pt idx="282">
                  <c:v>2023-10-10</c:v>
                </c:pt>
                <c:pt idx="283">
                  <c:v>2023-10-11</c:v>
                </c:pt>
                <c:pt idx="284">
                  <c:v>2023-10-12</c:v>
                </c:pt>
                <c:pt idx="285">
                  <c:v>2023-10-13</c:v>
                </c:pt>
                <c:pt idx="286">
                  <c:v>2023-10-14</c:v>
                </c:pt>
                <c:pt idx="287">
                  <c:v>2023-10-15</c:v>
                </c:pt>
                <c:pt idx="288">
                  <c:v>2023-10-16</c:v>
                </c:pt>
                <c:pt idx="289">
                  <c:v>2023-10-17</c:v>
                </c:pt>
                <c:pt idx="290">
                  <c:v>2023-10-18</c:v>
                </c:pt>
                <c:pt idx="291">
                  <c:v>2023-10-19</c:v>
                </c:pt>
                <c:pt idx="292">
                  <c:v>2023-10-20</c:v>
                </c:pt>
                <c:pt idx="293">
                  <c:v>2023-10-21</c:v>
                </c:pt>
                <c:pt idx="294">
                  <c:v>2023-10-22</c:v>
                </c:pt>
                <c:pt idx="295">
                  <c:v>2023-10-23</c:v>
                </c:pt>
                <c:pt idx="296">
                  <c:v>2023-10-24</c:v>
                </c:pt>
                <c:pt idx="297">
                  <c:v>2023-10-25</c:v>
                </c:pt>
                <c:pt idx="298">
                  <c:v>2023-10-26</c:v>
                </c:pt>
                <c:pt idx="299">
                  <c:v>2023-10-27</c:v>
                </c:pt>
                <c:pt idx="300">
                  <c:v>2023-10-28</c:v>
                </c:pt>
                <c:pt idx="301">
                  <c:v>2023-10-29</c:v>
                </c:pt>
                <c:pt idx="302">
                  <c:v>2023-10-30</c:v>
                </c:pt>
                <c:pt idx="303">
                  <c:v>2023-10-31</c:v>
                </c:pt>
                <c:pt idx="304">
                  <c:v>2023-11-01</c:v>
                </c:pt>
                <c:pt idx="305">
                  <c:v>2023-11-02</c:v>
                </c:pt>
                <c:pt idx="306">
                  <c:v>2023-11-03</c:v>
                </c:pt>
                <c:pt idx="307">
                  <c:v>2023-11-04</c:v>
                </c:pt>
                <c:pt idx="308">
                  <c:v>2023-11-05</c:v>
                </c:pt>
                <c:pt idx="309">
                  <c:v>2023-11-06</c:v>
                </c:pt>
                <c:pt idx="310">
                  <c:v>2023-11-07</c:v>
                </c:pt>
                <c:pt idx="311">
                  <c:v>2023-11-08</c:v>
                </c:pt>
                <c:pt idx="312">
                  <c:v>2023-11-09</c:v>
                </c:pt>
                <c:pt idx="313">
                  <c:v>2023-11-10</c:v>
                </c:pt>
                <c:pt idx="314">
                  <c:v>2023-11-11</c:v>
                </c:pt>
                <c:pt idx="315">
                  <c:v>2023-11-12</c:v>
                </c:pt>
                <c:pt idx="316">
                  <c:v>2023-11-13</c:v>
                </c:pt>
                <c:pt idx="317">
                  <c:v>2023-11-14</c:v>
                </c:pt>
                <c:pt idx="318">
                  <c:v>2023-11-15</c:v>
                </c:pt>
                <c:pt idx="319">
                  <c:v>2023-11-16</c:v>
                </c:pt>
                <c:pt idx="320">
                  <c:v>2023-11-17</c:v>
                </c:pt>
                <c:pt idx="321">
                  <c:v>2023-11-18</c:v>
                </c:pt>
                <c:pt idx="322">
                  <c:v>2023-11-19</c:v>
                </c:pt>
                <c:pt idx="323">
                  <c:v>2023-11-20</c:v>
                </c:pt>
                <c:pt idx="324">
                  <c:v>2023-11-21</c:v>
                </c:pt>
                <c:pt idx="325">
                  <c:v>2023-11-22</c:v>
                </c:pt>
                <c:pt idx="326">
                  <c:v>2023-11-23</c:v>
                </c:pt>
                <c:pt idx="327">
                  <c:v>2023-11-24</c:v>
                </c:pt>
                <c:pt idx="328">
                  <c:v>2023-11-25</c:v>
                </c:pt>
                <c:pt idx="329">
                  <c:v>2023-11-26</c:v>
                </c:pt>
                <c:pt idx="330">
                  <c:v>2023-11-27</c:v>
                </c:pt>
                <c:pt idx="331">
                  <c:v>2023-11-28</c:v>
                </c:pt>
                <c:pt idx="332">
                  <c:v>2023-11-29</c:v>
                </c:pt>
                <c:pt idx="333">
                  <c:v>2023-11-30</c:v>
                </c:pt>
                <c:pt idx="334">
                  <c:v>2023-12-01</c:v>
                </c:pt>
                <c:pt idx="335">
                  <c:v>2023-12-02</c:v>
                </c:pt>
                <c:pt idx="336">
                  <c:v>2023-12-03</c:v>
                </c:pt>
                <c:pt idx="337">
                  <c:v>2023-12-04</c:v>
                </c:pt>
                <c:pt idx="338">
                  <c:v>2023-12-05</c:v>
                </c:pt>
                <c:pt idx="339">
                  <c:v>2023-12-06</c:v>
                </c:pt>
                <c:pt idx="340">
                  <c:v>2023-12-07</c:v>
                </c:pt>
                <c:pt idx="341">
                  <c:v>2023-12-08</c:v>
                </c:pt>
                <c:pt idx="342">
                  <c:v>2023-12-09</c:v>
                </c:pt>
                <c:pt idx="343">
                  <c:v>2023-12-10</c:v>
                </c:pt>
                <c:pt idx="344">
                  <c:v>2023-12-11</c:v>
                </c:pt>
                <c:pt idx="345">
                  <c:v>2023-12-12</c:v>
                </c:pt>
                <c:pt idx="346">
                  <c:v>2023-12-13</c:v>
                </c:pt>
                <c:pt idx="347">
                  <c:v>2023-12-14</c:v>
                </c:pt>
                <c:pt idx="348">
                  <c:v>2023-12-15</c:v>
                </c:pt>
                <c:pt idx="349">
                  <c:v>2023-12-16</c:v>
                </c:pt>
                <c:pt idx="350">
                  <c:v>2023-12-17</c:v>
                </c:pt>
                <c:pt idx="351">
                  <c:v>2023-12-18</c:v>
                </c:pt>
                <c:pt idx="352">
                  <c:v>2023-12-19</c:v>
                </c:pt>
                <c:pt idx="353">
                  <c:v>2023-12-20</c:v>
                </c:pt>
                <c:pt idx="354">
                  <c:v>2023-12-21</c:v>
                </c:pt>
                <c:pt idx="355">
                  <c:v>2023-12-22</c:v>
                </c:pt>
                <c:pt idx="356">
                  <c:v>2023-12-23</c:v>
                </c:pt>
                <c:pt idx="357">
                  <c:v>2023-12-24</c:v>
                </c:pt>
                <c:pt idx="358">
                  <c:v>2023-12-25</c:v>
                </c:pt>
                <c:pt idx="359">
                  <c:v>2023-12-26</c:v>
                </c:pt>
                <c:pt idx="360">
                  <c:v>2023-12-27</c:v>
                </c:pt>
                <c:pt idx="361">
                  <c:v>2023-12-28</c:v>
                </c:pt>
                <c:pt idx="362">
                  <c:v>2023-12-29</c:v>
                </c:pt>
                <c:pt idx="363">
                  <c:v>2023-12-30</c:v>
                </c:pt>
                <c:pt idx="364">
                  <c:v>2023-12-31</c:v>
                </c:pt>
                <c:pt idx="365">
                  <c:v>2024-01-01</c:v>
                </c:pt>
                <c:pt idx="366">
                  <c:v>2024-01-02</c:v>
                </c:pt>
                <c:pt idx="367">
                  <c:v>2024-01-03</c:v>
                </c:pt>
                <c:pt idx="368">
                  <c:v>2024-01-04</c:v>
                </c:pt>
                <c:pt idx="369">
                  <c:v>2024-01-05</c:v>
                </c:pt>
                <c:pt idx="370">
                  <c:v>2024-01-06</c:v>
                </c:pt>
                <c:pt idx="371">
                  <c:v>2024-01-07</c:v>
                </c:pt>
                <c:pt idx="372">
                  <c:v>2024-01-08</c:v>
                </c:pt>
                <c:pt idx="373">
                  <c:v>2024-01-09</c:v>
                </c:pt>
                <c:pt idx="374">
                  <c:v>2024-01-10</c:v>
                </c:pt>
                <c:pt idx="375">
                  <c:v>2024-01-11</c:v>
                </c:pt>
                <c:pt idx="376">
                  <c:v>2024-01-12</c:v>
                </c:pt>
                <c:pt idx="377">
                  <c:v>2024-01-13</c:v>
                </c:pt>
                <c:pt idx="378">
                  <c:v>2024-01-14</c:v>
                </c:pt>
                <c:pt idx="379">
                  <c:v>2024-01-15</c:v>
                </c:pt>
                <c:pt idx="380">
                  <c:v>2024-01-16</c:v>
                </c:pt>
                <c:pt idx="381">
                  <c:v>2024-01-17</c:v>
                </c:pt>
                <c:pt idx="382">
                  <c:v>2024-01-18</c:v>
                </c:pt>
                <c:pt idx="383">
                  <c:v>2024-01-19</c:v>
                </c:pt>
                <c:pt idx="384">
                  <c:v>2024-01-20</c:v>
                </c:pt>
                <c:pt idx="385">
                  <c:v>2024-01-21</c:v>
                </c:pt>
                <c:pt idx="386">
                  <c:v>2024-01-22</c:v>
                </c:pt>
                <c:pt idx="387">
                  <c:v>2024-01-23</c:v>
                </c:pt>
                <c:pt idx="388">
                  <c:v>2024-01-24</c:v>
                </c:pt>
                <c:pt idx="389">
                  <c:v>2024-01-25</c:v>
                </c:pt>
                <c:pt idx="390">
                  <c:v>2024-01-26</c:v>
                </c:pt>
                <c:pt idx="391">
                  <c:v>2024-01-27</c:v>
                </c:pt>
                <c:pt idx="392">
                  <c:v>2024-01-28</c:v>
                </c:pt>
                <c:pt idx="393">
                  <c:v>2024-01-29</c:v>
                </c:pt>
                <c:pt idx="394">
                  <c:v>2024-01-30</c:v>
                </c:pt>
                <c:pt idx="395">
                  <c:v>2024-01-31</c:v>
                </c:pt>
                <c:pt idx="396">
                  <c:v>2024-02-01</c:v>
                </c:pt>
                <c:pt idx="397">
                  <c:v>2024-02-02</c:v>
                </c:pt>
                <c:pt idx="398">
                  <c:v>2024-02-03</c:v>
                </c:pt>
                <c:pt idx="399">
                  <c:v>2024-02-04</c:v>
                </c:pt>
                <c:pt idx="400">
                  <c:v>2024-02-05</c:v>
                </c:pt>
                <c:pt idx="401">
                  <c:v>2024-02-06</c:v>
                </c:pt>
                <c:pt idx="402">
                  <c:v>2024-02-07</c:v>
                </c:pt>
                <c:pt idx="403">
                  <c:v>2024-02-08</c:v>
                </c:pt>
                <c:pt idx="404">
                  <c:v>2024-02-09</c:v>
                </c:pt>
                <c:pt idx="405">
                  <c:v>2024-02-10</c:v>
                </c:pt>
                <c:pt idx="406">
                  <c:v>2024-02-11</c:v>
                </c:pt>
                <c:pt idx="407">
                  <c:v>2024-02-12</c:v>
                </c:pt>
                <c:pt idx="408">
                  <c:v>2024-02-13</c:v>
                </c:pt>
                <c:pt idx="409">
                  <c:v>2024-02-14</c:v>
                </c:pt>
                <c:pt idx="410">
                  <c:v>2024-02-15</c:v>
                </c:pt>
                <c:pt idx="411">
                  <c:v>2024-02-16</c:v>
                </c:pt>
                <c:pt idx="412">
                  <c:v>2024-02-17</c:v>
                </c:pt>
                <c:pt idx="413">
                  <c:v>2024-02-18</c:v>
                </c:pt>
                <c:pt idx="414">
                  <c:v>2024-02-19</c:v>
                </c:pt>
                <c:pt idx="415">
                  <c:v>2024-02-20</c:v>
                </c:pt>
                <c:pt idx="416">
                  <c:v>2024-02-21</c:v>
                </c:pt>
                <c:pt idx="417">
                  <c:v>2024-02-22</c:v>
                </c:pt>
                <c:pt idx="418">
                  <c:v>2024-02-23</c:v>
                </c:pt>
                <c:pt idx="419">
                  <c:v>2024-02-24</c:v>
                </c:pt>
                <c:pt idx="420">
                  <c:v>2024-02-25</c:v>
                </c:pt>
                <c:pt idx="421">
                  <c:v>2024-02-26</c:v>
                </c:pt>
                <c:pt idx="422">
                  <c:v>2024-02-27</c:v>
                </c:pt>
                <c:pt idx="423">
                  <c:v>2024-02-28</c:v>
                </c:pt>
                <c:pt idx="424">
                  <c:v>2024-02-29</c:v>
                </c:pt>
                <c:pt idx="425">
                  <c:v>2024-03-01</c:v>
                </c:pt>
                <c:pt idx="426">
                  <c:v>2024-03-02</c:v>
                </c:pt>
                <c:pt idx="427">
                  <c:v>2024-03-03</c:v>
                </c:pt>
                <c:pt idx="428">
                  <c:v>2024-03-04</c:v>
                </c:pt>
                <c:pt idx="429">
                  <c:v>2024-03-05</c:v>
                </c:pt>
                <c:pt idx="430">
                  <c:v>2024-03-06</c:v>
                </c:pt>
                <c:pt idx="431">
                  <c:v>2024-03-07</c:v>
                </c:pt>
                <c:pt idx="432">
                  <c:v>2024-03-08</c:v>
                </c:pt>
                <c:pt idx="433">
                  <c:v>2024-03-09</c:v>
                </c:pt>
                <c:pt idx="434">
                  <c:v>2024-03-10</c:v>
                </c:pt>
                <c:pt idx="435">
                  <c:v>2024-03-11</c:v>
                </c:pt>
                <c:pt idx="436">
                  <c:v>2024-03-12</c:v>
                </c:pt>
                <c:pt idx="437">
                  <c:v>2024-03-13</c:v>
                </c:pt>
                <c:pt idx="438">
                  <c:v>2024-03-14</c:v>
                </c:pt>
                <c:pt idx="439">
                  <c:v>2024-03-15</c:v>
                </c:pt>
                <c:pt idx="440">
                  <c:v>2024-03-16</c:v>
                </c:pt>
                <c:pt idx="441">
                  <c:v>2024-03-17</c:v>
                </c:pt>
                <c:pt idx="442">
                  <c:v>2024-03-18</c:v>
                </c:pt>
                <c:pt idx="443">
                  <c:v>2024-03-19</c:v>
                </c:pt>
                <c:pt idx="444">
                  <c:v>2024-03-20</c:v>
                </c:pt>
                <c:pt idx="445">
                  <c:v>2024-03-21</c:v>
                </c:pt>
                <c:pt idx="446">
                  <c:v>2024-03-22</c:v>
                </c:pt>
                <c:pt idx="447">
                  <c:v>2024-03-23</c:v>
                </c:pt>
                <c:pt idx="448">
                  <c:v>2024-03-24</c:v>
                </c:pt>
                <c:pt idx="449">
                  <c:v>2024-03-25</c:v>
                </c:pt>
                <c:pt idx="450">
                  <c:v>2024-03-26</c:v>
                </c:pt>
                <c:pt idx="451">
                  <c:v>2024-03-27</c:v>
                </c:pt>
                <c:pt idx="452">
                  <c:v>2024-03-28</c:v>
                </c:pt>
                <c:pt idx="453">
                  <c:v>2024-03-29</c:v>
                </c:pt>
                <c:pt idx="454">
                  <c:v>2024-03-30</c:v>
                </c:pt>
                <c:pt idx="455">
                  <c:v>2024-03-31</c:v>
                </c:pt>
                <c:pt idx="456">
                  <c:v>2024-04-01</c:v>
                </c:pt>
                <c:pt idx="457">
                  <c:v>2024-04-02</c:v>
                </c:pt>
                <c:pt idx="458">
                  <c:v>2024-04-03</c:v>
                </c:pt>
                <c:pt idx="459">
                  <c:v>2024-04-04</c:v>
                </c:pt>
                <c:pt idx="460">
                  <c:v>2024-04-05</c:v>
                </c:pt>
                <c:pt idx="461">
                  <c:v>2024-04-06</c:v>
                </c:pt>
                <c:pt idx="462">
                  <c:v>2024-04-07</c:v>
                </c:pt>
                <c:pt idx="463">
                  <c:v>2024-04-08</c:v>
                </c:pt>
                <c:pt idx="464">
                  <c:v>2024-04-09</c:v>
                </c:pt>
                <c:pt idx="465">
                  <c:v>2024-04-10</c:v>
                </c:pt>
                <c:pt idx="466">
                  <c:v>2024-04-11</c:v>
                </c:pt>
                <c:pt idx="467">
                  <c:v>2024-04-12</c:v>
                </c:pt>
                <c:pt idx="468">
                  <c:v>2024-04-13</c:v>
                </c:pt>
                <c:pt idx="469">
                  <c:v>2024-04-14</c:v>
                </c:pt>
                <c:pt idx="470">
                  <c:v>2024-04-15</c:v>
                </c:pt>
                <c:pt idx="471">
                  <c:v>2024-04-16</c:v>
                </c:pt>
                <c:pt idx="472">
                  <c:v>2024-04-17</c:v>
                </c:pt>
                <c:pt idx="473">
                  <c:v>2024-04-18</c:v>
                </c:pt>
                <c:pt idx="474">
                  <c:v>2024-04-19</c:v>
                </c:pt>
                <c:pt idx="475">
                  <c:v>2024-04-20</c:v>
                </c:pt>
                <c:pt idx="476">
                  <c:v>2024-04-21</c:v>
                </c:pt>
                <c:pt idx="477">
                  <c:v>2024-04-22</c:v>
                </c:pt>
                <c:pt idx="478">
                  <c:v>2024-04-23</c:v>
                </c:pt>
                <c:pt idx="479">
                  <c:v>2024-04-24</c:v>
                </c:pt>
                <c:pt idx="480">
                  <c:v>2024-04-25</c:v>
                </c:pt>
                <c:pt idx="481">
                  <c:v>2024-04-26</c:v>
                </c:pt>
                <c:pt idx="482">
                  <c:v>2024-04-27</c:v>
                </c:pt>
                <c:pt idx="483">
                  <c:v>2024-04-28</c:v>
                </c:pt>
                <c:pt idx="484">
                  <c:v>2024-04-29</c:v>
                </c:pt>
                <c:pt idx="485">
                  <c:v>2024-04-30</c:v>
                </c:pt>
                <c:pt idx="486">
                  <c:v>2024-05-01</c:v>
                </c:pt>
                <c:pt idx="487">
                  <c:v>2024-05-02</c:v>
                </c:pt>
                <c:pt idx="488">
                  <c:v>2024-05-03</c:v>
                </c:pt>
                <c:pt idx="489">
                  <c:v>2024-05-04</c:v>
                </c:pt>
                <c:pt idx="490">
                  <c:v>2024-05-05</c:v>
                </c:pt>
                <c:pt idx="491">
                  <c:v>2024-05-06</c:v>
                </c:pt>
                <c:pt idx="492">
                  <c:v>2024-05-07</c:v>
                </c:pt>
                <c:pt idx="493">
                  <c:v>2024-05-08</c:v>
                </c:pt>
                <c:pt idx="494">
                  <c:v>2024-05-09</c:v>
                </c:pt>
                <c:pt idx="495">
                  <c:v>2024-05-10</c:v>
                </c:pt>
                <c:pt idx="496">
                  <c:v>2024-05-11</c:v>
                </c:pt>
                <c:pt idx="497">
                  <c:v>2024-05-12</c:v>
                </c:pt>
                <c:pt idx="498">
                  <c:v>2024-05-13</c:v>
                </c:pt>
                <c:pt idx="499">
                  <c:v>2024-05-14</c:v>
                </c:pt>
                <c:pt idx="500">
                  <c:v>2024-05-15</c:v>
                </c:pt>
                <c:pt idx="501">
                  <c:v>2024-05-16</c:v>
                </c:pt>
                <c:pt idx="502">
                  <c:v>2024-05-17</c:v>
                </c:pt>
                <c:pt idx="503">
                  <c:v>2024-05-18</c:v>
                </c:pt>
                <c:pt idx="504">
                  <c:v>2024-05-19</c:v>
                </c:pt>
                <c:pt idx="505">
                  <c:v>2024-05-20</c:v>
                </c:pt>
                <c:pt idx="506">
                  <c:v>2024-05-21</c:v>
                </c:pt>
                <c:pt idx="507">
                  <c:v>2024-05-22</c:v>
                </c:pt>
                <c:pt idx="508">
                  <c:v>2024-05-23</c:v>
                </c:pt>
                <c:pt idx="509">
                  <c:v>2024-05-24</c:v>
                </c:pt>
                <c:pt idx="510">
                  <c:v>2024-05-25</c:v>
                </c:pt>
                <c:pt idx="511">
                  <c:v>2024-05-26</c:v>
                </c:pt>
                <c:pt idx="512">
                  <c:v>2024-05-27</c:v>
                </c:pt>
                <c:pt idx="513">
                  <c:v>2024-05-28</c:v>
                </c:pt>
                <c:pt idx="514">
                  <c:v>2024-05-29</c:v>
                </c:pt>
                <c:pt idx="515">
                  <c:v>2024-05-30</c:v>
                </c:pt>
                <c:pt idx="516">
                  <c:v>2024-05-31</c:v>
                </c:pt>
                <c:pt idx="517">
                  <c:v>2024-06-01</c:v>
                </c:pt>
                <c:pt idx="518">
                  <c:v>2024-06-02</c:v>
                </c:pt>
                <c:pt idx="519">
                  <c:v>2024-06-03</c:v>
                </c:pt>
                <c:pt idx="520">
                  <c:v>2024-06-04</c:v>
                </c:pt>
                <c:pt idx="521">
                  <c:v>2024-06-05</c:v>
                </c:pt>
                <c:pt idx="522">
                  <c:v>2024-06-06</c:v>
                </c:pt>
                <c:pt idx="523">
                  <c:v>2024-06-07</c:v>
                </c:pt>
                <c:pt idx="524">
                  <c:v>2024-06-08</c:v>
                </c:pt>
                <c:pt idx="525">
                  <c:v>2024-06-09</c:v>
                </c:pt>
                <c:pt idx="526">
                  <c:v>2024-06-10</c:v>
                </c:pt>
                <c:pt idx="527">
                  <c:v>2024-06-11</c:v>
                </c:pt>
                <c:pt idx="528">
                  <c:v>2024-06-12</c:v>
                </c:pt>
              </c:strCache>
            </c:strRef>
          </c:cat>
          <c:val>
            <c:numRef>
              <c:f>'[Get Baltic prices.xlsx]trade_data'!$B$2:$B$530</c:f>
              <c:numCache>
                <c:formatCode>0.00</c:formatCode>
                <c:ptCount val="529"/>
                <c:pt idx="0">
                  <c:v>80.38</c:v>
                </c:pt>
                <c:pt idx="1">
                  <c:v>77.5</c:v>
                </c:pt>
                <c:pt idx="2">
                  <c:v>80.95</c:v>
                </c:pt>
                <c:pt idx="3">
                  <c:v>81.819999999999993</c:v>
                </c:pt>
                <c:pt idx="4">
                  <c:v>83.96</c:v>
                </c:pt>
                <c:pt idx="5">
                  <c:v>80.34</c:v>
                </c:pt>
                <c:pt idx="6">
                  <c:v>79.599999999999994</c:v>
                </c:pt>
                <c:pt idx="7">
                  <c:v>79.75</c:v>
                </c:pt>
                <c:pt idx="8">
                  <c:v>79.52</c:v>
                </c:pt>
                <c:pt idx="9">
                  <c:v>77.58</c:v>
                </c:pt>
                <c:pt idx="10">
                  <c:v>73.760000000000005</c:v>
                </c:pt>
                <c:pt idx="11">
                  <c:v>73.2</c:v>
                </c:pt>
                <c:pt idx="12">
                  <c:v>70.22</c:v>
                </c:pt>
                <c:pt idx="13">
                  <c:v>67.209999999999994</c:v>
                </c:pt>
                <c:pt idx="14">
                  <c:v>63.43</c:v>
                </c:pt>
                <c:pt idx="15">
                  <c:v>60.14</c:v>
                </c:pt>
                <c:pt idx="16">
                  <c:v>57.53</c:v>
                </c:pt>
                <c:pt idx="17">
                  <c:v>58.56</c:v>
                </c:pt>
                <c:pt idx="18">
                  <c:v>66.06</c:v>
                </c:pt>
                <c:pt idx="19">
                  <c:v>68.94</c:v>
                </c:pt>
                <c:pt idx="20">
                  <c:v>67.989999999999995</c:v>
                </c:pt>
                <c:pt idx="21">
                  <c:v>67.77</c:v>
                </c:pt>
                <c:pt idx="22">
                  <c:v>68.930000000000007</c:v>
                </c:pt>
                <c:pt idx="23">
                  <c:v>68.34</c:v>
                </c:pt>
                <c:pt idx="24">
                  <c:v>64.55</c:v>
                </c:pt>
                <c:pt idx="25">
                  <c:v>61.14</c:v>
                </c:pt>
                <c:pt idx="26">
                  <c:v>61.33</c:v>
                </c:pt>
                <c:pt idx="27">
                  <c:v>61.28</c:v>
                </c:pt>
                <c:pt idx="28">
                  <c:v>63.15</c:v>
                </c:pt>
                <c:pt idx="29">
                  <c:v>61.44</c:v>
                </c:pt>
                <c:pt idx="30">
                  <c:v>61.2</c:v>
                </c:pt>
                <c:pt idx="31">
                  <c:v>64.12</c:v>
                </c:pt>
                <c:pt idx="32">
                  <c:v>66.569999999999993</c:v>
                </c:pt>
                <c:pt idx="33">
                  <c:v>65.34</c:v>
                </c:pt>
                <c:pt idx="34">
                  <c:v>64.17</c:v>
                </c:pt>
                <c:pt idx="35">
                  <c:v>63.64</c:v>
                </c:pt>
                <c:pt idx="36">
                  <c:v>63.19</c:v>
                </c:pt>
                <c:pt idx="37">
                  <c:v>63.4</c:v>
                </c:pt>
                <c:pt idx="38">
                  <c:v>62.21</c:v>
                </c:pt>
                <c:pt idx="39">
                  <c:v>60.75</c:v>
                </c:pt>
                <c:pt idx="40">
                  <c:v>61.2</c:v>
                </c:pt>
                <c:pt idx="41">
                  <c:v>61.48</c:v>
                </c:pt>
                <c:pt idx="42">
                  <c:v>61.17</c:v>
                </c:pt>
                <c:pt idx="43">
                  <c:v>60</c:v>
                </c:pt>
                <c:pt idx="44">
                  <c:v>60.39</c:v>
                </c:pt>
                <c:pt idx="45">
                  <c:v>60.13</c:v>
                </c:pt>
                <c:pt idx="46">
                  <c:v>59.9</c:v>
                </c:pt>
                <c:pt idx="47">
                  <c:v>56.34</c:v>
                </c:pt>
                <c:pt idx="48">
                  <c:v>54.42</c:v>
                </c:pt>
                <c:pt idx="49">
                  <c:v>53.37</c:v>
                </c:pt>
                <c:pt idx="50">
                  <c:v>68.52</c:v>
                </c:pt>
                <c:pt idx="51">
                  <c:v>64.180000000000007</c:v>
                </c:pt>
                <c:pt idx="52">
                  <c:v>91.95</c:v>
                </c:pt>
                <c:pt idx="53">
                  <c:v>65.34</c:v>
                </c:pt>
                <c:pt idx="54">
                  <c:v>63.22</c:v>
                </c:pt>
                <c:pt idx="55">
                  <c:v>58.6</c:v>
                </c:pt>
                <c:pt idx="56">
                  <c:v>59.97</c:v>
                </c:pt>
                <c:pt idx="57">
                  <c:v>58.74</c:v>
                </c:pt>
                <c:pt idx="58">
                  <c:v>56.97</c:v>
                </c:pt>
                <c:pt idx="59">
                  <c:v>54.34</c:v>
                </c:pt>
                <c:pt idx="60">
                  <c:v>52.18</c:v>
                </c:pt>
                <c:pt idx="61">
                  <c:v>52.92</c:v>
                </c:pt>
                <c:pt idx="62">
                  <c:v>51.47</c:v>
                </c:pt>
                <c:pt idx="63">
                  <c:v>53.36</c:v>
                </c:pt>
                <c:pt idx="64">
                  <c:v>57.81</c:v>
                </c:pt>
                <c:pt idx="65">
                  <c:v>55.23</c:v>
                </c:pt>
                <c:pt idx="66">
                  <c:v>54.93</c:v>
                </c:pt>
                <c:pt idx="67">
                  <c:v>53.31</c:v>
                </c:pt>
                <c:pt idx="68">
                  <c:v>51.44</c:v>
                </c:pt>
                <c:pt idx="69">
                  <c:v>50.82</c:v>
                </c:pt>
                <c:pt idx="70">
                  <c:v>52.06</c:v>
                </c:pt>
                <c:pt idx="71">
                  <c:v>53.03</c:v>
                </c:pt>
                <c:pt idx="72">
                  <c:v>50.32</c:v>
                </c:pt>
                <c:pt idx="73">
                  <c:v>49.61</c:v>
                </c:pt>
                <c:pt idx="74">
                  <c:v>47.85</c:v>
                </c:pt>
                <c:pt idx="75">
                  <c:v>46.91</c:v>
                </c:pt>
                <c:pt idx="76">
                  <c:v>46.61</c:v>
                </c:pt>
                <c:pt idx="77">
                  <c:v>47.22</c:v>
                </c:pt>
                <c:pt idx="78">
                  <c:v>45.58</c:v>
                </c:pt>
                <c:pt idx="79">
                  <c:v>43.48</c:v>
                </c:pt>
                <c:pt idx="80">
                  <c:v>44.08</c:v>
                </c:pt>
                <c:pt idx="81">
                  <c:v>45.11</c:v>
                </c:pt>
                <c:pt idx="82">
                  <c:v>44.78</c:v>
                </c:pt>
                <c:pt idx="83">
                  <c:v>45.88</c:v>
                </c:pt>
                <c:pt idx="84">
                  <c:v>49.14</c:v>
                </c:pt>
                <c:pt idx="85">
                  <c:v>47.2</c:v>
                </c:pt>
                <c:pt idx="86">
                  <c:v>47.68</c:v>
                </c:pt>
                <c:pt idx="87">
                  <c:v>49.4</c:v>
                </c:pt>
                <c:pt idx="88">
                  <c:v>51.53</c:v>
                </c:pt>
                <c:pt idx="89">
                  <c:v>50.33</c:v>
                </c:pt>
                <c:pt idx="90">
                  <c:v>50.12</c:v>
                </c:pt>
                <c:pt idx="91">
                  <c:v>52.06</c:v>
                </c:pt>
                <c:pt idx="92">
                  <c:v>52.72</c:v>
                </c:pt>
                <c:pt idx="93">
                  <c:v>54.43</c:v>
                </c:pt>
                <c:pt idx="94">
                  <c:v>52.65</c:v>
                </c:pt>
                <c:pt idx="95">
                  <c:v>51.18</c:v>
                </c:pt>
                <c:pt idx="96">
                  <c:v>49.47</c:v>
                </c:pt>
                <c:pt idx="97">
                  <c:v>48.87</c:v>
                </c:pt>
                <c:pt idx="98">
                  <c:v>49.75</c:v>
                </c:pt>
                <c:pt idx="99">
                  <c:v>49.52</c:v>
                </c:pt>
                <c:pt idx="100">
                  <c:v>47.58</c:v>
                </c:pt>
                <c:pt idx="101">
                  <c:v>47.45</c:v>
                </c:pt>
                <c:pt idx="102">
                  <c:v>48.1</c:v>
                </c:pt>
                <c:pt idx="103">
                  <c:v>47.54</c:v>
                </c:pt>
                <c:pt idx="104">
                  <c:v>47.08</c:v>
                </c:pt>
                <c:pt idx="105">
                  <c:v>48.52</c:v>
                </c:pt>
                <c:pt idx="106">
                  <c:v>48.47</c:v>
                </c:pt>
                <c:pt idx="107">
                  <c:v>48.79</c:v>
                </c:pt>
                <c:pt idx="108">
                  <c:v>48.68</c:v>
                </c:pt>
                <c:pt idx="109">
                  <c:v>47.69</c:v>
                </c:pt>
                <c:pt idx="110">
                  <c:v>47.59</c:v>
                </c:pt>
                <c:pt idx="111">
                  <c:v>47.1</c:v>
                </c:pt>
                <c:pt idx="112">
                  <c:v>46.68</c:v>
                </c:pt>
                <c:pt idx="113">
                  <c:v>47.98</c:v>
                </c:pt>
                <c:pt idx="114">
                  <c:v>47.06</c:v>
                </c:pt>
                <c:pt idx="115">
                  <c:v>46.87</c:v>
                </c:pt>
                <c:pt idx="116">
                  <c:v>47.42</c:v>
                </c:pt>
                <c:pt idx="117">
                  <c:v>48.46</c:v>
                </c:pt>
                <c:pt idx="118">
                  <c:v>48.5</c:v>
                </c:pt>
                <c:pt idx="119">
                  <c:v>48.57</c:v>
                </c:pt>
                <c:pt idx="120">
                  <c:v>50.16</c:v>
                </c:pt>
                <c:pt idx="121">
                  <c:v>51.88</c:v>
                </c:pt>
                <c:pt idx="122">
                  <c:v>49.46</c:v>
                </c:pt>
                <c:pt idx="123">
                  <c:v>48.45</c:v>
                </c:pt>
                <c:pt idx="124">
                  <c:v>46.92</c:v>
                </c:pt>
                <c:pt idx="125">
                  <c:v>45.06</c:v>
                </c:pt>
                <c:pt idx="126">
                  <c:v>44.11</c:v>
                </c:pt>
                <c:pt idx="127">
                  <c:v>42.23</c:v>
                </c:pt>
                <c:pt idx="128">
                  <c:v>41.24</c:v>
                </c:pt>
                <c:pt idx="129">
                  <c:v>42.19</c:v>
                </c:pt>
                <c:pt idx="130">
                  <c:v>41.16</c:v>
                </c:pt>
                <c:pt idx="131">
                  <c:v>41.57</c:v>
                </c:pt>
                <c:pt idx="132">
                  <c:v>39.94</c:v>
                </c:pt>
                <c:pt idx="133">
                  <c:v>38.9</c:v>
                </c:pt>
                <c:pt idx="134">
                  <c:v>38.229999999999997</c:v>
                </c:pt>
                <c:pt idx="135">
                  <c:v>39.4</c:v>
                </c:pt>
                <c:pt idx="136">
                  <c:v>39.11</c:v>
                </c:pt>
                <c:pt idx="137">
                  <c:v>37.869999999999997</c:v>
                </c:pt>
                <c:pt idx="138">
                  <c:v>36.79</c:v>
                </c:pt>
                <c:pt idx="139">
                  <c:v>35.270000000000003</c:v>
                </c:pt>
                <c:pt idx="140">
                  <c:v>35.54</c:v>
                </c:pt>
                <c:pt idx="141">
                  <c:v>34.99</c:v>
                </c:pt>
                <c:pt idx="142">
                  <c:v>34.56</c:v>
                </c:pt>
                <c:pt idx="143">
                  <c:v>34.270000000000003</c:v>
                </c:pt>
                <c:pt idx="144">
                  <c:v>32.81</c:v>
                </c:pt>
                <c:pt idx="145">
                  <c:v>30.91</c:v>
                </c:pt>
                <c:pt idx="146">
                  <c:v>29.72</c:v>
                </c:pt>
                <c:pt idx="147">
                  <c:v>29.27</c:v>
                </c:pt>
                <c:pt idx="148">
                  <c:v>31.05</c:v>
                </c:pt>
                <c:pt idx="149">
                  <c:v>31.06</c:v>
                </c:pt>
                <c:pt idx="150">
                  <c:v>31.07</c:v>
                </c:pt>
                <c:pt idx="151">
                  <c:v>32.229999999999997</c:v>
                </c:pt>
                <c:pt idx="152">
                  <c:v>31.41</c:v>
                </c:pt>
                <c:pt idx="153">
                  <c:v>30.13</c:v>
                </c:pt>
                <c:pt idx="154">
                  <c:v>29.57</c:v>
                </c:pt>
                <c:pt idx="155">
                  <c:v>29.44</c:v>
                </c:pt>
                <c:pt idx="156">
                  <c:v>31.33</c:v>
                </c:pt>
                <c:pt idx="157">
                  <c:v>32.450000000000003</c:v>
                </c:pt>
                <c:pt idx="158">
                  <c:v>30.82</c:v>
                </c:pt>
                <c:pt idx="159">
                  <c:v>32.74</c:v>
                </c:pt>
                <c:pt idx="160">
                  <c:v>34</c:v>
                </c:pt>
                <c:pt idx="161">
                  <c:v>37.14</c:v>
                </c:pt>
                <c:pt idx="162">
                  <c:v>35.24</c:v>
                </c:pt>
                <c:pt idx="163">
                  <c:v>34.520000000000003</c:v>
                </c:pt>
                <c:pt idx="164">
                  <c:v>34.76</c:v>
                </c:pt>
                <c:pt idx="165">
                  <c:v>39.29</c:v>
                </c:pt>
                <c:pt idx="166">
                  <c:v>44.3</c:v>
                </c:pt>
                <c:pt idx="167">
                  <c:v>41.92</c:v>
                </c:pt>
                <c:pt idx="168">
                  <c:v>39.979999999999997</c:v>
                </c:pt>
                <c:pt idx="169">
                  <c:v>39.29</c:v>
                </c:pt>
                <c:pt idx="170">
                  <c:v>39.4</c:v>
                </c:pt>
                <c:pt idx="171">
                  <c:v>42.96</c:v>
                </c:pt>
                <c:pt idx="172">
                  <c:v>42.85</c:v>
                </c:pt>
                <c:pt idx="173">
                  <c:v>41.83</c:v>
                </c:pt>
                <c:pt idx="174">
                  <c:v>37.36</c:v>
                </c:pt>
                <c:pt idx="175">
                  <c:v>37.380000000000003</c:v>
                </c:pt>
                <c:pt idx="176">
                  <c:v>36.46</c:v>
                </c:pt>
                <c:pt idx="177">
                  <c:v>36.72</c:v>
                </c:pt>
                <c:pt idx="178">
                  <c:v>38.229999999999997</c:v>
                </c:pt>
                <c:pt idx="179">
                  <c:v>41.38</c:v>
                </c:pt>
                <c:pt idx="180">
                  <c:v>43.91</c:v>
                </c:pt>
                <c:pt idx="181">
                  <c:v>41.41</c:v>
                </c:pt>
                <c:pt idx="182">
                  <c:v>37.799999999999997</c:v>
                </c:pt>
                <c:pt idx="183">
                  <c:v>39.5</c:v>
                </c:pt>
                <c:pt idx="184">
                  <c:v>38.97</c:v>
                </c:pt>
                <c:pt idx="185">
                  <c:v>40.840000000000003</c:v>
                </c:pt>
                <c:pt idx="186">
                  <c:v>43.58</c:v>
                </c:pt>
                <c:pt idx="187">
                  <c:v>45.27</c:v>
                </c:pt>
                <c:pt idx="188">
                  <c:v>44.74</c:v>
                </c:pt>
                <c:pt idx="189">
                  <c:v>47.03</c:v>
                </c:pt>
                <c:pt idx="190">
                  <c:v>49.18</c:v>
                </c:pt>
                <c:pt idx="191">
                  <c:v>47.34</c:v>
                </c:pt>
                <c:pt idx="192">
                  <c:v>50.41</c:v>
                </c:pt>
                <c:pt idx="193">
                  <c:v>46.4</c:v>
                </c:pt>
                <c:pt idx="194">
                  <c:v>48.25</c:v>
                </c:pt>
                <c:pt idx="195">
                  <c:v>47.64</c:v>
                </c:pt>
                <c:pt idx="196">
                  <c:v>46.89</c:v>
                </c:pt>
                <c:pt idx="197">
                  <c:v>36.03</c:v>
                </c:pt>
                <c:pt idx="198">
                  <c:v>32.450000000000003</c:v>
                </c:pt>
                <c:pt idx="199">
                  <c:v>30.38</c:v>
                </c:pt>
                <c:pt idx="200">
                  <c:v>31</c:v>
                </c:pt>
                <c:pt idx="201">
                  <c:v>35.03</c:v>
                </c:pt>
                <c:pt idx="202">
                  <c:v>31.86</c:v>
                </c:pt>
                <c:pt idx="203">
                  <c:v>34.69</c:v>
                </c:pt>
                <c:pt idx="204">
                  <c:v>36.5</c:v>
                </c:pt>
                <c:pt idx="205">
                  <c:v>36.520000000000003</c:v>
                </c:pt>
                <c:pt idx="206">
                  <c:v>36.770000000000003</c:v>
                </c:pt>
                <c:pt idx="207">
                  <c:v>34.65</c:v>
                </c:pt>
                <c:pt idx="208">
                  <c:v>34.119999999999997</c:v>
                </c:pt>
                <c:pt idx="209">
                  <c:v>34.54</c:v>
                </c:pt>
                <c:pt idx="210">
                  <c:v>34.47</c:v>
                </c:pt>
                <c:pt idx="211">
                  <c:v>34.81</c:v>
                </c:pt>
                <c:pt idx="212">
                  <c:v>35.83</c:v>
                </c:pt>
                <c:pt idx="213">
                  <c:v>36.1</c:v>
                </c:pt>
                <c:pt idx="214">
                  <c:v>35.630000000000003</c:v>
                </c:pt>
                <c:pt idx="215">
                  <c:v>36.6</c:v>
                </c:pt>
                <c:pt idx="216">
                  <c:v>35.92</c:v>
                </c:pt>
                <c:pt idx="217">
                  <c:v>36.619999999999997</c:v>
                </c:pt>
                <c:pt idx="218">
                  <c:v>37.06</c:v>
                </c:pt>
                <c:pt idx="219">
                  <c:v>37.08</c:v>
                </c:pt>
                <c:pt idx="220">
                  <c:v>40.700000000000003</c:v>
                </c:pt>
                <c:pt idx="221">
                  <c:v>43.24</c:v>
                </c:pt>
                <c:pt idx="222">
                  <c:v>41.9</c:v>
                </c:pt>
                <c:pt idx="223">
                  <c:v>41.61</c:v>
                </c:pt>
                <c:pt idx="224">
                  <c:v>41.57</c:v>
                </c:pt>
                <c:pt idx="225">
                  <c:v>41.17</c:v>
                </c:pt>
                <c:pt idx="226">
                  <c:v>41.48</c:v>
                </c:pt>
                <c:pt idx="227">
                  <c:v>43.02</c:v>
                </c:pt>
                <c:pt idx="228">
                  <c:v>44.56</c:v>
                </c:pt>
                <c:pt idx="229">
                  <c:v>46.25</c:v>
                </c:pt>
                <c:pt idx="230">
                  <c:v>46.3</c:v>
                </c:pt>
                <c:pt idx="231">
                  <c:v>46.42</c:v>
                </c:pt>
                <c:pt idx="232">
                  <c:v>48.42</c:v>
                </c:pt>
                <c:pt idx="233">
                  <c:v>49.11</c:v>
                </c:pt>
                <c:pt idx="234">
                  <c:v>48.08</c:v>
                </c:pt>
                <c:pt idx="235">
                  <c:v>46.18</c:v>
                </c:pt>
                <c:pt idx="236">
                  <c:v>42.31</c:v>
                </c:pt>
                <c:pt idx="237">
                  <c:v>41.42</c:v>
                </c:pt>
                <c:pt idx="238">
                  <c:v>41.42</c:v>
                </c:pt>
                <c:pt idx="239">
                  <c:v>42.87</c:v>
                </c:pt>
                <c:pt idx="240">
                  <c:v>45.31</c:v>
                </c:pt>
                <c:pt idx="241">
                  <c:v>44.99</c:v>
                </c:pt>
                <c:pt idx="242">
                  <c:v>43.51</c:v>
                </c:pt>
                <c:pt idx="243">
                  <c:v>41.71</c:v>
                </c:pt>
                <c:pt idx="244">
                  <c:v>41.05</c:v>
                </c:pt>
                <c:pt idx="245">
                  <c:v>41.74</c:v>
                </c:pt>
                <c:pt idx="246">
                  <c:v>39.880000000000003</c:v>
                </c:pt>
                <c:pt idx="247">
                  <c:v>40.5</c:v>
                </c:pt>
                <c:pt idx="248">
                  <c:v>39.17</c:v>
                </c:pt>
                <c:pt idx="249">
                  <c:v>38.92</c:v>
                </c:pt>
                <c:pt idx="250">
                  <c:v>40.49</c:v>
                </c:pt>
                <c:pt idx="251">
                  <c:v>39.58</c:v>
                </c:pt>
                <c:pt idx="252">
                  <c:v>40.270000000000003</c:v>
                </c:pt>
                <c:pt idx="253">
                  <c:v>42.37</c:v>
                </c:pt>
                <c:pt idx="254">
                  <c:v>42.14</c:v>
                </c:pt>
                <c:pt idx="255">
                  <c:v>42.9</c:v>
                </c:pt>
                <c:pt idx="256">
                  <c:v>43.89</c:v>
                </c:pt>
                <c:pt idx="257">
                  <c:v>44.41</c:v>
                </c:pt>
                <c:pt idx="258">
                  <c:v>43.34</c:v>
                </c:pt>
                <c:pt idx="259">
                  <c:v>44.21</c:v>
                </c:pt>
                <c:pt idx="260">
                  <c:v>43.17</c:v>
                </c:pt>
                <c:pt idx="261">
                  <c:v>42.88</c:v>
                </c:pt>
                <c:pt idx="262">
                  <c:v>43.42</c:v>
                </c:pt>
                <c:pt idx="263">
                  <c:v>43.45</c:v>
                </c:pt>
                <c:pt idx="264">
                  <c:v>42.48</c:v>
                </c:pt>
                <c:pt idx="265">
                  <c:v>43.97</c:v>
                </c:pt>
                <c:pt idx="266">
                  <c:v>44.05</c:v>
                </c:pt>
                <c:pt idx="267">
                  <c:v>45.43</c:v>
                </c:pt>
                <c:pt idx="268">
                  <c:v>45.77</c:v>
                </c:pt>
                <c:pt idx="269">
                  <c:v>44.42</c:v>
                </c:pt>
                <c:pt idx="270">
                  <c:v>44.38</c:v>
                </c:pt>
                <c:pt idx="271">
                  <c:v>43.58</c:v>
                </c:pt>
                <c:pt idx="272">
                  <c:v>44.29</c:v>
                </c:pt>
                <c:pt idx="273">
                  <c:v>41.71</c:v>
                </c:pt>
                <c:pt idx="274">
                  <c:v>41.07</c:v>
                </c:pt>
                <c:pt idx="275">
                  <c:v>40.67</c:v>
                </c:pt>
                <c:pt idx="276">
                  <c:v>40.840000000000003</c:v>
                </c:pt>
                <c:pt idx="277">
                  <c:v>39.5</c:v>
                </c:pt>
                <c:pt idx="278">
                  <c:v>37.35</c:v>
                </c:pt>
                <c:pt idx="279">
                  <c:v>37.26</c:v>
                </c:pt>
                <c:pt idx="280">
                  <c:v>38.909999999999997</c:v>
                </c:pt>
                <c:pt idx="281">
                  <c:v>43.33</c:v>
                </c:pt>
                <c:pt idx="282">
                  <c:v>45.25</c:v>
                </c:pt>
                <c:pt idx="283">
                  <c:v>44.33</c:v>
                </c:pt>
                <c:pt idx="284">
                  <c:v>46.14</c:v>
                </c:pt>
                <c:pt idx="285">
                  <c:v>50</c:v>
                </c:pt>
                <c:pt idx="286">
                  <c:v>49.29</c:v>
                </c:pt>
                <c:pt idx="287">
                  <c:v>47.59</c:v>
                </c:pt>
                <c:pt idx="288">
                  <c:v>51.64</c:v>
                </c:pt>
                <c:pt idx="289">
                  <c:v>53.67</c:v>
                </c:pt>
                <c:pt idx="290">
                  <c:v>54.97</c:v>
                </c:pt>
                <c:pt idx="291">
                  <c:v>52.64</c:v>
                </c:pt>
                <c:pt idx="292">
                  <c:v>55.78</c:v>
                </c:pt>
                <c:pt idx="293">
                  <c:v>58.25</c:v>
                </c:pt>
                <c:pt idx="294">
                  <c:v>57.17</c:v>
                </c:pt>
                <c:pt idx="295">
                  <c:v>60.38</c:v>
                </c:pt>
                <c:pt idx="296">
                  <c:v>64.19</c:v>
                </c:pt>
                <c:pt idx="297">
                  <c:v>66.67</c:v>
                </c:pt>
                <c:pt idx="298">
                  <c:v>67.599999999999994</c:v>
                </c:pt>
                <c:pt idx="299">
                  <c:v>71.75</c:v>
                </c:pt>
                <c:pt idx="300">
                  <c:v>71.02</c:v>
                </c:pt>
                <c:pt idx="301">
                  <c:v>72.27</c:v>
                </c:pt>
                <c:pt idx="302">
                  <c:v>72.78</c:v>
                </c:pt>
                <c:pt idx="303">
                  <c:v>73.790000000000006</c:v>
                </c:pt>
                <c:pt idx="304">
                  <c:v>64.69</c:v>
                </c:pt>
                <c:pt idx="305">
                  <c:v>60.08</c:v>
                </c:pt>
                <c:pt idx="306">
                  <c:v>53.39</c:v>
                </c:pt>
                <c:pt idx="307">
                  <c:v>48.16</c:v>
                </c:pt>
                <c:pt idx="308">
                  <c:v>45.47</c:v>
                </c:pt>
                <c:pt idx="309">
                  <c:v>48.11</c:v>
                </c:pt>
                <c:pt idx="310">
                  <c:v>45.34</c:v>
                </c:pt>
                <c:pt idx="311">
                  <c:v>44.9</c:v>
                </c:pt>
                <c:pt idx="312">
                  <c:v>45.92</c:v>
                </c:pt>
                <c:pt idx="313">
                  <c:v>38.020000000000003</c:v>
                </c:pt>
                <c:pt idx="314">
                  <c:v>38.39</c:v>
                </c:pt>
                <c:pt idx="315">
                  <c:v>46.65</c:v>
                </c:pt>
                <c:pt idx="316">
                  <c:v>53.07</c:v>
                </c:pt>
                <c:pt idx="317">
                  <c:v>49.82</c:v>
                </c:pt>
                <c:pt idx="318">
                  <c:v>56.19</c:v>
                </c:pt>
                <c:pt idx="319">
                  <c:v>57.25</c:v>
                </c:pt>
                <c:pt idx="320">
                  <c:v>57.48</c:v>
                </c:pt>
                <c:pt idx="321">
                  <c:v>55.18</c:v>
                </c:pt>
                <c:pt idx="322">
                  <c:v>53.29</c:v>
                </c:pt>
                <c:pt idx="323">
                  <c:v>57.99</c:v>
                </c:pt>
                <c:pt idx="324">
                  <c:v>59.11</c:v>
                </c:pt>
                <c:pt idx="325">
                  <c:v>56.03</c:v>
                </c:pt>
                <c:pt idx="326">
                  <c:v>54.02</c:v>
                </c:pt>
                <c:pt idx="327">
                  <c:v>55.51</c:v>
                </c:pt>
                <c:pt idx="328">
                  <c:v>57.4</c:v>
                </c:pt>
                <c:pt idx="329">
                  <c:v>59.63</c:v>
                </c:pt>
                <c:pt idx="330">
                  <c:v>61.1</c:v>
                </c:pt>
                <c:pt idx="331">
                  <c:v>59.14</c:v>
                </c:pt>
                <c:pt idx="332">
                  <c:v>58.95</c:v>
                </c:pt>
                <c:pt idx="333">
                  <c:v>58.06</c:v>
                </c:pt>
                <c:pt idx="334">
                  <c:v>59.39</c:v>
                </c:pt>
                <c:pt idx="335">
                  <c:v>60.29</c:v>
                </c:pt>
                <c:pt idx="336">
                  <c:v>62.59</c:v>
                </c:pt>
                <c:pt idx="337">
                  <c:v>68.430000000000007</c:v>
                </c:pt>
                <c:pt idx="338">
                  <c:v>80.8</c:v>
                </c:pt>
                <c:pt idx="339">
                  <c:v>83.83</c:v>
                </c:pt>
                <c:pt idx="340">
                  <c:v>79.91</c:v>
                </c:pt>
                <c:pt idx="341">
                  <c:v>72.099999999999994</c:v>
                </c:pt>
                <c:pt idx="342">
                  <c:v>68.489999999999995</c:v>
                </c:pt>
                <c:pt idx="343">
                  <c:v>63.87</c:v>
                </c:pt>
                <c:pt idx="344">
                  <c:v>62.59</c:v>
                </c:pt>
                <c:pt idx="345">
                  <c:v>62.9</c:v>
                </c:pt>
                <c:pt idx="346">
                  <c:v>64.150000000000006</c:v>
                </c:pt>
                <c:pt idx="347">
                  <c:v>54.57</c:v>
                </c:pt>
                <c:pt idx="348">
                  <c:v>54.67</c:v>
                </c:pt>
                <c:pt idx="349">
                  <c:v>48.86</c:v>
                </c:pt>
                <c:pt idx="350">
                  <c:v>45.12</c:v>
                </c:pt>
                <c:pt idx="351">
                  <c:v>46.74</c:v>
                </c:pt>
                <c:pt idx="352">
                  <c:v>47.34</c:v>
                </c:pt>
                <c:pt idx="353">
                  <c:v>49.19</c:v>
                </c:pt>
                <c:pt idx="354">
                  <c:v>51.12</c:v>
                </c:pt>
                <c:pt idx="355">
                  <c:v>46.73</c:v>
                </c:pt>
                <c:pt idx="356">
                  <c:v>39.909999999999997</c:v>
                </c:pt>
                <c:pt idx="357">
                  <c:v>43.98</c:v>
                </c:pt>
                <c:pt idx="358">
                  <c:v>43.84</c:v>
                </c:pt>
                <c:pt idx="359">
                  <c:v>39.79</c:v>
                </c:pt>
                <c:pt idx="360">
                  <c:v>41.27</c:v>
                </c:pt>
                <c:pt idx="361">
                  <c:v>44.37</c:v>
                </c:pt>
                <c:pt idx="362">
                  <c:v>41.73</c:v>
                </c:pt>
                <c:pt idx="363">
                  <c:v>51.23</c:v>
                </c:pt>
                <c:pt idx="364">
                  <c:v>63.36</c:v>
                </c:pt>
                <c:pt idx="365">
                  <c:v>65.290000000000006</c:v>
                </c:pt>
                <c:pt idx="366">
                  <c:v>70.25</c:v>
                </c:pt>
                <c:pt idx="367">
                  <c:v>66.84</c:v>
                </c:pt>
                <c:pt idx="368">
                  <c:v>67.540000000000006</c:v>
                </c:pt>
                <c:pt idx="369">
                  <c:v>68.489999999999995</c:v>
                </c:pt>
                <c:pt idx="370">
                  <c:v>69.31</c:v>
                </c:pt>
                <c:pt idx="371">
                  <c:v>69.39</c:v>
                </c:pt>
                <c:pt idx="372">
                  <c:v>64.78</c:v>
                </c:pt>
                <c:pt idx="373">
                  <c:v>59.76</c:v>
                </c:pt>
                <c:pt idx="374">
                  <c:v>56.38</c:v>
                </c:pt>
                <c:pt idx="375">
                  <c:v>70.150000000000006</c:v>
                </c:pt>
                <c:pt idx="376">
                  <c:v>90.33</c:v>
                </c:pt>
                <c:pt idx="377">
                  <c:v>79.680000000000007</c:v>
                </c:pt>
                <c:pt idx="378">
                  <c:v>81.37</c:v>
                </c:pt>
                <c:pt idx="379">
                  <c:v>79.5</c:v>
                </c:pt>
                <c:pt idx="380">
                  <c:v>72.67</c:v>
                </c:pt>
                <c:pt idx="381">
                  <c:v>66.52</c:v>
                </c:pt>
                <c:pt idx="382">
                  <c:v>60.32</c:v>
                </c:pt>
                <c:pt idx="383">
                  <c:v>57.88</c:v>
                </c:pt>
                <c:pt idx="384">
                  <c:v>58.21</c:v>
                </c:pt>
                <c:pt idx="385">
                  <c:v>54.51</c:v>
                </c:pt>
                <c:pt idx="386">
                  <c:v>49.85</c:v>
                </c:pt>
                <c:pt idx="387">
                  <c:v>50.21</c:v>
                </c:pt>
                <c:pt idx="388">
                  <c:v>50.03</c:v>
                </c:pt>
                <c:pt idx="389">
                  <c:v>51.39</c:v>
                </c:pt>
                <c:pt idx="390">
                  <c:v>50.87</c:v>
                </c:pt>
                <c:pt idx="391">
                  <c:v>50.53</c:v>
                </c:pt>
                <c:pt idx="392">
                  <c:v>47.55</c:v>
                </c:pt>
                <c:pt idx="393">
                  <c:v>50.39</c:v>
                </c:pt>
                <c:pt idx="394">
                  <c:v>51.95</c:v>
                </c:pt>
                <c:pt idx="395">
                  <c:v>49.58</c:v>
                </c:pt>
                <c:pt idx="396">
                  <c:v>41.79</c:v>
                </c:pt>
                <c:pt idx="397">
                  <c:v>40.159999999999997</c:v>
                </c:pt>
                <c:pt idx="398">
                  <c:v>39.46</c:v>
                </c:pt>
                <c:pt idx="399">
                  <c:v>43.79</c:v>
                </c:pt>
                <c:pt idx="400">
                  <c:v>53.38</c:v>
                </c:pt>
                <c:pt idx="401">
                  <c:v>66.900000000000006</c:v>
                </c:pt>
                <c:pt idx="402">
                  <c:v>73.09</c:v>
                </c:pt>
                <c:pt idx="403">
                  <c:v>74.62</c:v>
                </c:pt>
                <c:pt idx="404">
                  <c:v>78.7</c:v>
                </c:pt>
                <c:pt idx="405">
                  <c:v>76.58</c:v>
                </c:pt>
                <c:pt idx="406">
                  <c:v>75.66</c:v>
                </c:pt>
                <c:pt idx="407">
                  <c:v>74.42</c:v>
                </c:pt>
                <c:pt idx="408">
                  <c:v>76.63</c:v>
                </c:pt>
                <c:pt idx="409">
                  <c:v>65.150000000000006</c:v>
                </c:pt>
                <c:pt idx="410">
                  <c:v>42.94</c:v>
                </c:pt>
                <c:pt idx="411">
                  <c:v>38.340000000000003</c:v>
                </c:pt>
                <c:pt idx="412">
                  <c:v>35.21</c:v>
                </c:pt>
                <c:pt idx="413">
                  <c:v>35.549999999999997</c:v>
                </c:pt>
                <c:pt idx="414">
                  <c:v>36.729999999999997</c:v>
                </c:pt>
                <c:pt idx="415">
                  <c:v>34.869999999999997</c:v>
                </c:pt>
                <c:pt idx="416">
                  <c:v>32.64</c:v>
                </c:pt>
                <c:pt idx="417">
                  <c:v>28.23</c:v>
                </c:pt>
                <c:pt idx="418">
                  <c:v>16.27</c:v>
                </c:pt>
                <c:pt idx="419">
                  <c:v>9.65</c:v>
                </c:pt>
                <c:pt idx="420">
                  <c:v>7.08</c:v>
                </c:pt>
                <c:pt idx="421">
                  <c:v>18.93</c:v>
                </c:pt>
                <c:pt idx="422">
                  <c:v>26.63</c:v>
                </c:pt>
                <c:pt idx="423">
                  <c:v>25.65</c:v>
                </c:pt>
                <c:pt idx="424">
                  <c:v>31.1</c:v>
                </c:pt>
                <c:pt idx="425">
                  <c:v>33.619999999999997</c:v>
                </c:pt>
                <c:pt idx="426">
                  <c:v>35.06</c:v>
                </c:pt>
                <c:pt idx="427">
                  <c:v>35.340000000000003</c:v>
                </c:pt>
                <c:pt idx="428">
                  <c:v>34.29</c:v>
                </c:pt>
                <c:pt idx="429">
                  <c:v>35.68</c:v>
                </c:pt>
                <c:pt idx="430">
                  <c:v>36.1</c:v>
                </c:pt>
                <c:pt idx="431">
                  <c:v>38.06</c:v>
                </c:pt>
                <c:pt idx="432">
                  <c:v>39.619999999999997</c:v>
                </c:pt>
                <c:pt idx="433">
                  <c:v>39.47</c:v>
                </c:pt>
                <c:pt idx="434">
                  <c:v>38.64</c:v>
                </c:pt>
                <c:pt idx="435">
                  <c:v>38.340000000000003</c:v>
                </c:pt>
                <c:pt idx="436">
                  <c:v>30.92</c:v>
                </c:pt>
                <c:pt idx="437">
                  <c:v>30.68</c:v>
                </c:pt>
                <c:pt idx="438">
                  <c:v>28.46</c:v>
                </c:pt>
                <c:pt idx="439">
                  <c:v>28.94</c:v>
                </c:pt>
                <c:pt idx="440">
                  <c:v>28.25</c:v>
                </c:pt>
                <c:pt idx="441">
                  <c:v>30.24</c:v>
                </c:pt>
                <c:pt idx="442">
                  <c:v>33.74</c:v>
                </c:pt>
                <c:pt idx="443">
                  <c:v>30.96</c:v>
                </c:pt>
                <c:pt idx="444">
                  <c:v>31.84</c:v>
                </c:pt>
                <c:pt idx="445">
                  <c:v>31.57</c:v>
                </c:pt>
                <c:pt idx="446">
                  <c:v>30.59</c:v>
                </c:pt>
                <c:pt idx="447">
                  <c:v>30.41</c:v>
                </c:pt>
                <c:pt idx="448">
                  <c:v>29.3</c:v>
                </c:pt>
                <c:pt idx="449">
                  <c:v>30.37</c:v>
                </c:pt>
                <c:pt idx="450">
                  <c:v>31.7</c:v>
                </c:pt>
                <c:pt idx="451">
                  <c:v>28.48</c:v>
                </c:pt>
                <c:pt idx="452">
                  <c:v>29.66</c:v>
                </c:pt>
                <c:pt idx="453">
                  <c:v>20.420000000000002</c:v>
                </c:pt>
                <c:pt idx="454">
                  <c:v>24.46</c:v>
                </c:pt>
                <c:pt idx="455">
                  <c:v>27.14</c:v>
                </c:pt>
                <c:pt idx="456">
                  <c:v>31.4</c:v>
                </c:pt>
                <c:pt idx="457">
                  <c:v>34.520000000000003</c:v>
                </c:pt>
                <c:pt idx="458">
                  <c:v>33.869999999999997</c:v>
                </c:pt>
                <c:pt idx="459">
                  <c:v>33.54</c:v>
                </c:pt>
                <c:pt idx="460">
                  <c:v>31.29</c:v>
                </c:pt>
                <c:pt idx="461">
                  <c:v>32.049999999999997</c:v>
                </c:pt>
                <c:pt idx="462">
                  <c:v>32.24</c:v>
                </c:pt>
                <c:pt idx="463">
                  <c:v>32.14</c:v>
                </c:pt>
                <c:pt idx="464">
                  <c:v>32.74</c:v>
                </c:pt>
                <c:pt idx="465">
                  <c:v>31.96</c:v>
                </c:pt>
                <c:pt idx="466">
                  <c:v>32.65</c:v>
                </c:pt>
                <c:pt idx="467">
                  <c:v>32.99</c:v>
                </c:pt>
                <c:pt idx="468">
                  <c:v>33.47</c:v>
                </c:pt>
                <c:pt idx="469">
                  <c:v>38.85</c:v>
                </c:pt>
                <c:pt idx="470">
                  <c:v>34.57</c:v>
                </c:pt>
                <c:pt idx="471">
                  <c:v>35.99</c:v>
                </c:pt>
                <c:pt idx="472">
                  <c:v>37.33</c:v>
                </c:pt>
                <c:pt idx="473">
                  <c:v>36.71</c:v>
                </c:pt>
                <c:pt idx="474">
                  <c:v>38.119999999999997</c:v>
                </c:pt>
                <c:pt idx="475">
                  <c:v>39.590000000000003</c:v>
                </c:pt>
                <c:pt idx="476">
                  <c:v>38.770000000000003</c:v>
                </c:pt>
                <c:pt idx="477">
                  <c:v>36.33</c:v>
                </c:pt>
                <c:pt idx="478">
                  <c:v>35.26</c:v>
                </c:pt>
                <c:pt idx="479">
                  <c:v>34.06</c:v>
                </c:pt>
                <c:pt idx="480">
                  <c:v>34.29</c:v>
                </c:pt>
                <c:pt idx="481">
                  <c:v>33.93</c:v>
                </c:pt>
                <c:pt idx="482">
                  <c:v>33.57</c:v>
                </c:pt>
                <c:pt idx="483">
                  <c:v>33.36</c:v>
                </c:pt>
                <c:pt idx="484">
                  <c:v>31.92</c:v>
                </c:pt>
                <c:pt idx="485">
                  <c:v>32.4</c:v>
                </c:pt>
                <c:pt idx="486">
                  <c:v>32.82</c:v>
                </c:pt>
                <c:pt idx="487">
                  <c:v>33.14</c:v>
                </c:pt>
                <c:pt idx="488">
                  <c:v>33.979999999999997</c:v>
                </c:pt>
                <c:pt idx="489">
                  <c:v>34.549999999999997</c:v>
                </c:pt>
                <c:pt idx="490">
                  <c:v>34.93</c:v>
                </c:pt>
                <c:pt idx="491">
                  <c:v>35.99</c:v>
                </c:pt>
                <c:pt idx="492">
                  <c:v>36.369999999999997</c:v>
                </c:pt>
                <c:pt idx="493">
                  <c:v>36.950000000000003</c:v>
                </c:pt>
                <c:pt idx="494">
                  <c:v>36.729999999999997</c:v>
                </c:pt>
                <c:pt idx="495">
                  <c:v>35.68</c:v>
                </c:pt>
                <c:pt idx="496">
                  <c:v>36.35</c:v>
                </c:pt>
                <c:pt idx="497">
                  <c:v>36.42</c:v>
                </c:pt>
                <c:pt idx="498">
                  <c:v>35.89</c:v>
                </c:pt>
                <c:pt idx="499">
                  <c:v>34.659999999999997</c:v>
                </c:pt>
                <c:pt idx="500">
                  <c:v>34.229999999999997</c:v>
                </c:pt>
                <c:pt idx="501">
                  <c:v>34.26</c:v>
                </c:pt>
                <c:pt idx="502">
                  <c:v>34.54</c:v>
                </c:pt>
                <c:pt idx="503">
                  <c:v>35.1</c:v>
                </c:pt>
                <c:pt idx="504">
                  <c:v>35.11</c:v>
                </c:pt>
                <c:pt idx="505">
                  <c:v>36.090000000000003</c:v>
                </c:pt>
                <c:pt idx="506">
                  <c:v>36.380000000000003</c:v>
                </c:pt>
                <c:pt idx="507">
                  <c:v>36.36</c:v>
                </c:pt>
                <c:pt idx="508">
                  <c:v>36.64</c:v>
                </c:pt>
                <c:pt idx="509">
                  <c:v>38.15</c:v>
                </c:pt>
                <c:pt idx="510">
                  <c:v>37.950000000000003</c:v>
                </c:pt>
                <c:pt idx="511">
                  <c:v>38.58</c:v>
                </c:pt>
                <c:pt idx="512">
                  <c:v>39</c:v>
                </c:pt>
                <c:pt idx="513">
                  <c:v>39.049999999999997</c:v>
                </c:pt>
                <c:pt idx="514">
                  <c:v>38.67</c:v>
                </c:pt>
                <c:pt idx="515">
                  <c:v>39.19</c:v>
                </c:pt>
                <c:pt idx="516">
                  <c:v>39.65</c:v>
                </c:pt>
                <c:pt idx="517">
                  <c:v>41.08</c:v>
                </c:pt>
                <c:pt idx="518">
                  <c:v>39.909999999999997</c:v>
                </c:pt>
                <c:pt idx="519">
                  <c:v>42.33</c:v>
                </c:pt>
                <c:pt idx="520">
                  <c:v>41.35</c:v>
                </c:pt>
                <c:pt idx="521">
                  <c:v>40.39</c:v>
                </c:pt>
                <c:pt idx="522">
                  <c:v>39.47</c:v>
                </c:pt>
                <c:pt idx="523">
                  <c:v>39.049999999999997</c:v>
                </c:pt>
                <c:pt idx="524">
                  <c:v>38.81</c:v>
                </c:pt>
                <c:pt idx="525">
                  <c:v>40.06</c:v>
                </c:pt>
                <c:pt idx="526">
                  <c:v>38.75</c:v>
                </c:pt>
                <c:pt idx="527">
                  <c:v>38.28</c:v>
                </c:pt>
                <c:pt idx="528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2E-4CD9-8033-9B0CF18DC086}"/>
            </c:ext>
          </c:extLst>
        </c:ser>
        <c:ser>
          <c:idx val="1"/>
          <c:order val="1"/>
          <c:tx>
            <c:strRef>
              <c:f>'[Get Baltic prices.xlsx]trade_data'!$C$1</c:f>
              <c:strCache>
                <c:ptCount val="1"/>
                <c:pt idx="0">
                  <c:v>BGSI LV-EE, EUR/MWh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'[Get Baltic prices.xlsx]trade_data'!$A$2:$A$530</c:f>
              <c:strCache>
                <c:ptCount val="529"/>
                <c:pt idx="0">
                  <c:v>2023-01-01</c:v>
                </c:pt>
                <c:pt idx="1">
                  <c:v>2023-01-02</c:v>
                </c:pt>
                <c:pt idx="2">
                  <c:v>2023-01-03</c:v>
                </c:pt>
                <c:pt idx="3">
                  <c:v>2023-01-04</c:v>
                </c:pt>
                <c:pt idx="4">
                  <c:v>2023-01-05</c:v>
                </c:pt>
                <c:pt idx="5">
                  <c:v>2023-01-06</c:v>
                </c:pt>
                <c:pt idx="6">
                  <c:v>2023-01-07</c:v>
                </c:pt>
                <c:pt idx="7">
                  <c:v>2023-01-08</c:v>
                </c:pt>
                <c:pt idx="8">
                  <c:v>2023-01-09</c:v>
                </c:pt>
                <c:pt idx="9">
                  <c:v>2023-01-10</c:v>
                </c:pt>
                <c:pt idx="10">
                  <c:v>2023-01-11</c:v>
                </c:pt>
                <c:pt idx="11">
                  <c:v>2023-01-12</c:v>
                </c:pt>
                <c:pt idx="12">
                  <c:v>2023-01-13</c:v>
                </c:pt>
                <c:pt idx="13">
                  <c:v>2023-01-14</c:v>
                </c:pt>
                <c:pt idx="14">
                  <c:v>2023-01-15</c:v>
                </c:pt>
                <c:pt idx="15">
                  <c:v>2023-01-16</c:v>
                </c:pt>
                <c:pt idx="16">
                  <c:v>2023-01-17</c:v>
                </c:pt>
                <c:pt idx="17">
                  <c:v>2023-01-18</c:v>
                </c:pt>
                <c:pt idx="18">
                  <c:v>2023-01-19</c:v>
                </c:pt>
                <c:pt idx="19">
                  <c:v>2023-01-20</c:v>
                </c:pt>
                <c:pt idx="20">
                  <c:v>2023-01-21</c:v>
                </c:pt>
                <c:pt idx="21">
                  <c:v>2023-01-22</c:v>
                </c:pt>
                <c:pt idx="22">
                  <c:v>2023-01-23</c:v>
                </c:pt>
                <c:pt idx="23">
                  <c:v>2023-01-24</c:v>
                </c:pt>
                <c:pt idx="24">
                  <c:v>2023-01-25</c:v>
                </c:pt>
                <c:pt idx="25">
                  <c:v>2023-01-26</c:v>
                </c:pt>
                <c:pt idx="26">
                  <c:v>2023-01-27</c:v>
                </c:pt>
                <c:pt idx="27">
                  <c:v>2023-01-28</c:v>
                </c:pt>
                <c:pt idx="28">
                  <c:v>2023-01-29</c:v>
                </c:pt>
                <c:pt idx="29">
                  <c:v>2023-01-30</c:v>
                </c:pt>
                <c:pt idx="30">
                  <c:v>2023-01-31</c:v>
                </c:pt>
                <c:pt idx="31">
                  <c:v>2023-02-01</c:v>
                </c:pt>
                <c:pt idx="32">
                  <c:v>2023-02-02</c:v>
                </c:pt>
                <c:pt idx="33">
                  <c:v>2023-02-03</c:v>
                </c:pt>
                <c:pt idx="34">
                  <c:v>2023-02-04</c:v>
                </c:pt>
                <c:pt idx="35">
                  <c:v>2023-02-05</c:v>
                </c:pt>
                <c:pt idx="36">
                  <c:v>2023-02-06</c:v>
                </c:pt>
                <c:pt idx="37">
                  <c:v>2023-02-07</c:v>
                </c:pt>
                <c:pt idx="38">
                  <c:v>2023-02-08</c:v>
                </c:pt>
                <c:pt idx="39">
                  <c:v>2023-02-09</c:v>
                </c:pt>
                <c:pt idx="40">
                  <c:v>2023-02-10</c:v>
                </c:pt>
                <c:pt idx="41">
                  <c:v>2023-02-11</c:v>
                </c:pt>
                <c:pt idx="42">
                  <c:v>2023-02-12</c:v>
                </c:pt>
                <c:pt idx="43">
                  <c:v>2023-02-13</c:v>
                </c:pt>
                <c:pt idx="44">
                  <c:v>2023-02-14</c:v>
                </c:pt>
                <c:pt idx="45">
                  <c:v>2023-02-15</c:v>
                </c:pt>
                <c:pt idx="46">
                  <c:v>2023-02-16</c:v>
                </c:pt>
                <c:pt idx="47">
                  <c:v>2023-02-17</c:v>
                </c:pt>
                <c:pt idx="48">
                  <c:v>2023-02-18</c:v>
                </c:pt>
                <c:pt idx="49">
                  <c:v>2023-02-19</c:v>
                </c:pt>
                <c:pt idx="50">
                  <c:v>2023-02-20</c:v>
                </c:pt>
                <c:pt idx="51">
                  <c:v>2023-02-21</c:v>
                </c:pt>
                <c:pt idx="52">
                  <c:v>2023-02-22</c:v>
                </c:pt>
                <c:pt idx="53">
                  <c:v>2023-02-23</c:v>
                </c:pt>
                <c:pt idx="54">
                  <c:v>2023-02-24</c:v>
                </c:pt>
                <c:pt idx="55">
                  <c:v>2023-02-25</c:v>
                </c:pt>
                <c:pt idx="56">
                  <c:v>2023-02-26</c:v>
                </c:pt>
                <c:pt idx="57">
                  <c:v>2023-02-27</c:v>
                </c:pt>
                <c:pt idx="58">
                  <c:v>2023-02-28</c:v>
                </c:pt>
                <c:pt idx="59">
                  <c:v>2023-03-01</c:v>
                </c:pt>
                <c:pt idx="60">
                  <c:v>2023-03-02</c:v>
                </c:pt>
                <c:pt idx="61">
                  <c:v>2023-03-03</c:v>
                </c:pt>
                <c:pt idx="62">
                  <c:v>2023-03-04</c:v>
                </c:pt>
                <c:pt idx="63">
                  <c:v>2023-03-05</c:v>
                </c:pt>
                <c:pt idx="64">
                  <c:v>2023-03-06</c:v>
                </c:pt>
                <c:pt idx="65">
                  <c:v>2023-03-07</c:v>
                </c:pt>
                <c:pt idx="66">
                  <c:v>2023-03-08</c:v>
                </c:pt>
                <c:pt idx="67">
                  <c:v>2023-03-09</c:v>
                </c:pt>
                <c:pt idx="68">
                  <c:v>2023-03-10</c:v>
                </c:pt>
                <c:pt idx="69">
                  <c:v>2023-03-11</c:v>
                </c:pt>
                <c:pt idx="70">
                  <c:v>2023-03-12</c:v>
                </c:pt>
                <c:pt idx="71">
                  <c:v>2023-03-13</c:v>
                </c:pt>
                <c:pt idx="72">
                  <c:v>2023-03-14</c:v>
                </c:pt>
                <c:pt idx="73">
                  <c:v>2023-03-15</c:v>
                </c:pt>
                <c:pt idx="74">
                  <c:v>2023-03-16</c:v>
                </c:pt>
                <c:pt idx="75">
                  <c:v>2023-03-17</c:v>
                </c:pt>
                <c:pt idx="76">
                  <c:v>2023-03-18</c:v>
                </c:pt>
                <c:pt idx="77">
                  <c:v>2023-03-19</c:v>
                </c:pt>
                <c:pt idx="78">
                  <c:v>2023-03-20</c:v>
                </c:pt>
                <c:pt idx="79">
                  <c:v>2023-03-21</c:v>
                </c:pt>
                <c:pt idx="80">
                  <c:v>2023-03-22</c:v>
                </c:pt>
                <c:pt idx="81">
                  <c:v>2023-03-23</c:v>
                </c:pt>
                <c:pt idx="82">
                  <c:v>2023-03-24</c:v>
                </c:pt>
                <c:pt idx="83">
                  <c:v>2023-03-25</c:v>
                </c:pt>
                <c:pt idx="84">
                  <c:v>2023-03-26</c:v>
                </c:pt>
                <c:pt idx="85">
                  <c:v>2023-03-27</c:v>
                </c:pt>
                <c:pt idx="86">
                  <c:v>2023-03-28</c:v>
                </c:pt>
                <c:pt idx="87">
                  <c:v>2023-03-29</c:v>
                </c:pt>
                <c:pt idx="88">
                  <c:v>2023-03-30</c:v>
                </c:pt>
                <c:pt idx="89">
                  <c:v>2023-03-31</c:v>
                </c:pt>
                <c:pt idx="90">
                  <c:v>2023-04-01</c:v>
                </c:pt>
                <c:pt idx="91">
                  <c:v>2023-04-02</c:v>
                </c:pt>
                <c:pt idx="92">
                  <c:v>2023-04-03</c:v>
                </c:pt>
                <c:pt idx="93">
                  <c:v>2023-04-04</c:v>
                </c:pt>
                <c:pt idx="94">
                  <c:v>2023-04-05</c:v>
                </c:pt>
                <c:pt idx="95">
                  <c:v>2023-04-06</c:v>
                </c:pt>
                <c:pt idx="96">
                  <c:v>2023-04-07</c:v>
                </c:pt>
                <c:pt idx="97">
                  <c:v>2023-04-08</c:v>
                </c:pt>
                <c:pt idx="98">
                  <c:v>2023-04-09</c:v>
                </c:pt>
                <c:pt idx="99">
                  <c:v>2023-04-10</c:v>
                </c:pt>
                <c:pt idx="100">
                  <c:v>2023-04-11</c:v>
                </c:pt>
                <c:pt idx="101">
                  <c:v>2023-04-12</c:v>
                </c:pt>
                <c:pt idx="102">
                  <c:v>2023-04-13</c:v>
                </c:pt>
                <c:pt idx="103">
                  <c:v>2023-04-14</c:v>
                </c:pt>
                <c:pt idx="104">
                  <c:v>2023-04-15</c:v>
                </c:pt>
                <c:pt idx="105">
                  <c:v>2023-04-16</c:v>
                </c:pt>
                <c:pt idx="106">
                  <c:v>2023-04-17</c:v>
                </c:pt>
                <c:pt idx="107">
                  <c:v>2023-04-18</c:v>
                </c:pt>
                <c:pt idx="108">
                  <c:v>2023-04-19</c:v>
                </c:pt>
                <c:pt idx="109">
                  <c:v>2023-04-20</c:v>
                </c:pt>
                <c:pt idx="110">
                  <c:v>2023-04-21</c:v>
                </c:pt>
                <c:pt idx="111">
                  <c:v>2023-04-22</c:v>
                </c:pt>
                <c:pt idx="112">
                  <c:v>2023-04-23</c:v>
                </c:pt>
                <c:pt idx="113">
                  <c:v>2023-04-24</c:v>
                </c:pt>
                <c:pt idx="114">
                  <c:v>2023-04-25</c:v>
                </c:pt>
                <c:pt idx="115">
                  <c:v>2023-04-26</c:v>
                </c:pt>
                <c:pt idx="116">
                  <c:v>2023-04-27</c:v>
                </c:pt>
                <c:pt idx="117">
                  <c:v>2023-04-28</c:v>
                </c:pt>
                <c:pt idx="118">
                  <c:v>2023-04-29</c:v>
                </c:pt>
                <c:pt idx="119">
                  <c:v>2023-04-30</c:v>
                </c:pt>
                <c:pt idx="120">
                  <c:v>2023-05-01</c:v>
                </c:pt>
                <c:pt idx="121">
                  <c:v>2023-05-02</c:v>
                </c:pt>
                <c:pt idx="122">
                  <c:v>2023-05-03</c:v>
                </c:pt>
                <c:pt idx="123">
                  <c:v>2023-05-04</c:v>
                </c:pt>
                <c:pt idx="124">
                  <c:v>2023-05-05</c:v>
                </c:pt>
                <c:pt idx="125">
                  <c:v>2023-05-06</c:v>
                </c:pt>
                <c:pt idx="126">
                  <c:v>2023-05-07</c:v>
                </c:pt>
                <c:pt idx="127">
                  <c:v>2023-05-08</c:v>
                </c:pt>
                <c:pt idx="128">
                  <c:v>2023-05-09</c:v>
                </c:pt>
                <c:pt idx="129">
                  <c:v>2023-05-10</c:v>
                </c:pt>
                <c:pt idx="130">
                  <c:v>2023-05-11</c:v>
                </c:pt>
                <c:pt idx="131">
                  <c:v>2023-05-12</c:v>
                </c:pt>
                <c:pt idx="132">
                  <c:v>2023-05-13</c:v>
                </c:pt>
                <c:pt idx="133">
                  <c:v>2023-05-14</c:v>
                </c:pt>
                <c:pt idx="134">
                  <c:v>2023-05-15</c:v>
                </c:pt>
                <c:pt idx="135">
                  <c:v>2023-05-16</c:v>
                </c:pt>
                <c:pt idx="136">
                  <c:v>2023-05-17</c:v>
                </c:pt>
                <c:pt idx="137">
                  <c:v>2023-05-18</c:v>
                </c:pt>
                <c:pt idx="138">
                  <c:v>2023-05-19</c:v>
                </c:pt>
                <c:pt idx="139">
                  <c:v>2023-05-20</c:v>
                </c:pt>
                <c:pt idx="140">
                  <c:v>2023-05-21</c:v>
                </c:pt>
                <c:pt idx="141">
                  <c:v>2023-05-22</c:v>
                </c:pt>
                <c:pt idx="142">
                  <c:v>2023-05-23</c:v>
                </c:pt>
                <c:pt idx="143">
                  <c:v>2023-05-24</c:v>
                </c:pt>
                <c:pt idx="144">
                  <c:v>2023-05-25</c:v>
                </c:pt>
                <c:pt idx="145">
                  <c:v>2023-05-26</c:v>
                </c:pt>
                <c:pt idx="146">
                  <c:v>2023-05-27</c:v>
                </c:pt>
                <c:pt idx="147">
                  <c:v>2023-05-28</c:v>
                </c:pt>
                <c:pt idx="148">
                  <c:v>2023-05-29</c:v>
                </c:pt>
                <c:pt idx="149">
                  <c:v>2023-05-30</c:v>
                </c:pt>
                <c:pt idx="150">
                  <c:v>2023-05-31</c:v>
                </c:pt>
                <c:pt idx="151">
                  <c:v>2023-06-01</c:v>
                </c:pt>
                <c:pt idx="152">
                  <c:v>2023-06-02</c:v>
                </c:pt>
                <c:pt idx="153">
                  <c:v>2023-06-03</c:v>
                </c:pt>
                <c:pt idx="154">
                  <c:v>2023-06-04</c:v>
                </c:pt>
                <c:pt idx="155">
                  <c:v>2023-06-05</c:v>
                </c:pt>
                <c:pt idx="156">
                  <c:v>2023-06-06</c:v>
                </c:pt>
                <c:pt idx="157">
                  <c:v>2023-06-07</c:v>
                </c:pt>
                <c:pt idx="158">
                  <c:v>2023-06-08</c:v>
                </c:pt>
                <c:pt idx="159">
                  <c:v>2023-06-09</c:v>
                </c:pt>
                <c:pt idx="160">
                  <c:v>2023-06-10</c:v>
                </c:pt>
                <c:pt idx="161">
                  <c:v>2023-06-11</c:v>
                </c:pt>
                <c:pt idx="162">
                  <c:v>2023-06-12</c:v>
                </c:pt>
                <c:pt idx="163">
                  <c:v>2023-06-13</c:v>
                </c:pt>
                <c:pt idx="164">
                  <c:v>2023-06-14</c:v>
                </c:pt>
                <c:pt idx="165">
                  <c:v>2023-06-15</c:v>
                </c:pt>
                <c:pt idx="166">
                  <c:v>2023-06-16</c:v>
                </c:pt>
                <c:pt idx="167">
                  <c:v>2023-06-17</c:v>
                </c:pt>
                <c:pt idx="168">
                  <c:v>2023-06-18</c:v>
                </c:pt>
                <c:pt idx="169">
                  <c:v>2023-06-19</c:v>
                </c:pt>
                <c:pt idx="170">
                  <c:v>2023-06-20</c:v>
                </c:pt>
                <c:pt idx="171">
                  <c:v>2023-06-21</c:v>
                </c:pt>
                <c:pt idx="172">
                  <c:v>2023-06-22</c:v>
                </c:pt>
                <c:pt idx="173">
                  <c:v>2023-06-23</c:v>
                </c:pt>
                <c:pt idx="174">
                  <c:v>2023-06-24</c:v>
                </c:pt>
                <c:pt idx="175">
                  <c:v>2023-06-25</c:v>
                </c:pt>
                <c:pt idx="176">
                  <c:v>2023-06-26</c:v>
                </c:pt>
                <c:pt idx="177">
                  <c:v>2023-06-27</c:v>
                </c:pt>
                <c:pt idx="178">
                  <c:v>2023-06-28</c:v>
                </c:pt>
                <c:pt idx="179">
                  <c:v>2023-06-29</c:v>
                </c:pt>
                <c:pt idx="180">
                  <c:v>2023-06-30</c:v>
                </c:pt>
                <c:pt idx="181">
                  <c:v>2023-07-01</c:v>
                </c:pt>
                <c:pt idx="182">
                  <c:v>2023-07-02</c:v>
                </c:pt>
                <c:pt idx="183">
                  <c:v>2023-07-03</c:v>
                </c:pt>
                <c:pt idx="184">
                  <c:v>2023-07-04</c:v>
                </c:pt>
                <c:pt idx="185">
                  <c:v>2023-07-05</c:v>
                </c:pt>
                <c:pt idx="186">
                  <c:v>2023-07-06</c:v>
                </c:pt>
                <c:pt idx="187">
                  <c:v>2023-07-07</c:v>
                </c:pt>
                <c:pt idx="188">
                  <c:v>2023-07-08</c:v>
                </c:pt>
                <c:pt idx="189">
                  <c:v>2023-07-09</c:v>
                </c:pt>
                <c:pt idx="190">
                  <c:v>2023-07-10</c:v>
                </c:pt>
                <c:pt idx="191">
                  <c:v>2023-07-11</c:v>
                </c:pt>
                <c:pt idx="192">
                  <c:v>2023-07-12</c:v>
                </c:pt>
                <c:pt idx="193">
                  <c:v>2023-07-13</c:v>
                </c:pt>
                <c:pt idx="194">
                  <c:v>2023-07-14</c:v>
                </c:pt>
                <c:pt idx="195">
                  <c:v>2023-07-15</c:v>
                </c:pt>
                <c:pt idx="196">
                  <c:v>2023-07-16</c:v>
                </c:pt>
                <c:pt idx="197">
                  <c:v>2023-07-17</c:v>
                </c:pt>
                <c:pt idx="198">
                  <c:v>2023-07-18</c:v>
                </c:pt>
                <c:pt idx="199">
                  <c:v>2023-07-19</c:v>
                </c:pt>
                <c:pt idx="200">
                  <c:v>2023-07-20</c:v>
                </c:pt>
                <c:pt idx="201">
                  <c:v>2023-07-21</c:v>
                </c:pt>
                <c:pt idx="202">
                  <c:v>2023-07-22</c:v>
                </c:pt>
                <c:pt idx="203">
                  <c:v>2023-07-23</c:v>
                </c:pt>
                <c:pt idx="204">
                  <c:v>2023-07-24</c:v>
                </c:pt>
                <c:pt idx="205">
                  <c:v>2023-07-25</c:v>
                </c:pt>
                <c:pt idx="206">
                  <c:v>2023-07-26</c:v>
                </c:pt>
                <c:pt idx="207">
                  <c:v>2023-07-27</c:v>
                </c:pt>
                <c:pt idx="208">
                  <c:v>2023-07-28</c:v>
                </c:pt>
                <c:pt idx="209">
                  <c:v>2023-07-29</c:v>
                </c:pt>
                <c:pt idx="210">
                  <c:v>2023-07-30</c:v>
                </c:pt>
                <c:pt idx="211">
                  <c:v>2023-07-31</c:v>
                </c:pt>
                <c:pt idx="212">
                  <c:v>2023-08-01</c:v>
                </c:pt>
                <c:pt idx="213">
                  <c:v>2023-08-02</c:v>
                </c:pt>
                <c:pt idx="214">
                  <c:v>2023-08-03</c:v>
                </c:pt>
                <c:pt idx="215">
                  <c:v>2023-08-04</c:v>
                </c:pt>
                <c:pt idx="216">
                  <c:v>2023-08-05</c:v>
                </c:pt>
                <c:pt idx="217">
                  <c:v>2023-08-06</c:v>
                </c:pt>
                <c:pt idx="218">
                  <c:v>2023-08-07</c:v>
                </c:pt>
                <c:pt idx="219">
                  <c:v>2023-08-08</c:v>
                </c:pt>
                <c:pt idx="220">
                  <c:v>2023-08-09</c:v>
                </c:pt>
                <c:pt idx="221">
                  <c:v>2023-08-10</c:v>
                </c:pt>
                <c:pt idx="222">
                  <c:v>2023-08-11</c:v>
                </c:pt>
                <c:pt idx="223">
                  <c:v>2023-08-12</c:v>
                </c:pt>
                <c:pt idx="224">
                  <c:v>2023-08-13</c:v>
                </c:pt>
                <c:pt idx="225">
                  <c:v>2023-08-14</c:v>
                </c:pt>
                <c:pt idx="226">
                  <c:v>2023-08-15</c:v>
                </c:pt>
                <c:pt idx="227">
                  <c:v>2023-08-16</c:v>
                </c:pt>
                <c:pt idx="228">
                  <c:v>2023-08-17</c:v>
                </c:pt>
                <c:pt idx="229">
                  <c:v>2023-08-18</c:v>
                </c:pt>
                <c:pt idx="230">
                  <c:v>2023-08-19</c:v>
                </c:pt>
                <c:pt idx="231">
                  <c:v>2023-08-20</c:v>
                </c:pt>
                <c:pt idx="232">
                  <c:v>2023-08-21</c:v>
                </c:pt>
                <c:pt idx="233">
                  <c:v>2023-08-22</c:v>
                </c:pt>
                <c:pt idx="234">
                  <c:v>2023-08-23</c:v>
                </c:pt>
                <c:pt idx="235">
                  <c:v>2023-08-24</c:v>
                </c:pt>
                <c:pt idx="236">
                  <c:v>2023-08-25</c:v>
                </c:pt>
                <c:pt idx="237">
                  <c:v>2023-08-26</c:v>
                </c:pt>
                <c:pt idx="238">
                  <c:v>2023-08-27</c:v>
                </c:pt>
                <c:pt idx="239">
                  <c:v>2023-08-28</c:v>
                </c:pt>
                <c:pt idx="240">
                  <c:v>2023-08-29</c:v>
                </c:pt>
                <c:pt idx="241">
                  <c:v>2023-08-30</c:v>
                </c:pt>
                <c:pt idx="242">
                  <c:v>2023-08-31</c:v>
                </c:pt>
                <c:pt idx="243">
                  <c:v>2023-09-01</c:v>
                </c:pt>
                <c:pt idx="244">
                  <c:v>2023-09-02</c:v>
                </c:pt>
                <c:pt idx="245">
                  <c:v>2023-09-03</c:v>
                </c:pt>
                <c:pt idx="246">
                  <c:v>2023-09-04</c:v>
                </c:pt>
                <c:pt idx="247">
                  <c:v>2023-09-05</c:v>
                </c:pt>
                <c:pt idx="248">
                  <c:v>2023-09-06</c:v>
                </c:pt>
                <c:pt idx="249">
                  <c:v>2023-09-07</c:v>
                </c:pt>
                <c:pt idx="250">
                  <c:v>2023-09-08</c:v>
                </c:pt>
                <c:pt idx="251">
                  <c:v>2023-09-09</c:v>
                </c:pt>
                <c:pt idx="252">
                  <c:v>2023-09-10</c:v>
                </c:pt>
                <c:pt idx="253">
                  <c:v>2023-09-11</c:v>
                </c:pt>
                <c:pt idx="254">
                  <c:v>2023-09-12</c:v>
                </c:pt>
                <c:pt idx="255">
                  <c:v>2023-09-13</c:v>
                </c:pt>
                <c:pt idx="256">
                  <c:v>2023-09-14</c:v>
                </c:pt>
                <c:pt idx="257">
                  <c:v>2023-09-15</c:v>
                </c:pt>
                <c:pt idx="258">
                  <c:v>2023-09-16</c:v>
                </c:pt>
                <c:pt idx="259">
                  <c:v>2023-09-17</c:v>
                </c:pt>
                <c:pt idx="260">
                  <c:v>2023-09-18</c:v>
                </c:pt>
                <c:pt idx="261">
                  <c:v>2023-09-19</c:v>
                </c:pt>
                <c:pt idx="262">
                  <c:v>2023-09-20</c:v>
                </c:pt>
                <c:pt idx="263">
                  <c:v>2023-09-21</c:v>
                </c:pt>
                <c:pt idx="264">
                  <c:v>2023-09-22</c:v>
                </c:pt>
                <c:pt idx="265">
                  <c:v>2023-09-23</c:v>
                </c:pt>
                <c:pt idx="266">
                  <c:v>2023-09-24</c:v>
                </c:pt>
                <c:pt idx="267">
                  <c:v>2023-09-25</c:v>
                </c:pt>
                <c:pt idx="268">
                  <c:v>2023-09-26</c:v>
                </c:pt>
                <c:pt idx="269">
                  <c:v>2023-09-27</c:v>
                </c:pt>
                <c:pt idx="270">
                  <c:v>2023-09-28</c:v>
                </c:pt>
                <c:pt idx="271">
                  <c:v>2023-09-29</c:v>
                </c:pt>
                <c:pt idx="272">
                  <c:v>2023-09-30</c:v>
                </c:pt>
                <c:pt idx="273">
                  <c:v>2023-10-01</c:v>
                </c:pt>
                <c:pt idx="274">
                  <c:v>2023-10-02</c:v>
                </c:pt>
                <c:pt idx="275">
                  <c:v>2023-10-03</c:v>
                </c:pt>
                <c:pt idx="276">
                  <c:v>2023-10-04</c:v>
                </c:pt>
                <c:pt idx="277">
                  <c:v>2023-10-05</c:v>
                </c:pt>
                <c:pt idx="278">
                  <c:v>2023-10-06</c:v>
                </c:pt>
                <c:pt idx="279">
                  <c:v>2023-10-07</c:v>
                </c:pt>
                <c:pt idx="280">
                  <c:v>2023-10-08</c:v>
                </c:pt>
                <c:pt idx="281">
                  <c:v>2023-10-09</c:v>
                </c:pt>
                <c:pt idx="282">
                  <c:v>2023-10-10</c:v>
                </c:pt>
                <c:pt idx="283">
                  <c:v>2023-10-11</c:v>
                </c:pt>
                <c:pt idx="284">
                  <c:v>2023-10-12</c:v>
                </c:pt>
                <c:pt idx="285">
                  <c:v>2023-10-13</c:v>
                </c:pt>
                <c:pt idx="286">
                  <c:v>2023-10-14</c:v>
                </c:pt>
                <c:pt idx="287">
                  <c:v>2023-10-15</c:v>
                </c:pt>
                <c:pt idx="288">
                  <c:v>2023-10-16</c:v>
                </c:pt>
                <c:pt idx="289">
                  <c:v>2023-10-17</c:v>
                </c:pt>
                <c:pt idx="290">
                  <c:v>2023-10-18</c:v>
                </c:pt>
                <c:pt idx="291">
                  <c:v>2023-10-19</c:v>
                </c:pt>
                <c:pt idx="292">
                  <c:v>2023-10-20</c:v>
                </c:pt>
                <c:pt idx="293">
                  <c:v>2023-10-21</c:v>
                </c:pt>
                <c:pt idx="294">
                  <c:v>2023-10-22</c:v>
                </c:pt>
                <c:pt idx="295">
                  <c:v>2023-10-23</c:v>
                </c:pt>
                <c:pt idx="296">
                  <c:v>2023-10-24</c:v>
                </c:pt>
                <c:pt idx="297">
                  <c:v>2023-10-25</c:v>
                </c:pt>
                <c:pt idx="298">
                  <c:v>2023-10-26</c:v>
                </c:pt>
                <c:pt idx="299">
                  <c:v>2023-10-27</c:v>
                </c:pt>
                <c:pt idx="300">
                  <c:v>2023-10-28</c:v>
                </c:pt>
                <c:pt idx="301">
                  <c:v>2023-10-29</c:v>
                </c:pt>
                <c:pt idx="302">
                  <c:v>2023-10-30</c:v>
                </c:pt>
                <c:pt idx="303">
                  <c:v>2023-10-31</c:v>
                </c:pt>
                <c:pt idx="304">
                  <c:v>2023-11-01</c:v>
                </c:pt>
                <c:pt idx="305">
                  <c:v>2023-11-02</c:v>
                </c:pt>
                <c:pt idx="306">
                  <c:v>2023-11-03</c:v>
                </c:pt>
                <c:pt idx="307">
                  <c:v>2023-11-04</c:v>
                </c:pt>
                <c:pt idx="308">
                  <c:v>2023-11-05</c:v>
                </c:pt>
                <c:pt idx="309">
                  <c:v>2023-11-06</c:v>
                </c:pt>
                <c:pt idx="310">
                  <c:v>2023-11-07</c:v>
                </c:pt>
                <c:pt idx="311">
                  <c:v>2023-11-08</c:v>
                </c:pt>
                <c:pt idx="312">
                  <c:v>2023-11-09</c:v>
                </c:pt>
                <c:pt idx="313">
                  <c:v>2023-11-10</c:v>
                </c:pt>
                <c:pt idx="314">
                  <c:v>2023-11-11</c:v>
                </c:pt>
                <c:pt idx="315">
                  <c:v>2023-11-12</c:v>
                </c:pt>
                <c:pt idx="316">
                  <c:v>2023-11-13</c:v>
                </c:pt>
                <c:pt idx="317">
                  <c:v>2023-11-14</c:v>
                </c:pt>
                <c:pt idx="318">
                  <c:v>2023-11-15</c:v>
                </c:pt>
                <c:pt idx="319">
                  <c:v>2023-11-16</c:v>
                </c:pt>
                <c:pt idx="320">
                  <c:v>2023-11-17</c:v>
                </c:pt>
                <c:pt idx="321">
                  <c:v>2023-11-18</c:v>
                </c:pt>
                <c:pt idx="322">
                  <c:v>2023-11-19</c:v>
                </c:pt>
                <c:pt idx="323">
                  <c:v>2023-11-20</c:v>
                </c:pt>
                <c:pt idx="324">
                  <c:v>2023-11-21</c:v>
                </c:pt>
                <c:pt idx="325">
                  <c:v>2023-11-22</c:v>
                </c:pt>
                <c:pt idx="326">
                  <c:v>2023-11-23</c:v>
                </c:pt>
                <c:pt idx="327">
                  <c:v>2023-11-24</c:v>
                </c:pt>
                <c:pt idx="328">
                  <c:v>2023-11-25</c:v>
                </c:pt>
                <c:pt idx="329">
                  <c:v>2023-11-26</c:v>
                </c:pt>
                <c:pt idx="330">
                  <c:v>2023-11-27</c:v>
                </c:pt>
                <c:pt idx="331">
                  <c:v>2023-11-28</c:v>
                </c:pt>
                <c:pt idx="332">
                  <c:v>2023-11-29</c:v>
                </c:pt>
                <c:pt idx="333">
                  <c:v>2023-11-30</c:v>
                </c:pt>
                <c:pt idx="334">
                  <c:v>2023-12-01</c:v>
                </c:pt>
                <c:pt idx="335">
                  <c:v>2023-12-02</c:v>
                </c:pt>
                <c:pt idx="336">
                  <c:v>2023-12-03</c:v>
                </c:pt>
                <c:pt idx="337">
                  <c:v>2023-12-04</c:v>
                </c:pt>
                <c:pt idx="338">
                  <c:v>2023-12-05</c:v>
                </c:pt>
                <c:pt idx="339">
                  <c:v>2023-12-06</c:v>
                </c:pt>
                <c:pt idx="340">
                  <c:v>2023-12-07</c:v>
                </c:pt>
                <c:pt idx="341">
                  <c:v>2023-12-08</c:v>
                </c:pt>
                <c:pt idx="342">
                  <c:v>2023-12-09</c:v>
                </c:pt>
                <c:pt idx="343">
                  <c:v>2023-12-10</c:v>
                </c:pt>
                <c:pt idx="344">
                  <c:v>2023-12-11</c:v>
                </c:pt>
                <c:pt idx="345">
                  <c:v>2023-12-12</c:v>
                </c:pt>
                <c:pt idx="346">
                  <c:v>2023-12-13</c:v>
                </c:pt>
                <c:pt idx="347">
                  <c:v>2023-12-14</c:v>
                </c:pt>
                <c:pt idx="348">
                  <c:v>2023-12-15</c:v>
                </c:pt>
                <c:pt idx="349">
                  <c:v>2023-12-16</c:v>
                </c:pt>
                <c:pt idx="350">
                  <c:v>2023-12-17</c:v>
                </c:pt>
                <c:pt idx="351">
                  <c:v>2023-12-18</c:v>
                </c:pt>
                <c:pt idx="352">
                  <c:v>2023-12-19</c:v>
                </c:pt>
                <c:pt idx="353">
                  <c:v>2023-12-20</c:v>
                </c:pt>
                <c:pt idx="354">
                  <c:v>2023-12-21</c:v>
                </c:pt>
                <c:pt idx="355">
                  <c:v>2023-12-22</c:v>
                </c:pt>
                <c:pt idx="356">
                  <c:v>2023-12-23</c:v>
                </c:pt>
                <c:pt idx="357">
                  <c:v>2023-12-24</c:v>
                </c:pt>
                <c:pt idx="358">
                  <c:v>2023-12-25</c:v>
                </c:pt>
                <c:pt idx="359">
                  <c:v>2023-12-26</c:v>
                </c:pt>
                <c:pt idx="360">
                  <c:v>2023-12-27</c:v>
                </c:pt>
                <c:pt idx="361">
                  <c:v>2023-12-28</c:v>
                </c:pt>
                <c:pt idx="362">
                  <c:v>2023-12-29</c:v>
                </c:pt>
                <c:pt idx="363">
                  <c:v>2023-12-30</c:v>
                </c:pt>
                <c:pt idx="364">
                  <c:v>2023-12-31</c:v>
                </c:pt>
                <c:pt idx="365">
                  <c:v>2024-01-01</c:v>
                </c:pt>
                <c:pt idx="366">
                  <c:v>2024-01-02</c:v>
                </c:pt>
                <c:pt idx="367">
                  <c:v>2024-01-03</c:v>
                </c:pt>
                <c:pt idx="368">
                  <c:v>2024-01-04</c:v>
                </c:pt>
                <c:pt idx="369">
                  <c:v>2024-01-05</c:v>
                </c:pt>
                <c:pt idx="370">
                  <c:v>2024-01-06</c:v>
                </c:pt>
                <c:pt idx="371">
                  <c:v>2024-01-07</c:v>
                </c:pt>
                <c:pt idx="372">
                  <c:v>2024-01-08</c:v>
                </c:pt>
                <c:pt idx="373">
                  <c:v>2024-01-09</c:v>
                </c:pt>
                <c:pt idx="374">
                  <c:v>2024-01-10</c:v>
                </c:pt>
                <c:pt idx="375">
                  <c:v>2024-01-11</c:v>
                </c:pt>
                <c:pt idx="376">
                  <c:v>2024-01-12</c:v>
                </c:pt>
                <c:pt idx="377">
                  <c:v>2024-01-13</c:v>
                </c:pt>
                <c:pt idx="378">
                  <c:v>2024-01-14</c:v>
                </c:pt>
                <c:pt idx="379">
                  <c:v>2024-01-15</c:v>
                </c:pt>
                <c:pt idx="380">
                  <c:v>2024-01-16</c:v>
                </c:pt>
                <c:pt idx="381">
                  <c:v>2024-01-17</c:v>
                </c:pt>
                <c:pt idx="382">
                  <c:v>2024-01-18</c:v>
                </c:pt>
                <c:pt idx="383">
                  <c:v>2024-01-19</c:v>
                </c:pt>
                <c:pt idx="384">
                  <c:v>2024-01-20</c:v>
                </c:pt>
                <c:pt idx="385">
                  <c:v>2024-01-21</c:v>
                </c:pt>
                <c:pt idx="386">
                  <c:v>2024-01-22</c:v>
                </c:pt>
                <c:pt idx="387">
                  <c:v>2024-01-23</c:v>
                </c:pt>
                <c:pt idx="388">
                  <c:v>2024-01-24</c:v>
                </c:pt>
                <c:pt idx="389">
                  <c:v>2024-01-25</c:v>
                </c:pt>
                <c:pt idx="390">
                  <c:v>2024-01-26</c:v>
                </c:pt>
                <c:pt idx="391">
                  <c:v>2024-01-27</c:v>
                </c:pt>
                <c:pt idx="392">
                  <c:v>2024-01-28</c:v>
                </c:pt>
                <c:pt idx="393">
                  <c:v>2024-01-29</c:v>
                </c:pt>
                <c:pt idx="394">
                  <c:v>2024-01-30</c:v>
                </c:pt>
                <c:pt idx="395">
                  <c:v>2024-01-31</c:v>
                </c:pt>
                <c:pt idx="396">
                  <c:v>2024-02-01</c:v>
                </c:pt>
                <c:pt idx="397">
                  <c:v>2024-02-02</c:v>
                </c:pt>
                <c:pt idx="398">
                  <c:v>2024-02-03</c:v>
                </c:pt>
                <c:pt idx="399">
                  <c:v>2024-02-04</c:v>
                </c:pt>
                <c:pt idx="400">
                  <c:v>2024-02-05</c:v>
                </c:pt>
                <c:pt idx="401">
                  <c:v>2024-02-06</c:v>
                </c:pt>
                <c:pt idx="402">
                  <c:v>2024-02-07</c:v>
                </c:pt>
                <c:pt idx="403">
                  <c:v>2024-02-08</c:v>
                </c:pt>
                <c:pt idx="404">
                  <c:v>2024-02-09</c:v>
                </c:pt>
                <c:pt idx="405">
                  <c:v>2024-02-10</c:v>
                </c:pt>
                <c:pt idx="406">
                  <c:v>2024-02-11</c:v>
                </c:pt>
                <c:pt idx="407">
                  <c:v>2024-02-12</c:v>
                </c:pt>
                <c:pt idx="408">
                  <c:v>2024-02-13</c:v>
                </c:pt>
                <c:pt idx="409">
                  <c:v>2024-02-14</c:v>
                </c:pt>
                <c:pt idx="410">
                  <c:v>2024-02-15</c:v>
                </c:pt>
                <c:pt idx="411">
                  <c:v>2024-02-16</c:v>
                </c:pt>
                <c:pt idx="412">
                  <c:v>2024-02-17</c:v>
                </c:pt>
                <c:pt idx="413">
                  <c:v>2024-02-18</c:v>
                </c:pt>
                <c:pt idx="414">
                  <c:v>2024-02-19</c:v>
                </c:pt>
                <c:pt idx="415">
                  <c:v>2024-02-20</c:v>
                </c:pt>
                <c:pt idx="416">
                  <c:v>2024-02-21</c:v>
                </c:pt>
                <c:pt idx="417">
                  <c:v>2024-02-22</c:v>
                </c:pt>
                <c:pt idx="418">
                  <c:v>2024-02-23</c:v>
                </c:pt>
                <c:pt idx="419">
                  <c:v>2024-02-24</c:v>
                </c:pt>
                <c:pt idx="420">
                  <c:v>2024-02-25</c:v>
                </c:pt>
                <c:pt idx="421">
                  <c:v>2024-02-26</c:v>
                </c:pt>
                <c:pt idx="422">
                  <c:v>2024-02-27</c:v>
                </c:pt>
                <c:pt idx="423">
                  <c:v>2024-02-28</c:v>
                </c:pt>
                <c:pt idx="424">
                  <c:v>2024-02-29</c:v>
                </c:pt>
                <c:pt idx="425">
                  <c:v>2024-03-01</c:v>
                </c:pt>
                <c:pt idx="426">
                  <c:v>2024-03-02</c:v>
                </c:pt>
                <c:pt idx="427">
                  <c:v>2024-03-03</c:v>
                </c:pt>
                <c:pt idx="428">
                  <c:v>2024-03-04</c:v>
                </c:pt>
                <c:pt idx="429">
                  <c:v>2024-03-05</c:v>
                </c:pt>
                <c:pt idx="430">
                  <c:v>2024-03-06</c:v>
                </c:pt>
                <c:pt idx="431">
                  <c:v>2024-03-07</c:v>
                </c:pt>
                <c:pt idx="432">
                  <c:v>2024-03-08</c:v>
                </c:pt>
                <c:pt idx="433">
                  <c:v>2024-03-09</c:v>
                </c:pt>
                <c:pt idx="434">
                  <c:v>2024-03-10</c:v>
                </c:pt>
                <c:pt idx="435">
                  <c:v>2024-03-11</c:v>
                </c:pt>
                <c:pt idx="436">
                  <c:v>2024-03-12</c:v>
                </c:pt>
                <c:pt idx="437">
                  <c:v>2024-03-13</c:v>
                </c:pt>
                <c:pt idx="438">
                  <c:v>2024-03-14</c:v>
                </c:pt>
                <c:pt idx="439">
                  <c:v>2024-03-15</c:v>
                </c:pt>
                <c:pt idx="440">
                  <c:v>2024-03-16</c:v>
                </c:pt>
                <c:pt idx="441">
                  <c:v>2024-03-17</c:v>
                </c:pt>
                <c:pt idx="442">
                  <c:v>2024-03-18</c:v>
                </c:pt>
                <c:pt idx="443">
                  <c:v>2024-03-19</c:v>
                </c:pt>
                <c:pt idx="444">
                  <c:v>2024-03-20</c:v>
                </c:pt>
                <c:pt idx="445">
                  <c:v>2024-03-21</c:v>
                </c:pt>
                <c:pt idx="446">
                  <c:v>2024-03-22</c:v>
                </c:pt>
                <c:pt idx="447">
                  <c:v>2024-03-23</c:v>
                </c:pt>
                <c:pt idx="448">
                  <c:v>2024-03-24</c:v>
                </c:pt>
                <c:pt idx="449">
                  <c:v>2024-03-25</c:v>
                </c:pt>
                <c:pt idx="450">
                  <c:v>2024-03-26</c:v>
                </c:pt>
                <c:pt idx="451">
                  <c:v>2024-03-27</c:v>
                </c:pt>
                <c:pt idx="452">
                  <c:v>2024-03-28</c:v>
                </c:pt>
                <c:pt idx="453">
                  <c:v>2024-03-29</c:v>
                </c:pt>
                <c:pt idx="454">
                  <c:v>2024-03-30</c:v>
                </c:pt>
                <c:pt idx="455">
                  <c:v>2024-03-31</c:v>
                </c:pt>
                <c:pt idx="456">
                  <c:v>2024-04-01</c:v>
                </c:pt>
                <c:pt idx="457">
                  <c:v>2024-04-02</c:v>
                </c:pt>
                <c:pt idx="458">
                  <c:v>2024-04-03</c:v>
                </c:pt>
                <c:pt idx="459">
                  <c:v>2024-04-04</c:v>
                </c:pt>
                <c:pt idx="460">
                  <c:v>2024-04-05</c:v>
                </c:pt>
                <c:pt idx="461">
                  <c:v>2024-04-06</c:v>
                </c:pt>
                <c:pt idx="462">
                  <c:v>2024-04-07</c:v>
                </c:pt>
                <c:pt idx="463">
                  <c:v>2024-04-08</c:v>
                </c:pt>
                <c:pt idx="464">
                  <c:v>2024-04-09</c:v>
                </c:pt>
                <c:pt idx="465">
                  <c:v>2024-04-10</c:v>
                </c:pt>
                <c:pt idx="466">
                  <c:v>2024-04-11</c:v>
                </c:pt>
                <c:pt idx="467">
                  <c:v>2024-04-12</c:v>
                </c:pt>
                <c:pt idx="468">
                  <c:v>2024-04-13</c:v>
                </c:pt>
                <c:pt idx="469">
                  <c:v>2024-04-14</c:v>
                </c:pt>
                <c:pt idx="470">
                  <c:v>2024-04-15</c:v>
                </c:pt>
                <c:pt idx="471">
                  <c:v>2024-04-16</c:v>
                </c:pt>
                <c:pt idx="472">
                  <c:v>2024-04-17</c:v>
                </c:pt>
                <c:pt idx="473">
                  <c:v>2024-04-18</c:v>
                </c:pt>
                <c:pt idx="474">
                  <c:v>2024-04-19</c:v>
                </c:pt>
                <c:pt idx="475">
                  <c:v>2024-04-20</c:v>
                </c:pt>
                <c:pt idx="476">
                  <c:v>2024-04-21</c:v>
                </c:pt>
                <c:pt idx="477">
                  <c:v>2024-04-22</c:v>
                </c:pt>
                <c:pt idx="478">
                  <c:v>2024-04-23</c:v>
                </c:pt>
                <c:pt idx="479">
                  <c:v>2024-04-24</c:v>
                </c:pt>
                <c:pt idx="480">
                  <c:v>2024-04-25</c:v>
                </c:pt>
                <c:pt idx="481">
                  <c:v>2024-04-26</c:v>
                </c:pt>
                <c:pt idx="482">
                  <c:v>2024-04-27</c:v>
                </c:pt>
                <c:pt idx="483">
                  <c:v>2024-04-28</c:v>
                </c:pt>
                <c:pt idx="484">
                  <c:v>2024-04-29</c:v>
                </c:pt>
                <c:pt idx="485">
                  <c:v>2024-04-30</c:v>
                </c:pt>
                <c:pt idx="486">
                  <c:v>2024-05-01</c:v>
                </c:pt>
                <c:pt idx="487">
                  <c:v>2024-05-02</c:v>
                </c:pt>
                <c:pt idx="488">
                  <c:v>2024-05-03</c:v>
                </c:pt>
                <c:pt idx="489">
                  <c:v>2024-05-04</c:v>
                </c:pt>
                <c:pt idx="490">
                  <c:v>2024-05-05</c:v>
                </c:pt>
                <c:pt idx="491">
                  <c:v>2024-05-06</c:v>
                </c:pt>
                <c:pt idx="492">
                  <c:v>2024-05-07</c:v>
                </c:pt>
                <c:pt idx="493">
                  <c:v>2024-05-08</c:v>
                </c:pt>
                <c:pt idx="494">
                  <c:v>2024-05-09</c:v>
                </c:pt>
                <c:pt idx="495">
                  <c:v>2024-05-10</c:v>
                </c:pt>
                <c:pt idx="496">
                  <c:v>2024-05-11</c:v>
                </c:pt>
                <c:pt idx="497">
                  <c:v>2024-05-12</c:v>
                </c:pt>
                <c:pt idx="498">
                  <c:v>2024-05-13</c:v>
                </c:pt>
                <c:pt idx="499">
                  <c:v>2024-05-14</c:v>
                </c:pt>
                <c:pt idx="500">
                  <c:v>2024-05-15</c:v>
                </c:pt>
                <c:pt idx="501">
                  <c:v>2024-05-16</c:v>
                </c:pt>
                <c:pt idx="502">
                  <c:v>2024-05-17</c:v>
                </c:pt>
                <c:pt idx="503">
                  <c:v>2024-05-18</c:v>
                </c:pt>
                <c:pt idx="504">
                  <c:v>2024-05-19</c:v>
                </c:pt>
                <c:pt idx="505">
                  <c:v>2024-05-20</c:v>
                </c:pt>
                <c:pt idx="506">
                  <c:v>2024-05-21</c:v>
                </c:pt>
                <c:pt idx="507">
                  <c:v>2024-05-22</c:v>
                </c:pt>
                <c:pt idx="508">
                  <c:v>2024-05-23</c:v>
                </c:pt>
                <c:pt idx="509">
                  <c:v>2024-05-24</c:v>
                </c:pt>
                <c:pt idx="510">
                  <c:v>2024-05-25</c:v>
                </c:pt>
                <c:pt idx="511">
                  <c:v>2024-05-26</c:v>
                </c:pt>
                <c:pt idx="512">
                  <c:v>2024-05-27</c:v>
                </c:pt>
                <c:pt idx="513">
                  <c:v>2024-05-28</c:v>
                </c:pt>
                <c:pt idx="514">
                  <c:v>2024-05-29</c:v>
                </c:pt>
                <c:pt idx="515">
                  <c:v>2024-05-30</c:v>
                </c:pt>
                <c:pt idx="516">
                  <c:v>2024-05-31</c:v>
                </c:pt>
                <c:pt idx="517">
                  <c:v>2024-06-01</c:v>
                </c:pt>
                <c:pt idx="518">
                  <c:v>2024-06-02</c:v>
                </c:pt>
                <c:pt idx="519">
                  <c:v>2024-06-03</c:v>
                </c:pt>
                <c:pt idx="520">
                  <c:v>2024-06-04</c:v>
                </c:pt>
                <c:pt idx="521">
                  <c:v>2024-06-05</c:v>
                </c:pt>
                <c:pt idx="522">
                  <c:v>2024-06-06</c:v>
                </c:pt>
                <c:pt idx="523">
                  <c:v>2024-06-07</c:v>
                </c:pt>
                <c:pt idx="524">
                  <c:v>2024-06-08</c:v>
                </c:pt>
                <c:pt idx="525">
                  <c:v>2024-06-09</c:v>
                </c:pt>
                <c:pt idx="526">
                  <c:v>2024-06-10</c:v>
                </c:pt>
                <c:pt idx="527">
                  <c:v>2024-06-11</c:v>
                </c:pt>
                <c:pt idx="528">
                  <c:v>2024-06-12</c:v>
                </c:pt>
              </c:strCache>
            </c:strRef>
          </c:cat>
          <c:val>
            <c:numRef>
              <c:f>'[Get Baltic prices.xlsx]trade_data'!$C$2:$C$530</c:f>
              <c:numCache>
                <c:formatCode>0.00</c:formatCode>
                <c:ptCount val="529"/>
                <c:pt idx="0">
                  <c:v>74</c:v>
                </c:pt>
                <c:pt idx="1">
                  <c:v>74.38</c:v>
                </c:pt>
                <c:pt idx="2">
                  <c:v>79.400000000000006</c:v>
                </c:pt>
                <c:pt idx="3">
                  <c:v>81.31</c:v>
                </c:pt>
                <c:pt idx="4">
                  <c:v>80.92</c:v>
                </c:pt>
                <c:pt idx="5">
                  <c:v>76.8</c:v>
                </c:pt>
                <c:pt idx="6">
                  <c:v>76.78</c:v>
                </c:pt>
                <c:pt idx="7">
                  <c:v>78.36</c:v>
                </c:pt>
                <c:pt idx="8">
                  <c:v>78.91</c:v>
                </c:pt>
                <c:pt idx="9">
                  <c:v>78.150000000000006</c:v>
                </c:pt>
                <c:pt idx="10">
                  <c:v>72.56</c:v>
                </c:pt>
                <c:pt idx="11">
                  <c:v>70.010000000000005</c:v>
                </c:pt>
                <c:pt idx="12">
                  <c:v>67.3</c:v>
                </c:pt>
                <c:pt idx="13">
                  <c:v>67.53</c:v>
                </c:pt>
                <c:pt idx="14">
                  <c:v>63.46</c:v>
                </c:pt>
                <c:pt idx="15">
                  <c:v>51.52</c:v>
                </c:pt>
                <c:pt idx="16">
                  <c:v>54.93</c:v>
                </c:pt>
                <c:pt idx="17">
                  <c:v>59.98</c:v>
                </c:pt>
                <c:pt idx="18">
                  <c:v>65.63</c:v>
                </c:pt>
                <c:pt idx="19">
                  <c:v>67.209999999999994</c:v>
                </c:pt>
                <c:pt idx="20">
                  <c:v>66.88</c:v>
                </c:pt>
                <c:pt idx="21">
                  <c:v>67.16</c:v>
                </c:pt>
                <c:pt idx="22">
                  <c:v>68.86</c:v>
                </c:pt>
                <c:pt idx="23">
                  <c:v>64.260000000000005</c:v>
                </c:pt>
                <c:pt idx="24">
                  <c:v>61.66</c:v>
                </c:pt>
                <c:pt idx="25">
                  <c:v>60.33</c:v>
                </c:pt>
                <c:pt idx="26">
                  <c:v>61.58</c:v>
                </c:pt>
                <c:pt idx="27">
                  <c:v>59.27</c:v>
                </c:pt>
                <c:pt idx="28">
                  <c:v>61.12</c:v>
                </c:pt>
                <c:pt idx="29">
                  <c:v>57.98</c:v>
                </c:pt>
                <c:pt idx="30">
                  <c:v>59.71</c:v>
                </c:pt>
                <c:pt idx="31">
                  <c:v>63.74</c:v>
                </c:pt>
                <c:pt idx="32">
                  <c:v>66.040000000000006</c:v>
                </c:pt>
                <c:pt idx="33">
                  <c:v>63.93</c:v>
                </c:pt>
                <c:pt idx="34">
                  <c:v>63.52</c:v>
                </c:pt>
                <c:pt idx="35">
                  <c:v>63.42</c:v>
                </c:pt>
                <c:pt idx="36">
                  <c:v>62.64</c:v>
                </c:pt>
                <c:pt idx="37">
                  <c:v>62.67</c:v>
                </c:pt>
                <c:pt idx="38">
                  <c:v>60.39</c:v>
                </c:pt>
                <c:pt idx="39">
                  <c:v>60.46</c:v>
                </c:pt>
                <c:pt idx="40">
                  <c:v>60.1</c:v>
                </c:pt>
                <c:pt idx="41">
                  <c:v>60.35</c:v>
                </c:pt>
                <c:pt idx="42">
                  <c:v>59.19</c:v>
                </c:pt>
                <c:pt idx="43">
                  <c:v>59.22</c:v>
                </c:pt>
                <c:pt idx="44">
                  <c:v>58.51</c:v>
                </c:pt>
                <c:pt idx="45">
                  <c:v>58.09</c:v>
                </c:pt>
                <c:pt idx="46">
                  <c:v>57.53</c:v>
                </c:pt>
                <c:pt idx="47">
                  <c:v>53.83</c:v>
                </c:pt>
                <c:pt idx="48">
                  <c:v>51.51</c:v>
                </c:pt>
                <c:pt idx="49">
                  <c:v>51.21</c:v>
                </c:pt>
                <c:pt idx="50">
                  <c:v>54.53</c:v>
                </c:pt>
                <c:pt idx="51">
                  <c:v>54.21</c:v>
                </c:pt>
                <c:pt idx="52">
                  <c:v>55.07</c:v>
                </c:pt>
                <c:pt idx="53">
                  <c:v>55.92</c:v>
                </c:pt>
                <c:pt idx="54">
                  <c:v>55.64</c:v>
                </c:pt>
                <c:pt idx="55">
                  <c:v>56.14</c:v>
                </c:pt>
                <c:pt idx="56">
                  <c:v>55.06</c:v>
                </c:pt>
                <c:pt idx="57">
                  <c:v>58.72</c:v>
                </c:pt>
                <c:pt idx="58">
                  <c:v>56.26</c:v>
                </c:pt>
                <c:pt idx="59">
                  <c:v>53.65</c:v>
                </c:pt>
                <c:pt idx="60">
                  <c:v>52.54</c:v>
                </c:pt>
                <c:pt idx="61">
                  <c:v>52.59</c:v>
                </c:pt>
                <c:pt idx="62">
                  <c:v>51.19</c:v>
                </c:pt>
                <c:pt idx="63">
                  <c:v>52.93</c:v>
                </c:pt>
                <c:pt idx="64">
                  <c:v>52.05</c:v>
                </c:pt>
                <c:pt idx="65">
                  <c:v>53.3</c:v>
                </c:pt>
                <c:pt idx="66">
                  <c:v>52.66</c:v>
                </c:pt>
                <c:pt idx="67">
                  <c:v>50.31</c:v>
                </c:pt>
                <c:pt idx="68">
                  <c:v>50.85</c:v>
                </c:pt>
                <c:pt idx="69">
                  <c:v>50.36</c:v>
                </c:pt>
                <c:pt idx="70">
                  <c:v>52.06</c:v>
                </c:pt>
                <c:pt idx="71">
                  <c:v>52.44</c:v>
                </c:pt>
                <c:pt idx="72">
                  <c:v>51.47</c:v>
                </c:pt>
                <c:pt idx="73">
                  <c:v>50.5</c:v>
                </c:pt>
                <c:pt idx="74">
                  <c:v>47.32</c:v>
                </c:pt>
                <c:pt idx="75">
                  <c:v>47</c:v>
                </c:pt>
                <c:pt idx="76">
                  <c:v>46.38</c:v>
                </c:pt>
                <c:pt idx="77">
                  <c:v>46.56</c:v>
                </c:pt>
                <c:pt idx="78">
                  <c:v>44.83</c:v>
                </c:pt>
                <c:pt idx="79">
                  <c:v>43.38</c:v>
                </c:pt>
                <c:pt idx="80">
                  <c:v>43.63</c:v>
                </c:pt>
                <c:pt idx="81">
                  <c:v>45.37</c:v>
                </c:pt>
                <c:pt idx="82">
                  <c:v>44.09</c:v>
                </c:pt>
                <c:pt idx="83">
                  <c:v>44.56</c:v>
                </c:pt>
                <c:pt idx="84">
                  <c:v>47.26</c:v>
                </c:pt>
                <c:pt idx="85">
                  <c:v>46.53</c:v>
                </c:pt>
                <c:pt idx="86">
                  <c:v>46.14</c:v>
                </c:pt>
                <c:pt idx="87">
                  <c:v>48.17</c:v>
                </c:pt>
                <c:pt idx="88">
                  <c:v>48.79</c:v>
                </c:pt>
                <c:pt idx="89">
                  <c:v>48.19</c:v>
                </c:pt>
                <c:pt idx="90">
                  <c:v>52.41</c:v>
                </c:pt>
                <c:pt idx="91">
                  <c:v>56.35</c:v>
                </c:pt>
                <c:pt idx="92">
                  <c:v>53.51</c:v>
                </c:pt>
                <c:pt idx="93">
                  <c:v>56.03</c:v>
                </c:pt>
                <c:pt idx="94">
                  <c:v>52.05</c:v>
                </c:pt>
                <c:pt idx="95">
                  <c:v>50.94</c:v>
                </c:pt>
                <c:pt idx="96">
                  <c:v>49.95</c:v>
                </c:pt>
                <c:pt idx="97">
                  <c:v>48.67</c:v>
                </c:pt>
                <c:pt idx="98">
                  <c:v>50.11</c:v>
                </c:pt>
                <c:pt idx="99">
                  <c:v>49.73</c:v>
                </c:pt>
                <c:pt idx="100">
                  <c:v>47.14</c:v>
                </c:pt>
                <c:pt idx="101">
                  <c:v>47.52</c:v>
                </c:pt>
                <c:pt idx="102">
                  <c:v>47.3</c:v>
                </c:pt>
                <c:pt idx="103">
                  <c:v>47.3</c:v>
                </c:pt>
                <c:pt idx="104">
                  <c:v>46.77</c:v>
                </c:pt>
                <c:pt idx="105">
                  <c:v>48.99</c:v>
                </c:pt>
                <c:pt idx="106">
                  <c:v>48.49</c:v>
                </c:pt>
                <c:pt idx="107">
                  <c:v>48.58</c:v>
                </c:pt>
                <c:pt idx="108">
                  <c:v>48.41</c:v>
                </c:pt>
                <c:pt idx="109">
                  <c:v>47.62</c:v>
                </c:pt>
                <c:pt idx="110">
                  <c:v>47.74</c:v>
                </c:pt>
                <c:pt idx="111">
                  <c:v>47.16</c:v>
                </c:pt>
                <c:pt idx="112">
                  <c:v>46.51</c:v>
                </c:pt>
                <c:pt idx="113">
                  <c:v>47.07</c:v>
                </c:pt>
                <c:pt idx="114">
                  <c:v>46.83</c:v>
                </c:pt>
                <c:pt idx="115">
                  <c:v>46.79</c:v>
                </c:pt>
                <c:pt idx="116">
                  <c:v>47.35</c:v>
                </c:pt>
                <c:pt idx="117">
                  <c:v>48.16</c:v>
                </c:pt>
                <c:pt idx="118">
                  <c:v>47.97</c:v>
                </c:pt>
                <c:pt idx="119">
                  <c:v>48.52</c:v>
                </c:pt>
                <c:pt idx="120">
                  <c:v>51.87</c:v>
                </c:pt>
                <c:pt idx="121">
                  <c:v>49.51</c:v>
                </c:pt>
                <c:pt idx="122">
                  <c:v>46.55</c:v>
                </c:pt>
                <c:pt idx="123">
                  <c:v>48.92</c:v>
                </c:pt>
                <c:pt idx="124">
                  <c:v>46.55</c:v>
                </c:pt>
                <c:pt idx="125">
                  <c:v>43.48</c:v>
                </c:pt>
                <c:pt idx="126">
                  <c:v>44.15</c:v>
                </c:pt>
                <c:pt idx="127">
                  <c:v>41.84</c:v>
                </c:pt>
                <c:pt idx="128">
                  <c:v>40.92</c:v>
                </c:pt>
                <c:pt idx="129">
                  <c:v>41.87</c:v>
                </c:pt>
                <c:pt idx="130">
                  <c:v>40.32</c:v>
                </c:pt>
                <c:pt idx="131">
                  <c:v>40.71</c:v>
                </c:pt>
                <c:pt idx="132">
                  <c:v>39.590000000000003</c:v>
                </c:pt>
                <c:pt idx="133">
                  <c:v>38.380000000000003</c:v>
                </c:pt>
                <c:pt idx="134">
                  <c:v>37.56</c:v>
                </c:pt>
                <c:pt idx="135">
                  <c:v>38.880000000000003</c:v>
                </c:pt>
                <c:pt idx="136">
                  <c:v>38.229999999999997</c:v>
                </c:pt>
                <c:pt idx="137">
                  <c:v>37.700000000000003</c:v>
                </c:pt>
                <c:pt idx="138">
                  <c:v>36.11</c:v>
                </c:pt>
                <c:pt idx="139">
                  <c:v>35.57</c:v>
                </c:pt>
                <c:pt idx="140">
                  <c:v>35.22</c:v>
                </c:pt>
                <c:pt idx="141">
                  <c:v>35.25</c:v>
                </c:pt>
                <c:pt idx="142">
                  <c:v>34.67</c:v>
                </c:pt>
                <c:pt idx="143">
                  <c:v>34.25</c:v>
                </c:pt>
                <c:pt idx="144">
                  <c:v>33.159999999999997</c:v>
                </c:pt>
                <c:pt idx="145">
                  <c:v>31.22</c:v>
                </c:pt>
                <c:pt idx="146">
                  <c:v>29.98</c:v>
                </c:pt>
                <c:pt idx="147">
                  <c:v>29.96</c:v>
                </c:pt>
                <c:pt idx="148">
                  <c:v>30.65</c:v>
                </c:pt>
                <c:pt idx="149">
                  <c:v>30.87</c:v>
                </c:pt>
                <c:pt idx="150">
                  <c:v>31.33</c:v>
                </c:pt>
                <c:pt idx="151">
                  <c:v>32.1</c:v>
                </c:pt>
                <c:pt idx="152">
                  <c:v>30.23</c:v>
                </c:pt>
                <c:pt idx="153">
                  <c:v>29.74</c:v>
                </c:pt>
                <c:pt idx="154">
                  <c:v>29.42</c:v>
                </c:pt>
                <c:pt idx="155">
                  <c:v>29.81</c:v>
                </c:pt>
                <c:pt idx="156">
                  <c:v>32.6</c:v>
                </c:pt>
                <c:pt idx="157">
                  <c:v>31.6</c:v>
                </c:pt>
                <c:pt idx="158">
                  <c:v>30.62</c:v>
                </c:pt>
                <c:pt idx="159">
                  <c:v>33</c:v>
                </c:pt>
                <c:pt idx="160">
                  <c:v>34.340000000000003</c:v>
                </c:pt>
                <c:pt idx="161">
                  <c:v>34.42</c:v>
                </c:pt>
                <c:pt idx="162">
                  <c:v>34.119999999999997</c:v>
                </c:pt>
                <c:pt idx="163">
                  <c:v>35.799999999999997</c:v>
                </c:pt>
                <c:pt idx="164">
                  <c:v>38.229999999999997</c:v>
                </c:pt>
                <c:pt idx="165">
                  <c:v>42.32</c:v>
                </c:pt>
                <c:pt idx="166">
                  <c:v>44.52</c:v>
                </c:pt>
                <c:pt idx="167">
                  <c:v>42.39</c:v>
                </c:pt>
                <c:pt idx="168">
                  <c:v>38.33</c:v>
                </c:pt>
                <c:pt idx="169">
                  <c:v>37.14</c:v>
                </c:pt>
                <c:pt idx="170">
                  <c:v>39.700000000000003</c:v>
                </c:pt>
                <c:pt idx="171">
                  <c:v>42.44</c:v>
                </c:pt>
                <c:pt idx="172">
                  <c:v>42.67</c:v>
                </c:pt>
                <c:pt idx="173">
                  <c:v>41.76</c:v>
                </c:pt>
                <c:pt idx="174">
                  <c:v>34.58</c:v>
                </c:pt>
                <c:pt idx="175">
                  <c:v>34.97</c:v>
                </c:pt>
                <c:pt idx="176">
                  <c:v>38.229999999999997</c:v>
                </c:pt>
                <c:pt idx="177">
                  <c:v>38.9</c:v>
                </c:pt>
                <c:pt idx="178">
                  <c:v>38.880000000000003</c:v>
                </c:pt>
                <c:pt idx="179">
                  <c:v>38.909999999999997</c:v>
                </c:pt>
                <c:pt idx="180">
                  <c:v>38.69</c:v>
                </c:pt>
                <c:pt idx="181">
                  <c:v>40.479999999999997</c:v>
                </c:pt>
                <c:pt idx="182">
                  <c:v>39.159999999999997</c:v>
                </c:pt>
                <c:pt idx="183">
                  <c:v>42.2</c:v>
                </c:pt>
                <c:pt idx="184">
                  <c:v>41.53</c:v>
                </c:pt>
                <c:pt idx="185">
                  <c:v>41.39</c:v>
                </c:pt>
                <c:pt idx="186">
                  <c:v>40.200000000000003</c:v>
                </c:pt>
                <c:pt idx="187">
                  <c:v>38.89</c:v>
                </c:pt>
                <c:pt idx="188">
                  <c:v>39.15</c:v>
                </c:pt>
                <c:pt idx="189">
                  <c:v>39.53</c:v>
                </c:pt>
                <c:pt idx="190">
                  <c:v>39.75</c:v>
                </c:pt>
                <c:pt idx="191">
                  <c:v>37.99</c:v>
                </c:pt>
                <c:pt idx="192">
                  <c:v>36.18</c:v>
                </c:pt>
                <c:pt idx="193">
                  <c:v>35.130000000000003</c:v>
                </c:pt>
                <c:pt idx="194">
                  <c:v>34.630000000000003</c:v>
                </c:pt>
                <c:pt idx="195">
                  <c:v>34.65</c:v>
                </c:pt>
                <c:pt idx="196">
                  <c:v>34.14</c:v>
                </c:pt>
                <c:pt idx="197">
                  <c:v>33.409999999999997</c:v>
                </c:pt>
                <c:pt idx="198">
                  <c:v>33.08</c:v>
                </c:pt>
                <c:pt idx="199">
                  <c:v>33.39</c:v>
                </c:pt>
                <c:pt idx="200">
                  <c:v>33.799999999999997</c:v>
                </c:pt>
                <c:pt idx="201">
                  <c:v>34.18</c:v>
                </c:pt>
                <c:pt idx="202">
                  <c:v>35.76</c:v>
                </c:pt>
                <c:pt idx="203">
                  <c:v>34.49</c:v>
                </c:pt>
                <c:pt idx="204">
                  <c:v>34.869999999999997</c:v>
                </c:pt>
                <c:pt idx="205">
                  <c:v>35.42</c:v>
                </c:pt>
                <c:pt idx="206">
                  <c:v>37.93</c:v>
                </c:pt>
                <c:pt idx="207">
                  <c:v>38.44</c:v>
                </c:pt>
                <c:pt idx="208">
                  <c:v>36.380000000000003</c:v>
                </c:pt>
                <c:pt idx="209">
                  <c:v>35.03</c:v>
                </c:pt>
                <c:pt idx="210">
                  <c:v>34.53</c:v>
                </c:pt>
                <c:pt idx="211">
                  <c:v>36.22</c:v>
                </c:pt>
                <c:pt idx="212">
                  <c:v>35.96</c:v>
                </c:pt>
                <c:pt idx="213">
                  <c:v>35.51</c:v>
                </c:pt>
                <c:pt idx="214">
                  <c:v>35.4</c:v>
                </c:pt>
                <c:pt idx="215">
                  <c:v>36.340000000000003</c:v>
                </c:pt>
                <c:pt idx="216">
                  <c:v>35.78</c:v>
                </c:pt>
                <c:pt idx="217">
                  <c:v>35.82</c:v>
                </c:pt>
                <c:pt idx="218">
                  <c:v>37.46</c:v>
                </c:pt>
                <c:pt idx="219">
                  <c:v>37.200000000000003</c:v>
                </c:pt>
                <c:pt idx="220">
                  <c:v>41.91</c:v>
                </c:pt>
                <c:pt idx="221">
                  <c:v>43.25</c:v>
                </c:pt>
                <c:pt idx="222">
                  <c:v>41.83</c:v>
                </c:pt>
                <c:pt idx="223">
                  <c:v>41.15</c:v>
                </c:pt>
                <c:pt idx="224">
                  <c:v>41.62</c:v>
                </c:pt>
                <c:pt idx="225">
                  <c:v>41.01</c:v>
                </c:pt>
                <c:pt idx="226">
                  <c:v>41.73</c:v>
                </c:pt>
                <c:pt idx="227">
                  <c:v>43.13</c:v>
                </c:pt>
                <c:pt idx="228">
                  <c:v>44.48</c:v>
                </c:pt>
                <c:pt idx="229">
                  <c:v>46.22</c:v>
                </c:pt>
                <c:pt idx="230">
                  <c:v>46.61</c:v>
                </c:pt>
                <c:pt idx="231">
                  <c:v>46.43</c:v>
                </c:pt>
                <c:pt idx="232">
                  <c:v>48.98</c:v>
                </c:pt>
                <c:pt idx="233">
                  <c:v>49.74</c:v>
                </c:pt>
                <c:pt idx="234">
                  <c:v>47.44</c:v>
                </c:pt>
                <c:pt idx="235">
                  <c:v>45.22</c:v>
                </c:pt>
                <c:pt idx="236">
                  <c:v>41.35</c:v>
                </c:pt>
                <c:pt idx="237">
                  <c:v>41.44</c:v>
                </c:pt>
                <c:pt idx="238">
                  <c:v>40.81</c:v>
                </c:pt>
                <c:pt idx="239">
                  <c:v>42.8</c:v>
                </c:pt>
                <c:pt idx="240">
                  <c:v>45.79</c:v>
                </c:pt>
                <c:pt idx="241">
                  <c:v>44.05</c:v>
                </c:pt>
                <c:pt idx="242">
                  <c:v>42.48</c:v>
                </c:pt>
                <c:pt idx="243">
                  <c:v>40.68</c:v>
                </c:pt>
                <c:pt idx="244">
                  <c:v>40.24</c:v>
                </c:pt>
                <c:pt idx="245">
                  <c:v>42.55</c:v>
                </c:pt>
                <c:pt idx="246">
                  <c:v>39.1</c:v>
                </c:pt>
                <c:pt idx="247">
                  <c:v>41.23</c:v>
                </c:pt>
                <c:pt idx="248">
                  <c:v>39.71</c:v>
                </c:pt>
                <c:pt idx="249">
                  <c:v>39.19</c:v>
                </c:pt>
                <c:pt idx="250">
                  <c:v>40.22</c:v>
                </c:pt>
                <c:pt idx="251">
                  <c:v>39.53</c:v>
                </c:pt>
                <c:pt idx="252">
                  <c:v>39.97</c:v>
                </c:pt>
                <c:pt idx="253">
                  <c:v>42.66</c:v>
                </c:pt>
                <c:pt idx="254">
                  <c:v>42.78</c:v>
                </c:pt>
                <c:pt idx="255">
                  <c:v>42.6</c:v>
                </c:pt>
                <c:pt idx="256">
                  <c:v>43.4</c:v>
                </c:pt>
                <c:pt idx="257">
                  <c:v>43.77</c:v>
                </c:pt>
                <c:pt idx="258">
                  <c:v>41.95</c:v>
                </c:pt>
                <c:pt idx="259">
                  <c:v>43.63</c:v>
                </c:pt>
                <c:pt idx="260">
                  <c:v>42.4</c:v>
                </c:pt>
                <c:pt idx="261">
                  <c:v>42.92</c:v>
                </c:pt>
                <c:pt idx="262">
                  <c:v>43.13</c:v>
                </c:pt>
                <c:pt idx="263">
                  <c:v>43.54</c:v>
                </c:pt>
                <c:pt idx="264">
                  <c:v>43.52</c:v>
                </c:pt>
                <c:pt idx="265">
                  <c:v>44.62</c:v>
                </c:pt>
                <c:pt idx="266">
                  <c:v>44.5</c:v>
                </c:pt>
                <c:pt idx="267">
                  <c:v>46.08</c:v>
                </c:pt>
                <c:pt idx="268">
                  <c:v>45.6</c:v>
                </c:pt>
                <c:pt idx="269">
                  <c:v>44.28</c:v>
                </c:pt>
                <c:pt idx="270">
                  <c:v>44.44</c:v>
                </c:pt>
                <c:pt idx="271">
                  <c:v>42.94</c:v>
                </c:pt>
                <c:pt idx="272">
                  <c:v>42.86</c:v>
                </c:pt>
                <c:pt idx="273">
                  <c:v>41.68</c:v>
                </c:pt>
                <c:pt idx="274">
                  <c:v>41.16</c:v>
                </c:pt>
                <c:pt idx="275">
                  <c:v>40.56</c:v>
                </c:pt>
                <c:pt idx="276">
                  <c:v>39.700000000000003</c:v>
                </c:pt>
                <c:pt idx="277">
                  <c:v>39.78</c:v>
                </c:pt>
                <c:pt idx="278">
                  <c:v>37.31</c:v>
                </c:pt>
                <c:pt idx="279">
                  <c:v>36.979999999999997</c:v>
                </c:pt>
                <c:pt idx="280">
                  <c:v>37.93</c:v>
                </c:pt>
                <c:pt idx="281">
                  <c:v>39.26</c:v>
                </c:pt>
                <c:pt idx="282">
                  <c:v>41.8</c:v>
                </c:pt>
                <c:pt idx="283">
                  <c:v>43.02</c:v>
                </c:pt>
                <c:pt idx="284">
                  <c:v>49.83</c:v>
                </c:pt>
                <c:pt idx="285">
                  <c:v>48.41</c:v>
                </c:pt>
                <c:pt idx="286">
                  <c:v>50.41</c:v>
                </c:pt>
                <c:pt idx="287">
                  <c:v>51.36</c:v>
                </c:pt>
                <c:pt idx="288">
                  <c:v>50.91</c:v>
                </c:pt>
                <c:pt idx="289">
                  <c:v>51.6</c:v>
                </c:pt>
                <c:pt idx="290">
                  <c:v>49.15</c:v>
                </c:pt>
                <c:pt idx="291">
                  <c:v>50.93</c:v>
                </c:pt>
                <c:pt idx="292">
                  <c:v>49.46</c:v>
                </c:pt>
                <c:pt idx="293">
                  <c:v>48.73</c:v>
                </c:pt>
                <c:pt idx="294">
                  <c:v>48.15</c:v>
                </c:pt>
                <c:pt idx="295">
                  <c:v>50.69</c:v>
                </c:pt>
                <c:pt idx="296">
                  <c:v>51.64</c:v>
                </c:pt>
                <c:pt idx="297">
                  <c:v>51.85</c:v>
                </c:pt>
                <c:pt idx="298">
                  <c:v>50.67</c:v>
                </c:pt>
                <c:pt idx="299">
                  <c:v>53.17</c:v>
                </c:pt>
                <c:pt idx="300">
                  <c:v>53.23</c:v>
                </c:pt>
                <c:pt idx="301">
                  <c:v>52.08</c:v>
                </c:pt>
                <c:pt idx="302">
                  <c:v>55.42</c:v>
                </c:pt>
                <c:pt idx="303">
                  <c:v>50</c:v>
                </c:pt>
                <c:pt idx="304">
                  <c:v>45.92</c:v>
                </c:pt>
                <c:pt idx="305">
                  <c:v>44</c:v>
                </c:pt>
                <c:pt idx="306">
                  <c:v>40.85</c:v>
                </c:pt>
                <c:pt idx="307">
                  <c:v>42.22</c:v>
                </c:pt>
                <c:pt idx="308">
                  <c:v>42</c:v>
                </c:pt>
                <c:pt idx="309">
                  <c:v>43.65</c:v>
                </c:pt>
                <c:pt idx="310">
                  <c:v>44.65</c:v>
                </c:pt>
                <c:pt idx="311">
                  <c:v>45.47</c:v>
                </c:pt>
                <c:pt idx="312">
                  <c:v>45.79</c:v>
                </c:pt>
                <c:pt idx="313">
                  <c:v>44.03</c:v>
                </c:pt>
                <c:pt idx="314">
                  <c:v>44.82</c:v>
                </c:pt>
                <c:pt idx="315">
                  <c:v>45.28</c:v>
                </c:pt>
                <c:pt idx="316">
                  <c:v>46.02</c:v>
                </c:pt>
                <c:pt idx="317">
                  <c:v>43.53</c:v>
                </c:pt>
                <c:pt idx="318">
                  <c:v>46.11</c:v>
                </c:pt>
                <c:pt idx="319">
                  <c:v>46.86</c:v>
                </c:pt>
                <c:pt idx="320">
                  <c:v>46.77</c:v>
                </c:pt>
                <c:pt idx="321">
                  <c:v>46.67</c:v>
                </c:pt>
                <c:pt idx="322">
                  <c:v>47.33</c:v>
                </c:pt>
                <c:pt idx="323">
                  <c:v>47.49</c:v>
                </c:pt>
                <c:pt idx="324">
                  <c:v>46.32</c:v>
                </c:pt>
                <c:pt idx="325">
                  <c:v>45.81</c:v>
                </c:pt>
                <c:pt idx="326">
                  <c:v>45.82</c:v>
                </c:pt>
                <c:pt idx="327">
                  <c:v>45.71</c:v>
                </c:pt>
                <c:pt idx="328">
                  <c:v>46.72</c:v>
                </c:pt>
                <c:pt idx="329">
                  <c:v>47.43</c:v>
                </c:pt>
                <c:pt idx="330">
                  <c:v>46.27</c:v>
                </c:pt>
                <c:pt idx="331">
                  <c:v>44.55</c:v>
                </c:pt>
                <c:pt idx="332">
                  <c:v>43.85</c:v>
                </c:pt>
                <c:pt idx="333">
                  <c:v>43.32</c:v>
                </c:pt>
                <c:pt idx="334">
                  <c:v>43.36</c:v>
                </c:pt>
                <c:pt idx="335">
                  <c:v>44.67</c:v>
                </c:pt>
                <c:pt idx="336">
                  <c:v>43.53</c:v>
                </c:pt>
                <c:pt idx="337">
                  <c:v>42.34</c:v>
                </c:pt>
                <c:pt idx="338">
                  <c:v>42.21</c:v>
                </c:pt>
                <c:pt idx="339">
                  <c:v>40.08</c:v>
                </c:pt>
                <c:pt idx="340">
                  <c:v>40.799999999999997</c:v>
                </c:pt>
                <c:pt idx="341">
                  <c:v>41.37</c:v>
                </c:pt>
                <c:pt idx="342">
                  <c:v>41.96</c:v>
                </c:pt>
                <c:pt idx="343">
                  <c:v>42.35</c:v>
                </c:pt>
                <c:pt idx="344">
                  <c:v>39.770000000000003</c:v>
                </c:pt>
                <c:pt idx="345">
                  <c:v>36.86</c:v>
                </c:pt>
                <c:pt idx="346">
                  <c:v>36.25</c:v>
                </c:pt>
                <c:pt idx="347">
                  <c:v>36.42</c:v>
                </c:pt>
                <c:pt idx="348">
                  <c:v>35.5</c:v>
                </c:pt>
                <c:pt idx="349">
                  <c:v>34.119999999999997</c:v>
                </c:pt>
                <c:pt idx="350">
                  <c:v>33.409999999999997</c:v>
                </c:pt>
                <c:pt idx="351">
                  <c:v>33.11</c:v>
                </c:pt>
                <c:pt idx="352">
                  <c:v>33.24</c:v>
                </c:pt>
                <c:pt idx="353">
                  <c:v>33.049999999999997</c:v>
                </c:pt>
                <c:pt idx="354">
                  <c:v>32.950000000000003</c:v>
                </c:pt>
                <c:pt idx="355">
                  <c:v>32.950000000000003</c:v>
                </c:pt>
                <c:pt idx="356">
                  <c:v>33.22</c:v>
                </c:pt>
                <c:pt idx="357">
                  <c:v>33.24</c:v>
                </c:pt>
                <c:pt idx="358">
                  <c:v>33.21</c:v>
                </c:pt>
                <c:pt idx="359">
                  <c:v>34.26</c:v>
                </c:pt>
                <c:pt idx="360">
                  <c:v>34.78</c:v>
                </c:pt>
                <c:pt idx="361">
                  <c:v>34.270000000000003</c:v>
                </c:pt>
                <c:pt idx="362">
                  <c:v>33.229999999999997</c:v>
                </c:pt>
                <c:pt idx="363">
                  <c:v>32.770000000000003</c:v>
                </c:pt>
                <c:pt idx="364">
                  <c:v>32.14</c:v>
                </c:pt>
                <c:pt idx="365">
                  <c:v>35.17</c:v>
                </c:pt>
                <c:pt idx="366">
                  <c:v>33.659999999999997</c:v>
                </c:pt>
                <c:pt idx="367">
                  <c:v>32.119999999999997</c:v>
                </c:pt>
                <c:pt idx="368">
                  <c:v>32.96</c:v>
                </c:pt>
                <c:pt idx="369">
                  <c:v>34.36</c:v>
                </c:pt>
                <c:pt idx="370">
                  <c:v>35.4</c:v>
                </c:pt>
                <c:pt idx="371">
                  <c:v>37.06</c:v>
                </c:pt>
                <c:pt idx="372">
                  <c:v>34.46</c:v>
                </c:pt>
                <c:pt idx="373">
                  <c:v>32.950000000000003</c:v>
                </c:pt>
                <c:pt idx="374">
                  <c:v>32.409999999999997</c:v>
                </c:pt>
                <c:pt idx="375">
                  <c:v>32.24</c:v>
                </c:pt>
                <c:pt idx="376">
                  <c:v>32.450000000000003</c:v>
                </c:pt>
                <c:pt idx="377">
                  <c:v>32.51</c:v>
                </c:pt>
                <c:pt idx="378">
                  <c:v>32.01</c:v>
                </c:pt>
                <c:pt idx="379">
                  <c:v>32.29</c:v>
                </c:pt>
                <c:pt idx="380">
                  <c:v>31.13</c:v>
                </c:pt>
                <c:pt idx="381">
                  <c:v>29.37</c:v>
                </c:pt>
                <c:pt idx="382">
                  <c:v>28.99</c:v>
                </c:pt>
                <c:pt idx="383">
                  <c:v>28.15</c:v>
                </c:pt>
                <c:pt idx="384">
                  <c:v>28.52</c:v>
                </c:pt>
                <c:pt idx="385">
                  <c:v>28.1</c:v>
                </c:pt>
                <c:pt idx="386">
                  <c:v>27.96</c:v>
                </c:pt>
                <c:pt idx="387">
                  <c:v>28.27</c:v>
                </c:pt>
                <c:pt idx="388">
                  <c:v>28.08</c:v>
                </c:pt>
                <c:pt idx="389">
                  <c:v>28.16</c:v>
                </c:pt>
                <c:pt idx="390">
                  <c:v>28.02</c:v>
                </c:pt>
                <c:pt idx="391">
                  <c:v>28.06</c:v>
                </c:pt>
                <c:pt idx="392">
                  <c:v>28.63</c:v>
                </c:pt>
                <c:pt idx="393">
                  <c:v>28.31</c:v>
                </c:pt>
                <c:pt idx="394">
                  <c:v>28.42</c:v>
                </c:pt>
                <c:pt idx="395">
                  <c:v>28.98</c:v>
                </c:pt>
                <c:pt idx="396">
                  <c:v>29.79</c:v>
                </c:pt>
                <c:pt idx="397">
                  <c:v>29.04</c:v>
                </c:pt>
                <c:pt idx="398">
                  <c:v>28.83</c:v>
                </c:pt>
                <c:pt idx="399">
                  <c:v>28.58</c:v>
                </c:pt>
                <c:pt idx="400">
                  <c:v>28.36</c:v>
                </c:pt>
                <c:pt idx="401">
                  <c:v>28.24</c:v>
                </c:pt>
                <c:pt idx="402">
                  <c:v>28.14</c:v>
                </c:pt>
                <c:pt idx="403">
                  <c:v>27.95</c:v>
                </c:pt>
                <c:pt idx="404">
                  <c:v>27.33</c:v>
                </c:pt>
                <c:pt idx="405">
                  <c:v>27.25</c:v>
                </c:pt>
                <c:pt idx="406">
                  <c:v>27.15</c:v>
                </c:pt>
                <c:pt idx="407">
                  <c:v>26.91</c:v>
                </c:pt>
                <c:pt idx="408">
                  <c:v>26.37</c:v>
                </c:pt>
                <c:pt idx="409">
                  <c:v>26.11</c:v>
                </c:pt>
                <c:pt idx="410">
                  <c:v>25.66</c:v>
                </c:pt>
                <c:pt idx="411">
                  <c:v>25.23</c:v>
                </c:pt>
                <c:pt idx="412">
                  <c:v>25.15</c:v>
                </c:pt>
                <c:pt idx="413">
                  <c:v>25.18</c:v>
                </c:pt>
                <c:pt idx="414">
                  <c:v>24.79</c:v>
                </c:pt>
                <c:pt idx="415">
                  <c:v>24.44</c:v>
                </c:pt>
                <c:pt idx="416">
                  <c:v>24.58</c:v>
                </c:pt>
                <c:pt idx="417">
                  <c:v>24.55</c:v>
                </c:pt>
                <c:pt idx="418">
                  <c:v>24.43</c:v>
                </c:pt>
                <c:pt idx="419">
                  <c:v>24.12</c:v>
                </c:pt>
                <c:pt idx="420">
                  <c:v>24.14</c:v>
                </c:pt>
                <c:pt idx="421">
                  <c:v>24.29</c:v>
                </c:pt>
                <c:pt idx="422">
                  <c:v>24.64</c:v>
                </c:pt>
                <c:pt idx="423">
                  <c:v>24.65</c:v>
                </c:pt>
                <c:pt idx="424">
                  <c:v>25.15</c:v>
                </c:pt>
                <c:pt idx="425">
                  <c:v>27.39</c:v>
                </c:pt>
                <c:pt idx="426">
                  <c:v>27.77</c:v>
                </c:pt>
                <c:pt idx="427">
                  <c:v>27.35</c:v>
                </c:pt>
                <c:pt idx="428">
                  <c:v>28.52</c:v>
                </c:pt>
                <c:pt idx="429">
                  <c:v>28.54</c:v>
                </c:pt>
                <c:pt idx="430">
                  <c:v>29.68</c:v>
                </c:pt>
                <c:pt idx="431">
                  <c:v>29.14</c:v>
                </c:pt>
                <c:pt idx="432">
                  <c:v>29.89</c:v>
                </c:pt>
                <c:pt idx="433">
                  <c:v>31.18</c:v>
                </c:pt>
                <c:pt idx="434">
                  <c:v>32.229999999999997</c:v>
                </c:pt>
                <c:pt idx="435">
                  <c:v>29.25</c:v>
                </c:pt>
                <c:pt idx="436">
                  <c:v>28.08</c:v>
                </c:pt>
                <c:pt idx="437">
                  <c:v>27.88</c:v>
                </c:pt>
                <c:pt idx="438">
                  <c:v>27.85</c:v>
                </c:pt>
                <c:pt idx="439">
                  <c:v>28.37</c:v>
                </c:pt>
                <c:pt idx="440">
                  <c:v>28.49</c:v>
                </c:pt>
                <c:pt idx="441">
                  <c:v>29.07</c:v>
                </c:pt>
                <c:pt idx="442">
                  <c:v>31.15</c:v>
                </c:pt>
                <c:pt idx="443">
                  <c:v>31.14</c:v>
                </c:pt>
                <c:pt idx="444">
                  <c:v>30.42</c:v>
                </c:pt>
                <c:pt idx="445">
                  <c:v>30.85</c:v>
                </c:pt>
                <c:pt idx="446">
                  <c:v>29.96</c:v>
                </c:pt>
                <c:pt idx="447">
                  <c:v>29.87</c:v>
                </c:pt>
                <c:pt idx="448">
                  <c:v>30</c:v>
                </c:pt>
                <c:pt idx="449">
                  <c:v>30.38</c:v>
                </c:pt>
                <c:pt idx="450">
                  <c:v>30.37</c:v>
                </c:pt>
                <c:pt idx="451">
                  <c:v>30.05</c:v>
                </c:pt>
                <c:pt idx="452">
                  <c:v>29.87</c:v>
                </c:pt>
                <c:pt idx="453">
                  <c:v>29.86</c:v>
                </c:pt>
                <c:pt idx="454">
                  <c:v>29.75</c:v>
                </c:pt>
                <c:pt idx="455">
                  <c:v>29.31</c:v>
                </c:pt>
                <c:pt idx="456">
                  <c:v>28.93</c:v>
                </c:pt>
                <c:pt idx="457">
                  <c:v>29.5</c:v>
                </c:pt>
                <c:pt idx="458">
                  <c:v>28.8</c:v>
                </c:pt>
                <c:pt idx="459">
                  <c:v>29.3</c:v>
                </c:pt>
                <c:pt idx="460">
                  <c:v>29.24</c:v>
                </c:pt>
                <c:pt idx="461">
                  <c:v>28.92</c:v>
                </c:pt>
                <c:pt idx="462">
                  <c:v>28.16</c:v>
                </c:pt>
                <c:pt idx="463">
                  <c:v>31.11</c:v>
                </c:pt>
                <c:pt idx="464">
                  <c:v>30.94</c:v>
                </c:pt>
                <c:pt idx="465">
                  <c:v>29.9</c:v>
                </c:pt>
                <c:pt idx="466">
                  <c:v>30.43</c:v>
                </c:pt>
                <c:pt idx="467">
                  <c:v>30.53</c:v>
                </c:pt>
                <c:pt idx="468">
                  <c:v>31.81</c:v>
                </c:pt>
                <c:pt idx="469">
                  <c:v>32.9</c:v>
                </c:pt>
                <c:pt idx="470">
                  <c:v>33.39</c:v>
                </c:pt>
                <c:pt idx="471">
                  <c:v>33.78</c:v>
                </c:pt>
                <c:pt idx="472">
                  <c:v>34.270000000000003</c:v>
                </c:pt>
                <c:pt idx="473">
                  <c:v>34.450000000000003</c:v>
                </c:pt>
                <c:pt idx="474">
                  <c:v>35.770000000000003</c:v>
                </c:pt>
                <c:pt idx="475">
                  <c:v>35.049999999999997</c:v>
                </c:pt>
                <c:pt idx="476">
                  <c:v>35.520000000000003</c:v>
                </c:pt>
                <c:pt idx="477">
                  <c:v>34.729999999999997</c:v>
                </c:pt>
                <c:pt idx="478">
                  <c:v>33.200000000000003</c:v>
                </c:pt>
                <c:pt idx="479">
                  <c:v>33.159999999999997</c:v>
                </c:pt>
                <c:pt idx="480">
                  <c:v>33.72</c:v>
                </c:pt>
                <c:pt idx="481">
                  <c:v>33.78</c:v>
                </c:pt>
                <c:pt idx="482">
                  <c:v>33.51</c:v>
                </c:pt>
                <c:pt idx="483">
                  <c:v>33</c:v>
                </c:pt>
                <c:pt idx="484">
                  <c:v>31.57</c:v>
                </c:pt>
                <c:pt idx="485">
                  <c:v>32.83</c:v>
                </c:pt>
                <c:pt idx="486">
                  <c:v>32.520000000000003</c:v>
                </c:pt>
                <c:pt idx="487">
                  <c:v>32.93</c:v>
                </c:pt>
                <c:pt idx="488">
                  <c:v>34.06</c:v>
                </c:pt>
                <c:pt idx="489">
                  <c:v>34.770000000000003</c:v>
                </c:pt>
                <c:pt idx="490">
                  <c:v>34.630000000000003</c:v>
                </c:pt>
                <c:pt idx="491">
                  <c:v>37.200000000000003</c:v>
                </c:pt>
                <c:pt idx="492">
                  <c:v>36.01</c:v>
                </c:pt>
                <c:pt idx="493">
                  <c:v>37.57</c:v>
                </c:pt>
                <c:pt idx="494">
                  <c:v>37.94</c:v>
                </c:pt>
                <c:pt idx="495">
                  <c:v>35.5</c:v>
                </c:pt>
                <c:pt idx="496">
                  <c:v>36.56</c:v>
                </c:pt>
                <c:pt idx="497">
                  <c:v>37.35</c:v>
                </c:pt>
                <c:pt idx="498">
                  <c:v>35.08</c:v>
                </c:pt>
                <c:pt idx="499">
                  <c:v>34.549999999999997</c:v>
                </c:pt>
                <c:pt idx="500">
                  <c:v>34.340000000000003</c:v>
                </c:pt>
                <c:pt idx="501">
                  <c:v>34.43</c:v>
                </c:pt>
                <c:pt idx="502">
                  <c:v>35.29</c:v>
                </c:pt>
                <c:pt idx="503">
                  <c:v>34.86</c:v>
                </c:pt>
                <c:pt idx="504">
                  <c:v>34.83</c:v>
                </c:pt>
                <c:pt idx="505">
                  <c:v>35.28</c:v>
                </c:pt>
                <c:pt idx="506">
                  <c:v>35.979999999999997</c:v>
                </c:pt>
                <c:pt idx="507">
                  <c:v>37.049999999999997</c:v>
                </c:pt>
                <c:pt idx="508">
                  <c:v>37.26</c:v>
                </c:pt>
                <c:pt idx="509">
                  <c:v>38.229999999999997</c:v>
                </c:pt>
                <c:pt idx="510">
                  <c:v>38.049999999999997</c:v>
                </c:pt>
                <c:pt idx="511">
                  <c:v>38.51</c:v>
                </c:pt>
                <c:pt idx="512">
                  <c:v>39.03</c:v>
                </c:pt>
                <c:pt idx="513">
                  <c:v>39.549999999999997</c:v>
                </c:pt>
                <c:pt idx="514">
                  <c:v>38.56</c:v>
                </c:pt>
                <c:pt idx="515">
                  <c:v>39.31</c:v>
                </c:pt>
                <c:pt idx="516">
                  <c:v>39.840000000000003</c:v>
                </c:pt>
                <c:pt idx="517">
                  <c:v>40.29</c:v>
                </c:pt>
                <c:pt idx="518">
                  <c:v>39.74</c:v>
                </c:pt>
                <c:pt idx="519">
                  <c:v>42.05</c:v>
                </c:pt>
                <c:pt idx="520">
                  <c:v>41.31</c:v>
                </c:pt>
                <c:pt idx="521">
                  <c:v>40.94</c:v>
                </c:pt>
                <c:pt idx="522">
                  <c:v>39.369999999999997</c:v>
                </c:pt>
                <c:pt idx="523">
                  <c:v>38.81</c:v>
                </c:pt>
                <c:pt idx="524">
                  <c:v>38.61</c:v>
                </c:pt>
                <c:pt idx="525">
                  <c:v>38.06</c:v>
                </c:pt>
                <c:pt idx="526">
                  <c:v>38.46</c:v>
                </c:pt>
                <c:pt idx="527">
                  <c:v>38.1</c:v>
                </c:pt>
                <c:pt idx="528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2E-4CD9-8033-9B0CF18DC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175711"/>
        <c:axId val="1209625119"/>
      </c:lineChart>
      <c:catAx>
        <c:axId val="207017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625119"/>
        <c:crosses val="autoZero"/>
        <c:auto val="1"/>
        <c:lblAlgn val="ctr"/>
        <c:lblOffset val="100"/>
        <c:noMultiLvlLbl val="0"/>
      </c:catAx>
      <c:valAx>
        <c:axId val="120962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17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0.10472</cdr:x>
      <cdr:y>0.41244</cdr:y>
    </cdr:from>
    <cdr:to>
      <cdr:x>0.95913</cdr:x>
      <cdr:y>0.4162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894BC9E-28D0-531A-5187-EF7C1A47CA7B}"/>
            </a:ext>
          </a:extLst>
        </cdr:cNvPr>
        <cdr:cNvCxnSpPr/>
      </cdr:nvCxnSpPr>
      <cdr:spPr>
        <a:xfrm xmlns:a="http://schemas.openxmlformats.org/drawingml/2006/main" flipV="1">
          <a:off x="780978" y="2086034"/>
          <a:ext cx="6372254" cy="1901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9A3-F2F4-4ECE-9BBE-DD3E45C5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136" y="1122362"/>
            <a:ext cx="4176538" cy="2954709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77463-BA50-4D36-A4F2-5A00A81DA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136" y="4365104"/>
            <a:ext cx="4176538" cy="89269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64BC3-E303-48EF-9435-5106BBFA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F5630-779D-4D30-B7B4-B2C3FBD8F991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4E0A-7BA5-4B1A-93FD-B7D32BCD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4CFBF-4578-44E2-8960-E6040F5E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0" y="0"/>
            <a:ext cx="6312024" cy="6858000"/>
          </a:xfrm>
          <a:custGeom>
            <a:avLst/>
            <a:gdLst/>
            <a:ahLst/>
            <a:cxnLst/>
            <a:rect l="l" t="t" r="r" b="b"/>
            <a:pathLst>
              <a:path w="6312024" h="6858000">
                <a:moveTo>
                  <a:pt x="1809127" y="0"/>
                </a:moveTo>
                <a:lnTo>
                  <a:pt x="3779344" y="0"/>
                </a:lnTo>
                <a:lnTo>
                  <a:pt x="3846339" y="18546"/>
                </a:lnTo>
                <a:lnTo>
                  <a:pt x="3920987" y="41865"/>
                </a:lnTo>
                <a:lnTo>
                  <a:pt x="3994467" y="65185"/>
                </a:lnTo>
                <a:lnTo>
                  <a:pt x="4067948" y="89670"/>
                </a:lnTo>
                <a:lnTo>
                  <a:pt x="4140262" y="116487"/>
                </a:lnTo>
                <a:lnTo>
                  <a:pt x="4211410" y="144470"/>
                </a:lnTo>
                <a:lnTo>
                  <a:pt x="4281392" y="174786"/>
                </a:lnTo>
                <a:lnTo>
                  <a:pt x="4351373" y="206267"/>
                </a:lnTo>
                <a:lnTo>
                  <a:pt x="4419022" y="237748"/>
                </a:lnTo>
                <a:lnTo>
                  <a:pt x="4486671" y="271561"/>
                </a:lnTo>
                <a:lnTo>
                  <a:pt x="4554320" y="307706"/>
                </a:lnTo>
                <a:lnTo>
                  <a:pt x="4619636" y="343851"/>
                </a:lnTo>
                <a:lnTo>
                  <a:pt x="4684952" y="382328"/>
                </a:lnTo>
                <a:lnTo>
                  <a:pt x="4749102" y="421971"/>
                </a:lnTo>
                <a:lnTo>
                  <a:pt x="4810919" y="461614"/>
                </a:lnTo>
                <a:lnTo>
                  <a:pt x="4872736" y="504754"/>
                </a:lnTo>
                <a:lnTo>
                  <a:pt x="4934553" y="547895"/>
                </a:lnTo>
                <a:lnTo>
                  <a:pt x="4994038" y="592202"/>
                </a:lnTo>
                <a:lnTo>
                  <a:pt x="5053522" y="637675"/>
                </a:lnTo>
                <a:lnTo>
                  <a:pt x="5109507" y="685479"/>
                </a:lnTo>
                <a:lnTo>
                  <a:pt x="5166659" y="733284"/>
                </a:lnTo>
                <a:lnTo>
                  <a:pt x="5222644" y="783420"/>
                </a:lnTo>
                <a:lnTo>
                  <a:pt x="5276297" y="833557"/>
                </a:lnTo>
                <a:lnTo>
                  <a:pt x="5329949" y="884860"/>
                </a:lnTo>
                <a:lnTo>
                  <a:pt x="5382436" y="938494"/>
                </a:lnTo>
                <a:lnTo>
                  <a:pt x="5432589" y="992129"/>
                </a:lnTo>
                <a:lnTo>
                  <a:pt x="5482743" y="1048095"/>
                </a:lnTo>
                <a:lnTo>
                  <a:pt x="5531730" y="1104061"/>
                </a:lnTo>
                <a:lnTo>
                  <a:pt x="5579550" y="1162360"/>
                </a:lnTo>
                <a:lnTo>
                  <a:pt x="5625038" y="1220658"/>
                </a:lnTo>
                <a:lnTo>
                  <a:pt x="5669360" y="1280123"/>
                </a:lnTo>
                <a:lnTo>
                  <a:pt x="5713682" y="1340753"/>
                </a:lnTo>
                <a:lnTo>
                  <a:pt x="5754504" y="1401383"/>
                </a:lnTo>
                <a:lnTo>
                  <a:pt x="5796493" y="1465511"/>
                </a:lnTo>
                <a:lnTo>
                  <a:pt x="5836150" y="1528474"/>
                </a:lnTo>
                <a:lnTo>
                  <a:pt x="5873473" y="1591436"/>
                </a:lnTo>
                <a:lnTo>
                  <a:pt x="5911963" y="1657896"/>
                </a:lnTo>
                <a:lnTo>
                  <a:pt x="5948120" y="1723190"/>
                </a:lnTo>
                <a:lnTo>
                  <a:pt x="5980778" y="1790816"/>
                </a:lnTo>
                <a:lnTo>
                  <a:pt x="6014603" y="1859608"/>
                </a:lnTo>
                <a:lnTo>
                  <a:pt x="6046094" y="1928400"/>
                </a:lnTo>
                <a:lnTo>
                  <a:pt x="6075253" y="1998358"/>
                </a:lnTo>
                <a:lnTo>
                  <a:pt x="6104412" y="2069482"/>
                </a:lnTo>
                <a:lnTo>
                  <a:pt x="6132405" y="2140606"/>
                </a:lnTo>
                <a:lnTo>
                  <a:pt x="6156899" y="2212896"/>
                </a:lnTo>
                <a:lnTo>
                  <a:pt x="6181392" y="2286352"/>
                </a:lnTo>
                <a:lnTo>
                  <a:pt x="6204719" y="2360974"/>
                </a:lnTo>
                <a:lnTo>
                  <a:pt x="6225714" y="2435596"/>
                </a:lnTo>
                <a:lnTo>
                  <a:pt x="6246708" y="2510218"/>
                </a:lnTo>
                <a:lnTo>
                  <a:pt x="6264204" y="2587172"/>
                </a:lnTo>
                <a:lnTo>
                  <a:pt x="6280533" y="2662960"/>
                </a:lnTo>
                <a:lnTo>
                  <a:pt x="6295695" y="2741079"/>
                </a:lnTo>
                <a:lnTo>
                  <a:pt x="5506070" y="2741079"/>
                </a:lnTo>
                <a:lnTo>
                  <a:pt x="4715278" y="2741079"/>
                </a:lnTo>
                <a:lnTo>
                  <a:pt x="4704780" y="2708432"/>
                </a:lnTo>
                <a:lnTo>
                  <a:pt x="4694283" y="2674619"/>
                </a:lnTo>
                <a:lnTo>
                  <a:pt x="4684952" y="2643138"/>
                </a:lnTo>
                <a:lnTo>
                  <a:pt x="4673289" y="2609325"/>
                </a:lnTo>
                <a:lnTo>
                  <a:pt x="4660459" y="2575512"/>
                </a:lnTo>
                <a:lnTo>
                  <a:pt x="4646462" y="2542865"/>
                </a:lnTo>
                <a:lnTo>
                  <a:pt x="4632466" y="2510218"/>
                </a:lnTo>
                <a:lnTo>
                  <a:pt x="4617303" y="2476405"/>
                </a:lnTo>
                <a:lnTo>
                  <a:pt x="4603307" y="2444924"/>
                </a:lnTo>
                <a:lnTo>
                  <a:pt x="4585812" y="2412277"/>
                </a:lnTo>
                <a:lnTo>
                  <a:pt x="4569483" y="2379630"/>
                </a:lnTo>
                <a:lnTo>
                  <a:pt x="4550821" y="2346983"/>
                </a:lnTo>
                <a:lnTo>
                  <a:pt x="4533326" y="2315501"/>
                </a:lnTo>
                <a:lnTo>
                  <a:pt x="4513497" y="2284020"/>
                </a:lnTo>
                <a:lnTo>
                  <a:pt x="4494836" y="2251373"/>
                </a:lnTo>
                <a:lnTo>
                  <a:pt x="4473841" y="2221058"/>
                </a:lnTo>
                <a:lnTo>
                  <a:pt x="4452847" y="2189577"/>
                </a:lnTo>
                <a:lnTo>
                  <a:pt x="4430686" y="2158096"/>
                </a:lnTo>
                <a:lnTo>
                  <a:pt x="4409691" y="2128947"/>
                </a:lnTo>
                <a:lnTo>
                  <a:pt x="4386364" y="2098632"/>
                </a:lnTo>
                <a:lnTo>
                  <a:pt x="4363037" y="2068316"/>
                </a:lnTo>
                <a:lnTo>
                  <a:pt x="4338543" y="2039167"/>
                </a:lnTo>
                <a:lnTo>
                  <a:pt x="4311717" y="2010018"/>
                </a:lnTo>
                <a:lnTo>
                  <a:pt x="4286057" y="1980869"/>
                </a:lnTo>
                <a:lnTo>
                  <a:pt x="4260397" y="1952886"/>
                </a:lnTo>
                <a:lnTo>
                  <a:pt x="4233571" y="1924902"/>
                </a:lnTo>
                <a:lnTo>
                  <a:pt x="4205578" y="1896919"/>
                </a:lnTo>
                <a:lnTo>
                  <a:pt x="4177586" y="1870102"/>
                </a:lnTo>
                <a:lnTo>
                  <a:pt x="4149593" y="1843285"/>
                </a:lnTo>
                <a:lnTo>
                  <a:pt x="4119268" y="1816467"/>
                </a:lnTo>
                <a:lnTo>
                  <a:pt x="4090109" y="1790816"/>
                </a:lnTo>
                <a:lnTo>
                  <a:pt x="4058617" y="1766331"/>
                </a:lnTo>
                <a:lnTo>
                  <a:pt x="4028292" y="1741846"/>
                </a:lnTo>
                <a:lnTo>
                  <a:pt x="3996800" y="1717360"/>
                </a:lnTo>
                <a:lnTo>
                  <a:pt x="3962975" y="1694041"/>
                </a:lnTo>
                <a:lnTo>
                  <a:pt x="3930317" y="1670722"/>
                </a:lnTo>
                <a:lnTo>
                  <a:pt x="3897659" y="1647402"/>
                </a:lnTo>
                <a:lnTo>
                  <a:pt x="3863835" y="1625249"/>
                </a:lnTo>
                <a:lnTo>
                  <a:pt x="3828844" y="1604261"/>
                </a:lnTo>
                <a:lnTo>
                  <a:pt x="3793853" y="1584440"/>
                </a:lnTo>
                <a:lnTo>
                  <a:pt x="3757696" y="1564619"/>
                </a:lnTo>
                <a:lnTo>
                  <a:pt x="3721539" y="1544797"/>
                </a:lnTo>
                <a:lnTo>
                  <a:pt x="3685382" y="1526142"/>
                </a:lnTo>
                <a:lnTo>
                  <a:pt x="3648058" y="1507486"/>
                </a:lnTo>
                <a:lnTo>
                  <a:pt x="3609568" y="1491163"/>
                </a:lnTo>
                <a:lnTo>
                  <a:pt x="3571079" y="1473673"/>
                </a:lnTo>
                <a:lnTo>
                  <a:pt x="3532589" y="1458516"/>
                </a:lnTo>
                <a:lnTo>
                  <a:pt x="3494099" y="1444524"/>
                </a:lnTo>
                <a:lnTo>
                  <a:pt x="3453276" y="1430532"/>
                </a:lnTo>
                <a:lnTo>
                  <a:pt x="3413620" y="1415375"/>
                </a:lnTo>
                <a:lnTo>
                  <a:pt x="3372797" y="1402549"/>
                </a:lnTo>
                <a:lnTo>
                  <a:pt x="3330808" y="1390889"/>
                </a:lnTo>
                <a:lnTo>
                  <a:pt x="3289986" y="1380396"/>
                </a:lnTo>
                <a:lnTo>
                  <a:pt x="3246830" y="1369902"/>
                </a:lnTo>
                <a:lnTo>
                  <a:pt x="3203675" y="1361740"/>
                </a:lnTo>
                <a:lnTo>
                  <a:pt x="3161686" y="1353578"/>
                </a:lnTo>
                <a:lnTo>
                  <a:pt x="3117364" y="1345417"/>
                </a:lnTo>
                <a:lnTo>
                  <a:pt x="3073043" y="1339587"/>
                </a:lnTo>
                <a:lnTo>
                  <a:pt x="3029887" y="1333757"/>
                </a:lnTo>
                <a:lnTo>
                  <a:pt x="2984399" y="1329093"/>
                </a:lnTo>
                <a:lnTo>
                  <a:pt x="2938911" y="1326761"/>
                </a:lnTo>
                <a:lnTo>
                  <a:pt x="2893423" y="1324429"/>
                </a:lnTo>
                <a:lnTo>
                  <a:pt x="2846769" y="1320931"/>
                </a:lnTo>
                <a:lnTo>
                  <a:pt x="2801281" y="1320931"/>
                </a:lnTo>
                <a:lnTo>
                  <a:pt x="2745296" y="1322097"/>
                </a:lnTo>
                <a:lnTo>
                  <a:pt x="2690477" y="1324429"/>
                </a:lnTo>
                <a:lnTo>
                  <a:pt x="2635658" y="1327927"/>
                </a:lnTo>
                <a:lnTo>
                  <a:pt x="2580839" y="1332591"/>
                </a:lnTo>
                <a:lnTo>
                  <a:pt x="2528353" y="1338421"/>
                </a:lnTo>
                <a:lnTo>
                  <a:pt x="2474700" y="1345417"/>
                </a:lnTo>
                <a:lnTo>
                  <a:pt x="2422214" y="1354744"/>
                </a:lnTo>
                <a:lnTo>
                  <a:pt x="2369728" y="1365238"/>
                </a:lnTo>
                <a:lnTo>
                  <a:pt x="2318408" y="1375732"/>
                </a:lnTo>
                <a:lnTo>
                  <a:pt x="2267088" y="1388557"/>
                </a:lnTo>
                <a:lnTo>
                  <a:pt x="2216934" y="1402549"/>
                </a:lnTo>
                <a:lnTo>
                  <a:pt x="2166781" y="1416541"/>
                </a:lnTo>
                <a:lnTo>
                  <a:pt x="2117794" y="1434030"/>
                </a:lnTo>
                <a:lnTo>
                  <a:pt x="2068807" y="1450354"/>
                </a:lnTo>
                <a:lnTo>
                  <a:pt x="2020986" y="1470175"/>
                </a:lnTo>
                <a:lnTo>
                  <a:pt x="1973165" y="1489997"/>
                </a:lnTo>
                <a:lnTo>
                  <a:pt x="1926511" y="1509818"/>
                </a:lnTo>
                <a:lnTo>
                  <a:pt x="1879856" y="1531971"/>
                </a:lnTo>
                <a:lnTo>
                  <a:pt x="1835535" y="1554125"/>
                </a:lnTo>
                <a:lnTo>
                  <a:pt x="1790047" y="1578610"/>
                </a:lnTo>
                <a:lnTo>
                  <a:pt x="1745725" y="1603095"/>
                </a:lnTo>
                <a:lnTo>
                  <a:pt x="1702570" y="1631079"/>
                </a:lnTo>
                <a:lnTo>
                  <a:pt x="1660581" y="1657896"/>
                </a:lnTo>
                <a:lnTo>
                  <a:pt x="1617425" y="1684713"/>
                </a:lnTo>
                <a:lnTo>
                  <a:pt x="1577769" y="1715028"/>
                </a:lnTo>
                <a:lnTo>
                  <a:pt x="1535780" y="1744177"/>
                </a:lnTo>
                <a:lnTo>
                  <a:pt x="1497290" y="1775659"/>
                </a:lnTo>
                <a:lnTo>
                  <a:pt x="1458800" y="1807140"/>
                </a:lnTo>
                <a:lnTo>
                  <a:pt x="1420311" y="1839787"/>
                </a:lnTo>
                <a:lnTo>
                  <a:pt x="1384153" y="1873600"/>
                </a:lnTo>
                <a:lnTo>
                  <a:pt x="1347996" y="1907413"/>
                </a:lnTo>
                <a:lnTo>
                  <a:pt x="1311839" y="1943558"/>
                </a:lnTo>
                <a:lnTo>
                  <a:pt x="1276848" y="1979703"/>
                </a:lnTo>
                <a:lnTo>
                  <a:pt x="1243024" y="2015848"/>
                </a:lnTo>
                <a:lnTo>
                  <a:pt x="1210366" y="2055491"/>
                </a:lnTo>
                <a:lnTo>
                  <a:pt x="1177708" y="2092802"/>
                </a:lnTo>
                <a:lnTo>
                  <a:pt x="1147382" y="2132445"/>
                </a:lnTo>
                <a:lnTo>
                  <a:pt x="1117057" y="2173253"/>
                </a:lnTo>
                <a:lnTo>
                  <a:pt x="1089064" y="2212896"/>
                </a:lnTo>
                <a:lnTo>
                  <a:pt x="1061072" y="2254871"/>
                </a:lnTo>
                <a:lnTo>
                  <a:pt x="1033079" y="2296846"/>
                </a:lnTo>
                <a:lnTo>
                  <a:pt x="1007419" y="2339987"/>
                </a:lnTo>
                <a:lnTo>
                  <a:pt x="982926" y="2381962"/>
                </a:lnTo>
                <a:lnTo>
                  <a:pt x="958432" y="2427434"/>
                </a:lnTo>
                <a:lnTo>
                  <a:pt x="935105" y="2471741"/>
                </a:lnTo>
                <a:lnTo>
                  <a:pt x="912944" y="2517214"/>
                </a:lnTo>
                <a:lnTo>
                  <a:pt x="891950" y="2563852"/>
                </a:lnTo>
                <a:lnTo>
                  <a:pt x="873288" y="2609325"/>
                </a:lnTo>
                <a:lnTo>
                  <a:pt x="853460" y="2657130"/>
                </a:lnTo>
                <a:lnTo>
                  <a:pt x="835964" y="2703768"/>
                </a:lnTo>
                <a:lnTo>
                  <a:pt x="819635" y="2751573"/>
                </a:lnTo>
                <a:lnTo>
                  <a:pt x="804472" y="2800544"/>
                </a:lnTo>
                <a:lnTo>
                  <a:pt x="790476" y="2849514"/>
                </a:lnTo>
                <a:lnTo>
                  <a:pt x="777646" y="2898485"/>
                </a:lnTo>
                <a:lnTo>
                  <a:pt x="764816" y="2947456"/>
                </a:lnTo>
                <a:lnTo>
                  <a:pt x="754319" y="2998758"/>
                </a:lnTo>
                <a:lnTo>
                  <a:pt x="744988" y="3048895"/>
                </a:lnTo>
                <a:lnTo>
                  <a:pt x="735657" y="3100197"/>
                </a:lnTo>
                <a:lnTo>
                  <a:pt x="729825" y="3151500"/>
                </a:lnTo>
                <a:lnTo>
                  <a:pt x="723994" y="3202802"/>
                </a:lnTo>
                <a:lnTo>
                  <a:pt x="719328" y="3254105"/>
                </a:lnTo>
                <a:lnTo>
                  <a:pt x="716995" y="3307739"/>
                </a:lnTo>
                <a:lnTo>
                  <a:pt x="713496" y="3359042"/>
                </a:lnTo>
                <a:lnTo>
                  <a:pt x="712330" y="3412677"/>
                </a:lnTo>
                <a:lnTo>
                  <a:pt x="713496" y="3468643"/>
                </a:lnTo>
                <a:lnTo>
                  <a:pt x="715829" y="3522277"/>
                </a:lnTo>
                <a:lnTo>
                  <a:pt x="719328" y="3577078"/>
                </a:lnTo>
                <a:lnTo>
                  <a:pt x="722827" y="3630712"/>
                </a:lnTo>
                <a:lnTo>
                  <a:pt x="728659" y="3685513"/>
                </a:lnTo>
                <a:lnTo>
                  <a:pt x="734491" y="3739147"/>
                </a:lnTo>
                <a:lnTo>
                  <a:pt x="743822" y="3792782"/>
                </a:lnTo>
                <a:lnTo>
                  <a:pt x="751986" y="3846416"/>
                </a:lnTo>
                <a:lnTo>
                  <a:pt x="761317" y="3897719"/>
                </a:lnTo>
                <a:lnTo>
                  <a:pt x="772981" y="3951353"/>
                </a:lnTo>
                <a:lnTo>
                  <a:pt x="786977" y="4001490"/>
                </a:lnTo>
                <a:lnTo>
                  <a:pt x="799807" y="4052793"/>
                </a:lnTo>
                <a:lnTo>
                  <a:pt x="814970" y="4104095"/>
                </a:lnTo>
                <a:lnTo>
                  <a:pt x="830132" y="4154232"/>
                </a:lnTo>
                <a:lnTo>
                  <a:pt x="847628" y="4204368"/>
                </a:lnTo>
                <a:lnTo>
                  <a:pt x="865123" y="4253339"/>
                </a:lnTo>
                <a:lnTo>
                  <a:pt x="884951" y="4301144"/>
                </a:lnTo>
                <a:lnTo>
                  <a:pt x="903613" y="4351280"/>
                </a:lnTo>
                <a:lnTo>
                  <a:pt x="925774" y="4397919"/>
                </a:lnTo>
                <a:lnTo>
                  <a:pt x="947935" y="4445724"/>
                </a:lnTo>
                <a:lnTo>
                  <a:pt x="971262" y="4490030"/>
                </a:lnTo>
                <a:lnTo>
                  <a:pt x="995756" y="4536669"/>
                </a:lnTo>
                <a:lnTo>
                  <a:pt x="1020249" y="4580976"/>
                </a:lnTo>
                <a:lnTo>
                  <a:pt x="1047075" y="4626448"/>
                </a:lnTo>
                <a:lnTo>
                  <a:pt x="1075068" y="4669589"/>
                </a:lnTo>
                <a:lnTo>
                  <a:pt x="1103061" y="4711564"/>
                </a:lnTo>
                <a:lnTo>
                  <a:pt x="1133386" y="4754705"/>
                </a:lnTo>
                <a:lnTo>
                  <a:pt x="1162545" y="4795514"/>
                </a:lnTo>
                <a:lnTo>
                  <a:pt x="1195203" y="4836323"/>
                </a:lnTo>
                <a:lnTo>
                  <a:pt x="1225528" y="4875965"/>
                </a:lnTo>
                <a:lnTo>
                  <a:pt x="1259353" y="4914442"/>
                </a:lnTo>
                <a:lnTo>
                  <a:pt x="1294344" y="4954085"/>
                </a:lnTo>
                <a:lnTo>
                  <a:pt x="1329334" y="4990230"/>
                </a:lnTo>
                <a:lnTo>
                  <a:pt x="1365492" y="5026375"/>
                </a:lnTo>
                <a:lnTo>
                  <a:pt x="1401649" y="5062520"/>
                </a:lnTo>
                <a:lnTo>
                  <a:pt x="1438972" y="5096333"/>
                </a:lnTo>
                <a:lnTo>
                  <a:pt x="1478629" y="5130146"/>
                </a:lnTo>
                <a:lnTo>
                  <a:pt x="1518285" y="5163959"/>
                </a:lnTo>
                <a:lnTo>
                  <a:pt x="1557941" y="5194274"/>
                </a:lnTo>
                <a:lnTo>
                  <a:pt x="1599930" y="5225756"/>
                </a:lnTo>
                <a:lnTo>
                  <a:pt x="1641919" y="5254905"/>
                </a:lnTo>
                <a:lnTo>
                  <a:pt x="1685074" y="5284054"/>
                </a:lnTo>
                <a:lnTo>
                  <a:pt x="1729396" y="5310871"/>
                </a:lnTo>
                <a:lnTo>
                  <a:pt x="1772551" y="5336522"/>
                </a:lnTo>
                <a:lnTo>
                  <a:pt x="1819206" y="5363340"/>
                </a:lnTo>
                <a:lnTo>
                  <a:pt x="1864694" y="5387825"/>
                </a:lnTo>
                <a:lnTo>
                  <a:pt x="1912514" y="5411144"/>
                </a:lnTo>
                <a:lnTo>
                  <a:pt x="1960335" y="5432132"/>
                </a:lnTo>
                <a:lnTo>
                  <a:pt x="2008156" y="5453119"/>
                </a:lnTo>
                <a:lnTo>
                  <a:pt x="2057143" y="5472941"/>
                </a:lnTo>
                <a:lnTo>
                  <a:pt x="2107297" y="5490430"/>
                </a:lnTo>
                <a:lnTo>
                  <a:pt x="2158616" y="5507920"/>
                </a:lnTo>
                <a:lnTo>
                  <a:pt x="2209936" y="5523077"/>
                </a:lnTo>
                <a:lnTo>
                  <a:pt x="2262422" y="5538235"/>
                </a:lnTo>
                <a:lnTo>
                  <a:pt x="2316075" y="5552226"/>
                </a:lnTo>
                <a:lnTo>
                  <a:pt x="2368561" y="5563886"/>
                </a:lnTo>
                <a:lnTo>
                  <a:pt x="2423380" y="5573214"/>
                </a:lnTo>
                <a:lnTo>
                  <a:pt x="2479365" y="5582542"/>
                </a:lnTo>
                <a:lnTo>
                  <a:pt x="2534184" y="5591869"/>
                </a:lnTo>
                <a:lnTo>
                  <a:pt x="2591336" y="5598865"/>
                </a:lnTo>
                <a:lnTo>
                  <a:pt x="2648488" y="5603529"/>
                </a:lnTo>
                <a:lnTo>
                  <a:pt x="2706806" y="5605861"/>
                </a:lnTo>
                <a:lnTo>
                  <a:pt x="2765124" y="5608193"/>
                </a:lnTo>
                <a:lnTo>
                  <a:pt x="2822275" y="5610525"/>
                </a:lnTo>
                <a:lnTo>
                  <a:pt x="2887591" y="5608193"/>
                </a:lnTo>
                <a:lnTo>
                  <a:pt x="2920250" y="5607027"/>
                </a:lnTo>
                <a:lnTo>
                  <a:pt x="2950575" y="5605861"/>
                </a:lnTo>
                <a:lnTo>
                  <a:pt x="2983233" y="5603529"/>
                </a:lnTo>
                <a:lnTo>
                  <a:pt x="3013558" y="5602363"/>
                </a:lnTo>
                <a:lnTo>
                  <a:pt x="3076542" y="5595367"/>
                </a:lnTo>
                <a:lnTo>
                  <a:pt x="3106867" y="5591869"/>
                </a:lnTo>
                <a:lnTo>
                  <a:pt x="3138359" y="5588371"/>
                </a:lnTo>
                <a:lnTo>
                  <a:pt x="3199010" y="5579044"/>
                </a:lnTo>
                <a:lnTo>
                  <a:pt x="3258494" y="5567384"/>
                </a:lnTo>
                <a:lnTo>
                  <a:pt x="3287653" y="5561554"/>
                </a:lnTo>
                <a:lnTo>
                  <a:pt x="3316812" y="5555724"/>
                </a:lnTo>
                <a:lnTo>
                  <a:pt x="3375130" y="5541733"/>
                </a:lnTo>
                <a:lnTo>
                  <a:pt x="3433448" y="5525409"/>
                </a:lnTo>
                <a:lnTo>
                  <a:pt x="3489433" y="5509086"/>
                </a:lnTo>
                <a:lnTo>
                  <a:pt x="3517426" y="5499758"/>
                </a:lnTo>
                <a:lnTo>
                  <a:pt x="3545419" y="5490430"/>
                </a:lnTo>
                <a:lnTo>
                  <a:pt x="3600238" y="5471775"/>
                </a:lnTo>
                <a:lnTo>
                  <a:pt x="3653890" y="5450787"/>
                </a:lnTo>
                <a:lnTo>
                  <a:pt x="3708709" y="5428634"/>
                </a:lnTo>
                <a:lnTo>
                  <a:pt x="3761195" y="5404149"/>
                </a:lnTo>
                <a:lnTo>
                  <a:pt x="3813681" y="5379663"/>
                </a:lnTo>
                <a:lnTo>
                  <a:pt x="3863835" y="5354012"/>
                </a:lnTo>
                <a:lnTo>
                  <a:pt x="3889495" y="5341186"/>
                </a:lnTo>
                <a:lnTo>
                  <a:pt x="3913988" y="5326029"/>
                </a:lnTo>
                <a:lnTo>
                  <a:pt x="3964142" y="5298046"/>
                </a:lnTo>
                <a:lnTo>
                  <a:pt x="4011963" y="5270062"/>
                </a:lnTo>
                <a:lnTo>
                  <a:pt x="4059783" y="5238581"/>
                </a:lnTo>
                <a:lnTo>
                  <a:pt x="4107604" y="5207100"/>
                </a:lnTo>
                <a:lnTo>
                  <a:pt x="4154259" y="5175619"/>
                </a:lnTo>
                <a:lnTo>
                  <a:pt x="4199747" y="5141806"/>
                </a:lnTo>
                <a:lnTo>
                  <a:pt x="4245235" y="5106827"/>
                </a:lnTo>
                <a:lnTo>
                  <a:pt x="4288390" y="5071848"/>
                </a:lnTo>
                <a:lnTo>
                  <a:pt x="4331545" y="5035703"/>
                </a:lnTo>
                <a:lnTo>
                  <a:pt x="4353706" y="5017047"/>
                </a:lnTo>
                <a:lnTo>
                  <a:pt x="4374701" y="4998392"/>
                </a:lnTo>
                <a:lnTo>
                  <a:pt x="4415523" y="4959915"/>
                </a:lnTo>
                <a:lnTo>
                  <a:pt x="4457512" y="4921438"/>
                </a:lnTo>
                <a:lnTo>
                  <a:pt x="4497168" y="4882961"/>
                </a:lnTo>
                <a:lnTo>
                  <a:pt x="3923319" y="4952919"/>
                </a:lnTo>
                <a:lnTo>
                  <a:pt x="3350636" y="5024043"/>
                </a:lnTo>
                <a:lnTo>
                  <a:pt x="3350636" y="4397919"/>
                </a:lnTo>
                <a:lnTo>
                  <a:pt x="3350636" y="3771794"/>
                </a:lnTo>
                <a:lnTo>
                  <a:pt x="4090109" y="3771794"/>
                </a:lnTo>
                <a:lnTo>
                  <a:pt x="4830747" y="3771794"/>
                </a:lnTo>
                <a:lnTo>
                  <a:pt x="5571386" y="3771794"/>
                </a:lnTo>
                <a:lnTo>
                  <a:pt x="6312024" y="3771794"/>
                </a:lnTo>
                <a:lnTo>
                  <a:pt x="6312024" y="4544831"/>
                </a:lnTo>
                <a:lnTo>
                  <a:pt x="6312024" y="5319033"/>
                </a:lnTo>
                <a:lnTo>
                  <a:pt x="6312024" y="6090903"/>
                </a:lnTo>
                <a:lnTo>
                  <a:pt x="6312024" y="6858000"/>
                </a:lnTo>
                <a:lnTo>
                  <a:pt x="5143822" y="6858000"/>
                </a:lnTo>
                <a:lnTo>
                  <a:pt x="5206315" y="5952153"/>
                </a:lnTo>
                <a:lnTo>
                  <a:pt x="5180655" y="5982468"/>
                </a:lnTo>
                <a:lnTo>
                  <a:pt x="5153829" y="6012783"/>
                </a:lnTo>
                <a:lnTo>
                  <a:pt x="5127003" y="6041933"/>
                </a:lnTo>
                <a:lnTo>
                  <a:pt x="5101343" y="6071082"/>
                </a:lnTo>
                <a:lnTo>
                  <a:pt x="5072184" y="6099065"/>
                </a:lnTo>
                <a:lnTo>
                  <a:pt x="5045358" y="6127048"/>
                </a:lnTo>
                <a:lnTo>
                  <a:pt x="5017365" y="6156197"/>
                </a:lnTo>
                <a:lnTo>
                  <a:pt x="4988206" y="6183015"/>
                </a:lnTo>
                <a:lnTo>
                  <a:pt x="4959047" y="6210998"/>
                </a:lnTo>
                <a:lnTo>
                  <a:pt x="4929888" y="6236649"/>
                </a:lnTo>
                <a:lnTo>
                  <a:pt x="4900729" y="6263466"/>
                </a:lnTo>
                <a:lnTo>
                  <a:pt x="4870404" y="6289118"/>
                </a:lnTo>
                <a:lnTo>
                  <a:pt x="4808586" y="6338088"/>
                </a:lnTo>
                <a:lnTo>
                  <a:pt x="4777095" y="6362574"/>
                </a:lnTo>
                <a:lnTo>
                  <a:pt x="4745603" y="6388225"/>
                </a:lnTo>
                <a:lnTo>
                  <a:pt x="4714111" y="6411544"/>
                </a:lnTo>
                <a:lnTo>
                  <a:pt x="4680287" y="6434864"/>
                </a:lnTo>
                <a:lnTo>
                  <a:pt x="4648795" y="6457017"/>
                </a:lnTo>
                <a:lnTo>
                  <a:pt x="4614971" y="6479170"/>
                </a:lnTo>
                <a:lnTo>
                  <a:pt x="4581146" y="6501324"/>
                </a:lnTo>
                <a:lnTo>
                  <a:pt x="4547322" y="6522311"/>
                </a:lnTo>
                <a:lnTo>
                  <a:pt x="4512331" y="6543298"/>
                </a:lnTo>
                <a:lnTo>
                  <a:pt x="4477340" y="6564286"/>
                </a:lnTo>
                <a:lnTo>
                  <a:pt x="4406192" y="6603929"/>
                </a:lnTo>
                <a:lnTo>
                  <a:pt x="4370035" y="6623750"/>
                </a:lnTo>
                <a:lnTo>
                  <a:pt x="4333878" y="6641240"/>
                </a:lnTo>
                <a:lnTo>
                  <a:pt x="4297721" y="6659895"/>
                </a:lnTo>
                <a:lnTo>
                  <a:pt x="4260397" y="6677385"/>
                </a:lnTo>
                <a:lnTo>
                  <a:pt x="4221907" y="6694874"/>
                </a:lnTo>
                <a:lnTo>
                  <a:pt x="4184584" y="6711198"/>
                </a:lnTo>
                <a:lnTo>
                  <a:pt x="4144928" y="6727521"/>
                </a:lnTo>
                <a:lnTo>
                  <a:pt x="4106438" y="6743845"/>
                </a:lnTo>
                <a:lnTo>
                  <a:pt x="4066782" y="6759002"/>
                </a:lnTo>
                <a:lnTo>
                  <a:pt x="4025959" y="6772994"/>
                </a:lnTo>
                <a:lnTo>
                  <a:pt x="3986303" y="6788152"/>
                </a:lnTo>
                <a:lnTo>
                  <a:pt x="3945480" y="6802143"/>
                </a:lnTo>
                <a:lnTo>
                  <a:pt x="3903491" y="6814969"/>
                </a:lnTo>
                <a:lnTo>
                  <a:pt x="3862669" y="6827794"/>
                </a:lnTo>
                <a:lnTo>
                  <a:pt x="3819513" y="6840620"/>
                </a:lnTo>
                <a:lnTo>
                  <a:pt x="3776358" y="6852280"/>
                </a:lnTo>
                <a:lnTo>
                  <a:pt x="3755758" y="6858000"/>
                </a:lnTo>
                <a:lnTo>
                  <a:pt x="1760477" y="6858000"/>
                </a:lnTo>
                <a:lnTo>
                  <a:pt x="1725897" y="6848782"/>
                </a:lnTo>
                <a:lnTo>
                  <a:pt x="1641919" y="6824297"/>
                </a:lnTo>
                <a:lnTo>
                  <a:pt x="1557941" y="6797479"/>
                </a:lnTo>
                <a:lnTo>
                  <a:pt x="1475129" y="6769496"/>
                </a:lnTo>
                <a:lnTo>
                  <a:pt x="1394651" y="6738015"/>
                </a:lnTo>
                <a:lnTo>
                  <a:pt x="1314172" y="6706534"/>
                </a:lnTo>
                <a:lnTo>
                  <a:pt x="1233693" y="6671555"/>
                </a:lnTo>
                <a:lnTo>
                  <a:pt x="1156713" y="6635410"/>
                </a:lnTo>
                <a:lnTo>
                  <a:pt x="1078567" y="6596933"/>
                </a:lnTo>
                <a:lnTo>
                  <a:pt x="1002754" y="6557290"/>
                </a:lnTo>
                <a:lnTo>
                  <a:pt x="928107" y="6515315"/>
                </a:lnTo>
                <a:lnTo>
                  <a:pt x="854626" y="6472174"/>
                </a:lnTo>
                <a:lnTo>
                  <a:pt x="782312" y="6427868"/>
                </a:lnTo>
                <a:lnTo>
                  <a:pt x="711164" y="6380063"/>
                </a:lnTo>
                <a:lnTo>
                  <a:pt x="641182" y="6332258"/>
                </a:lnTo>
                <a:lnTo>
                  <a:pt x="573533" y="6282122"/>
                </a:lnTo>
                <a:lnTo>
                  <a:pt x="507051" y="6229653"/>
                </a:lnTo>
                <a:lnTo>
                  <a:pt x="441734" y="6177185"/>
                </a:lnTo>
                <a:lnTo>
                  <a:pt x="376418" y="6122384"/>
                </a:lnTo>
                <a:lnTo>
                  <a:pt x="314601" y="6065252"/>
                </a:lnTo>
                <a:lnTo>
                  <a:pt x="252784" y="6006954"/>
                </a:lnTo>
                <a:lnTo>
                  <a:pt x="193300" y="5947489"/>
                </a:lnTo>
                <a:lnTo>
                  <a:pt x="134982" y="5886859"/>
                </a:lnTo>
                <a:lnTo>
                  <a:pt x="77830" y="5825063"/>
                </a:lnTo>
                <a:lnTo>
                  <a:pt x="21845" y="5759769"/>
                </a:lnTo>
                <a:lnTo>
                  <a:pt x="0" y="5733659"/>
                </a:lnTo>
                <a:lnTo>
                  <a:pt x="0" y="1106906"/>
                </a:lnTo>
                <a:lnTo>
                  <a:pt x="13680" y="1091236"/>
                </a:lnTo>
                <a:lnTo>
                  <a:pt x="68499" y="1027108"/>
                </a:lnTo>
                <a:lnTo>
                  <a:pt x="126817" y="966477"/>
                </a:lnTo>
                <a:lnTo>
                  <a:pt x="186302" y="905847"/>
                </a:lnTo>
                <a:lnTo>
                  <a:pt x="246952" y="847549"/>
                </a:lnTo>
                <a:lnTo>
                  <a:pt x="308769" y="790416"/>
                </a:lnTo>
                <a:lnTo>
                  <a:pt x="372919" y="735616"/>
                </a:lnTo>
                <a:lnTo>
                  <a:pt x="438235" y="680815"/>
                </a:lnTo>
                <a:lnTo>
                  <a:pt x="504718" y="627181"/>
                </a:lnTo>
                <a:lnTo>
                  <a:pt x="573533" y="577044"/>
                </a:lnTo>
                <a:lnTo>
                  <a:pt x="641182" y="528074"/>
                </a:lnTo>
                <a:lnTo>
                  <a:pt x="712330" y="480269"/>
                </a:lnTo>
                <a:lnTo>
                  <a:pt x="783478" y="434796"/>
                </a:lnTo>
                <a:lnTo>
                  <a:pt x="856959" y="390490"/>
                </a:lnTo>
                <a:lnTo>
                  <a:pt x="931606" y="348515"/>
                </a:lnTo>
                <a:lnTo>
                  <a:pt x="1006253" y="307706"/>
                </a:lnTo>
                <a:lnTo>
                  <a:pt x="1082066" y="268063"/>
                </a:lnTo>
                <a:lnTo>
                  <a:pt x="1161379" y="231918"/>
                </a:lnTo>
                <a:lnTo>
                  <a:pt x="1239525" y="195773"/>
                </a:lnTo>
                <a:lnTo>
                  <a:pt x="1318837" y="161960"/>
                </a:lnTo>
                <a:lnTo>
                  <a:pt x="1400482" y="129313"/>
                </a:lnTo>
                <a:lnTo>
                  <a:pt x="1482128" y="100164"/>
                </a:lnTo>
                <a:lnTo>
                  <a:pt x="1564939" y="71015"/>
                </a:lnTo>
                <a:lnTo>
                  <a:pt x="1648917" y="45363"/>
                </a:lnTo>
                <a:lnTo>
                  <a:pt x="1732895" y="20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09D6DEE-5F45-4FB1-9BD0-73E4F8C9BB0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320136" y="5877304"/>
            <a:ext cx="1398915" cy="288000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04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4C0AA3-00D4-4BCB-BA3E-745DEE165DDD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0839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5184651" cy="1079524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08920"/>
            <a:ext cx="5184651" cy="345693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273050" indent="-273050">
              <a:buFont typeface="Verdana" panose="020B0604030504040204" pitchFamily="34" charset="0"/>
              <a:buChar char="–"/>
              <a:defRPr sz="2000"/>
            </a:lvl2pPr>
            <a:lvl3pPr marL="539750" indent="-266700">
              <a:defRPr sz="1600"/>
            </a:lvl3pPr>
            <a:lvl4pPr marL="806450" indent="-265113">
              <a:defRPr sz="1400"/>
            </a:lvl4pPr>
            <a:lvl5pPr marL="1071563" indent="-27463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920E-2A82-424A-BBB0-736D1F7E915E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132856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9848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25E58-06E4-47B5-810E-1152CD9CC595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695325" y="143677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4221163"/>
            <a:ext cx="5184651" cy="1944687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Contact details</a:t>
            </a:r>
            <a:endParaRPr lang="fi-FI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312024" y="4221163"/>
            <a:ext cx="5184651" cy="1944687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Contact details</a:t>
            </a:r>
            <a:endParaRPr lang="fi-FI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95325" y="2205039"/>
            <a:ext cx="1656011" cy="165601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12024" y="2205039"/>
            <a:ext cx="1656011" cy="165601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4131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B5AB0F-854A-41BF-A95F-AFAFDBC18650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2708920"/>
            <a:ext cx="5184651" cy="345693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Contact details</a:t>
            </a:r>
            <a:endParaRPr lang="fi-FI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312024" y="2708920"/>
            <a:ext cx="5184651" cy="345693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Contact details</a:t>
            </a:r>
            <a:endParaRPr lang="fi-FI" dirty="0"/>
          </a:p>
        </p:txBody>
      </p:sp>
      <p:sp>
        <p:nvSpPr>
          <p:cNvPr id="12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67EEA06-9E51-4653-91B1-F1B3DC910D2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95325" y="2132856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0048D7-852D-4AC2-949F-C39EC4A8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275" cy="107952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868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19F00-5D60-49EF-97CE-FC647A9736C6}"/>
              </a:ext>
            </a:extLst>
          </p:cNvPr>
          <p:cNvSpPr/>
          <p:nvPr userDrawn="1"/>
        </p:nvSpPr>
        <p:spPr>
          <a:xfrm>
            <a:off x="0" y="0"/>
            <a:ext cx="57359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4680595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4680595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81" name="Date Placeholder 108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068D4C9-9B0E-4962-A169-2DED20733CA8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1082" name="Footer Placeholder 108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1083" name="Slide Number Placeholder 10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59C2599-1A5D-4D3D-9946-FF94049750C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4550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C7601BC-F929-4B54-AC42-7C42DE4E7B9A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153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1686-FC79-4FC3-9889-85081FE9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C6FBA-3EAC-4BC1-8C10-9165B808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AB56-EDB8-4A4C-AF6D-ABF408A30431}" type="datetime1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4E678-439D-46AD-B01F-A95ED4BE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2CB-4599-425F-834A-15E86D5D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02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233F-7EE8-47E4-9FDE-1E4972715C4E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25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8AA3F9-D9CA-440D-B5EA-215A02EC2512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269044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01D8BC-8D9F-4358-B3F6-28DB6FF1F078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217677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EB5860-6874-4602-8139-863057988993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2839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1BE1-A7FD-43D9-9B96-CC820EF89AC0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544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D540D2-7057-478A-BA47-4EC1D8C8A5A7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620854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57DA64D-5EB3-4840-9015-7C4E6282B5E1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accent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771352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58-F7B7-45AE-9108-182F7D5A81DD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5763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5A02-07FB-4127-9952-25B81F3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B51E-1E31-489D-9C3A-C01D83AC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60575"/>
            <a:ext cx="5184651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931-CAAE-41C5-BB25-71BE90D0E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575"/>
            <a:ext cx="518465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05C8-0D4E-49B6-AFA4-5D15B0BD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A386-4337-49FF-B0DF-05FFD5617D5E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5DFD0-7E48-4EA0-8C65-6D111D5C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331F8-0DC8-48F8-8F22-3B056ADD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6080-3B66-4AC7-AC04-EDB34C313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60574"/>
            <a:ext cx="5184651" cy="57633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8D56B-6659-405A-BFF1-891F7A19A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636912"/>
            <a:ext cx="5184650" cy="352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5126B-ABCA-4D43-8786-644BEDAA9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2060574"/>
            <a:ext cx="5184650" cy="57633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CDAF5-9837-47A1-9285-06581D3BA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636912"/>
            <a:ext cx="5184650" cy="352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87690-61DA-47E8-A89C-C0C6A730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16C1-3E5D-4BA8-9DB0-14DB5EABFAB2}" type="datetime1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BEB99-887A-452C-A5EF-31927F77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02836-A698-4B71-9A2D-CAD516C2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58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3D0E-22DF-43B9-AC6A-4F4F1DB20352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78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C609C-1567-42F5-AB6E-B768D6CFFE67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4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0"/>
            <a:ext cx="5879976" cy="6857999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D77A12-12C4-437A-BB70-9EE2AB6E2DB9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alf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79976" cy="6857999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17A930-09C8-44E9-8590-DCD3CD85FD97}" type="datetime1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84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tter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B6C1-B170-44B7-A0A6-8FAD347A2326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600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65A02-07FB-4127-9952-25B81F3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B51E-1E31-489D-9C3A-C01D83AC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60575"/>
            <a:ext cx="5184651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931-CAAE-41C5-BB25-71BE90D0E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575"/>
            <a:ext cx="518465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05C8-0D4E-49B6-AFA4-5D15B0BD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A7C8-66C8-4DF2-8020-1548A84F2A57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5DFD0-7E48-4EA0-8C65-6D111D5C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331F8-0DC8-48F8-8F22-3B056ADD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70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FB2C09-B282-4556-8A14-3F17F896247B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695325" y="5646974"/>
            <a:ext cx="2520355" cy="518876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42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7017-977E-4675-8A6F-FC47919391A8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57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8737-C490-4834-B532-FB39378A1F72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654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3743821"/>
          </a:xfrm>
        </p:spPr>
        <p:txBody>
          <a:bodyPr anchor="b" anchorCtr="0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277C65-5E94-4C34-B2E0-23EB664C7DEC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4797152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593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4797151"/>
                </a:moveTo>
                <a:lnTo>
                  <a:pt x="695325" y="4896056"/>
                </a:lnTo>
                <a:lnTo>
                  <a:pt x="695325" y="4980190"/>
                </a:lnTo>
                <a:lnTo>
                  <a:pt x="875152" y="4881285"/>
                </a:lnTo>
                <a:lnTo>
                  <a:pt x="1071356" y="4989181"/>
                </a:lnTo>
                <a:lnTo>
                  <a:pt x="1267240" y="4881285"/>
                </a:lnTo>
                <a:lnTo>
                  <a:pt x="1463123" y="4989181"/>
                </a:lnTo>
                <a:lnTo>
                  <a:pt x="1659327" y="4881285"/>
                </a:lnTo>
                <a:lnTo>
                  <a:pt x="1855210" y="4989181"/>
                </a:lnTo>
                <a:lnTo>
                  <a:pt x="2051093" y="4881285"/>
                </a:lnTo>
                <a:lnTo>
                  <a:pt x="2247297" y="4989181"/>
                </a:lnTo>
                <a:lnTo>
                  <a:pt x="2423592" y="4892203"/>
                </a:lnTo>
                <a:lnTo>
                  <a:pt x="2423592" y="4808069"/>
                </a:lnTo>
                <a:lnTo>
                  <a:pt x="2247297" y="4905048"/>
                </a:lnTo>
                <a:lnTo>
                  <a:pt x="2051093" y="4797151"/>
                </a:lnTo>
                <a:lnTo>
                  <a:pt x="1855210" y="4905048"/>
                </a:lnTo>
                <a:lnTo>
                  <a:pt x="1659327" y="4797151"/>
                </a:lnTo>
                <a:lnTo>
                  <a:pt x="1463123" y="4905048"/>
                </a:lnTo>
                <a:lnTo>
                  <a:pt x="1267240" y="4797151"/>
                </a:lnTo>
                <a:lnTo>
                  <a:pt x="1071356" y="49050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501008"/>
            <a:ext cx="10801350" cy="769441"/>
          </a:xfr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571FB6-C1E4-4998-A5A8-C9769B90411F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618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ighlight /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79960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356992"/>
            <a:ext cx="5184651" cy="280885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266700" indent="-266700">
              <a:buFont typeface="Verdana" panose="020B0604030504040204" pitchFamily="34" charset="0"/>
              <a:buChar char="–"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778E07-0738-4620-ACBD-F27F4A0FB19D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695325" y="270892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843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5184651" cy="1079524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08920"/>
            <a:ext cx="5184651" cy="345693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273050" indent="-273050">
              <a:buFont typeface="Verdana" panose="020B0604030504040204" pitchFamily="34" charset="0"/>
              <a:buChar char="–"/>
              <a:defRPr sz="2000"/>
            </a:lvl2pPr>
            <a:lvl3pPr marL="539750" indent="-266700">
              <a:defRPr sz="1600"/>
            </a:lvl3pPr>
            <a:lvl4pPr marL="806450" indent="-265113">
              <a:defRPr sz="1400"/>
            </a:lvl4pPr>
            <a:lvl5pPr marL="1071563" indent="-27463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1804-7E98-47D7-86F6-64FFB424D6F9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132856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43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F1DD6-1532-4BAF-A679-3608CD1A3E0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695325" y="143677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4221163"/>
            <a:ext cx="5184651" cy="1944687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Contact details</a:t>
            </a:r>
            <a:endParaRPr lang="fi-FI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312024" y="4221163"/>
            <a:ext cx="5184651" cy="1944687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Contact details</a:t>
            </a:r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95325" y="2205039"/>
            <a:ext cx="1656011" cy="165601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12024" y="2205039"/>
            <a:ext cx="1656011" cy="165601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030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0E1682-B538-4D41-A107-6E173707C02E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2708920"/>
            <a:ext cx="5184651" cy="345693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Contact details</a:t>
            </a:r>
            <a:endParaRPr lang="fi-FI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312024" y="2708920"/>
            <a:ext cx="5184651" cy="345693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Contact details</a:t>
            </a:r>
            <a:endParaRPr lang="fi-FI"/>
          </a:p>
        </p:txBody>
      </p:sp>
      <p:sp>
        <p:nvSpPr>
          <p:cNvPr id="12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67EEA06-9E51-4653-91B1-F1B3DC910D2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95325" y="2132856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0048D7-852D-4AC2-949F-C39EC4A8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275" cy="107952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806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19F00-5D60-49EF-97CE-FC647A9736C6}"/>
              </a:ext>
            </a:extLst>
          </p:cNvPr>
          <p:cNvSpPr/>
          <p:nvPr userDrawn="1"/>
        </p:nvSpPr>
        <p:spPr>
          <a:xfrm>
            <a:off x="0" y="0"/>
            <a:ext cx="57359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4680595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4680595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1" name="Date Placeholder 108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15D424-5CCA-4C52-9AA2-B62A199629DD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1082" name="Footer Placeholder 108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1083" name="Slide Number Placeholder 10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59C2599-1A5D-4D3D-9946-FF94049750C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2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15D424-5CCA-4C52-9AA2-B62A199629DD}" type="datetime1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3856C7-3D6B-447F-860E-481F7B11C62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695325" y="5646974"/>
            <a:ext cx="2520355" cy="518876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6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1686-FC79-4FC3-9889-85081FE9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C6FBA-3EAC-4BC1-8C10-9165B808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8DAC-C5CD-43F4-8F51-20C0D161B89F}" type="datetime1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4E678-439D-46AD-B01F-A95ED4BE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2CB-4599-425F-834A-15E86D5D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24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81DA-CACF-40B7-813A-3D7667B14847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1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0ADA435-37EC-431F-90BE-E072B4E61151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accent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49863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F196-A1AC-48A9-9A2B-EEBA50693C11}" type="datetime1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24774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ame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hidden">
          <a:xfrm>
            <a:off x="0" y="0"/>
            <a:ext cx="12193200" cy="161925"/>
          </a:xfrm>
          <a:prstGeom prst="rect">
            <a:avLst/>
          </a:prstGeom>
          <a:solidFill>
            <a:srgbClr val="6491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hidden">
          <a:xfrm>
            <a:off x="0" y="6699600"/>
            <a:ext cx="12193200" cy="158400"/>
          </a:xfrm>
          <a:prstGeom prst="rect">
            <a:avLst/>
          </a:prstGeom>
          <a:solidFill>
            <a:srgbClr val="6491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hidden">
          <a:xfrm>
            <a:off x="12022931" y="0"/>
            <a:ext cx="170268" cy="6858000"/>
          </a:xfrm>
          <a:prstGeom prst="rect">
            <a:avLst/>
          </a:prstGeom>
          <a:solidFill>
            <a:srgbClr val="6491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hidden">
          <a:xfrm>
            <a:off x="0" y="0"/>
            <a:ext cx="169200" cy="6858000"/>
          </a:xfrm>
          <a:prstGeom prst="rect">
            <a:avLst/>
          </a:prstGeom>
          <a:solidFill>
            <a:srgbClr val="6491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3599" cy="68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4" name="Group 205"/>
          <p:cNvGrpSpPr>
            <a:grpSpLocks/>
          </p:cNvGrpSpPr>
          <p:nvPr userDrawn="1"/>
        </p:nvGrpSpPr>
        <p:grpSpPr bwMode="auto">
          <a:xfrm>
            <a:off x="0" y="4827697"/>
            <a:ext cx="12193599" cy="2030459"/>
            <a:chOff x="0" y="3041"/>
            <a:chExt cx="7681" cy="1279"/>
          </a:xfrm>
        </p:grpSpPr>
        <p:sp>
          <p:nvSpPr>
            <p:cNvPr id="333" name="Freeform 5"/>
            <p:cNvSpPr>
              <a:spLocks/>
            </p:cNvSpPr>
            <p:nvPr userDrawn="1"/>
          </p:nvSpPr>
          <p:spPr bwMode="auto">
            <a:xfrm>
              <a:off x="7325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4" name="Freeform 6"/>
            <p:cNvSpPr>
              <a:spLocks/>
            </p:cNvSpPr>
            <p:nvPr userDrawn="1"/>
          </p:nvSpPr>
          <p:spPr bwMode="auto">
            <a:xfrm>
              <a:off x="7622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5" name="Freeform 7"/>
            <p:cNvSpPr>
              <a:spLocks/>
            </p:cNvSpPr>
            <p:nvPr userDrawn="1"/>
          </p:nvSpPr>
          <p:spPr bwMode="auto">
            <a:xfrm>
              <a:off x="2570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6" name="Freeform 8"/>
            <p:cNvSpPr>
              <a:spLocks/>
            </p:cNvSpPr>
            <p:nvPr userDrawn="1"/>
          </p:nvSpPr>
          <p:spPr bwMode="auto">
            <a:xfrm>
              <a:off x="2867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7" name="Freeform 9"/>
            <p:cNvSpPr>
              <a:spLocks/>
            </p:cNvSpPr>
            <p:nvPr userDrawn="1"/>
          </p:nvSpPr>
          <p:spPr bwMode="auto">
            <a:xfrm>
              <a:off x="375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5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8" name="Freeform 10"/>
            <p:cNvSpPr>
              <a:spLocks/>
            </p:cNvSpPr>
            <p:nvPr userDrawn="1"/>
          </p:nvSpPr>
          <p:spPr bwMode="auto">
            <a:xfrm>
              <a:off x="3164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9" name="Freeform 11"/>
            <p:cNvSpPr>
              <a:spLocks/>
            </p:cNvSpPr>
            <p:nvPr userDrawn="1"/>
          </p:nvSpPr>
          <p:spPr bwMode="auto">
            <a:xfrm>
              <a:off x="2273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0" name="Freeform 12"/>
            <p:cNvSpPr>
              <a:spLocks/>
            </p:cNvSpPr>
            <p:nvPr userDrawn="1"/>
          </p:nvSpPr>
          <p:spPr bwMode="auto">
            <a:xfrm>
              <a:off x="167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5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1" name="Freeform 13"/>
            <p:cNvSpPr>
              <a:spLocks/>
            </p:cNvSpPr>
            <p:nvPr userDrawn="1"/>
          </p:nvSpPr>
          <p:spPr bwMode="auto">
            <a:xfrm>
              <a:off x="1975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2" name="Freeform 14"/>
            <p:cNvSpPr>
              <a:spLocks/>
            </p:cNvSpPr>
            <p:nvPr userDrawn="1"/>
          </p:nvSpPr>
          <p:spPr bwMode="auto">
            <a:xfrm>
              <a:off x="5245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3" name="Freeform 15"/>
            <p:cNvSpPr>
              <a:spLocks/>
            </p:cNvSpPr>
            <p:nvPr userDrawn="1"/>
          </p:nvSpPr>
          <p:spPr bwMode="auto">
            <a:xfrm>
              <a:off x="4948" y="4316"/>
              <a:ext cx="15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4" name="Freeform 16"/>
            <p:cNvSpPr>
              <a:spLocks/>
            </p:cNvSpPr>
            <p:nvPr userDrawn="1"/>
          </p:nvSpPr>
          <p:spPr bwMode="auto">
            <a:xfrm>
              <a:off x="4650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5" name="Freeform 17"/>
            <p:cNvSpPr>
              <a:spLocks/>
            </p:cNvSpPr>
            <p:nvPr userDrawn="1"/>
          </p:nvSpPr>
          <p:spPr bwMode="auto">
            <a:xfrm>
              <a:off x="4056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6" name="Freeform 18"/>
            <p:cNvSpPr>
              <a:spLocks/>
            </p:cNvSpPr>
            <p:nvPr userDrawn="1"/>
          </p:nvSpPr>
          <p:spPr bwMode="auto">
            <a:xfrm>
              <a:off x="4353" y="4316"/>
              <a:ext cx="16" cy="4"/>
            </a:xfrm>
            <a:custGeom>
              <a:avLst/>
              <a:gdLst>
                <a:gd name="T0" fmla="*/ 23 w 46"/>
                <a:gd name="T1" fmla="*/ 0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23 w 46"/>
                <a:gd name="T9" fmla="*/ 0 h 13"/>
                <a:gd name="T10" fmla="*/ 23 w 4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23" y="0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7" name="Freeform 19"/>
            <p:cNvSpPr>
              <a:spLocks/>
            </p:cNvSpPr>
            <p:nvPr userDrawn="1"/>
          </p:nvSpPr>
          <p:spPr bwMode="auto">
            <a:xfrm>
              <a:off x="3461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4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8" name="Freeform 20"/>
            <p:cNvSpPr>
              <a:spLocks/>
            </p:cNvSpPr>
            <p:nvPr userDrawn="1"/>
          </p:nvSpPr>
          <p:spPr bwMode="auto">
            <a:xfrm>
              <a:off x="6434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9" name="Freeform 21"/>
            <p:cNvSpPr>
              <a:spLocks/>
            </p:cNvSpPr>
            <p:nvPr userDrawn="1"/>
          </p:nvSpPr>
          <p:spPr bwMode="auto">
            <a:xfrm>
              <a:off x="6137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0" name="Freeform 22"/>
            <p:cNvSpPr>
              <a:spLocks/>
            </p:cNvSpPr>
            <p:nvPr userDrawn="1"/>
          </p:nvSpPr>
          <p:spPr bwMode="auto">
            <a:xfrm>
              <a:off x="489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1" name="Freeform 23"/>
            <p:cNvSpPr>
              <a:spLocks/>
            </p:cNvSpPr>
            <p:nvPr userDrawn="1"/>
          </p:nvSpPr>
          <p:spPr bwMode="auto">
            <a:xfrm>
              <a:off x="5839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4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2" name="Freeform 24"/>
            <p:cNvSpPr>
              <a:spLocks/>
            </p:cNvSpPr>
            <p:nvPr userDrawn="1"/>
          </p:nvSpPr>
          <p:spPr bwMode="auto">
            <a:xfrm>
              <a:off x="702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3" name="Freeform 25"/>
            <p:cNvSpPr>
              <a:spLocks/>
            </p:cNvSpPr>
            <p:nvPr userDrawn="1"/>
          </p:nvSpPr>
          <p:spPr bwMode="auto">
            <a:xfrm>
              <a:off x="1381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4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4" name="Freeform 26"/>
            <p:cNvSpPr>
              <a:spLocks/>
            </p:cNvSpPr>
            <p:nvPr userDrawn="1"/>
          </p:nvSpPr>
          <p:spPr bwMode="auto">
            <a:xfrm>
              <a:off x="6731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5" name="Freeform 27"/>
            <p:cNvSpPr>
              <a:spLocks/>
            </p:cNvSpPr>
            <p:nvPr userDrawn="1"/>
          </p:nvSpPr>
          <p:spPr bwMode="auto">
            <a:xfrm>
              <a:off x="786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6" name="Freeform 28"/>
            <p:cNvSpPr>
              <a:spLocks/>
            </p:cNvSpPr>
            <p:nvPr userDrawn="1"/>
          </p:nvSpPr>
          <p:spPr bwMode="auto">
            <a:xfrm>
              <a:off x="1084" y="4316"/>
              <a:ext cx="15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7" name="Freeform 29"/>
            <p:cNvSpPr>
              <a:spLocks/>
            </p:cNvSpPr>
            <p:nvPr userDrawn="1"/>
          </p:nvSpPr>
          <p:spPr bwMode="auto">
            <a:xfrm>
              <a:off x="192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8" name="Freeform 30"/>
            <p:cNvSpPr>
              <a:spLocks/>
            </p:cNvSpPr>
            <p:nvPr userDrawn="1"/>
          </p:nvSpPr>
          <p:spPr bwMode="auto">
            <a:xfrm>
              <a:off x="5542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4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9" name="Freeform 31"/>
            <p:cNvSpPr>
              <a:spLocks/>
            </p:cNvSpPr>
            <p:nvPr userDrawn="1"/>
          </p:nvSpPr>
          <p:spPr bwMode="auto">
            <a:xfrm>
              <a:off x="7576" y="415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0" name="Freeform 32"/>
            <p:cNvSpPr>
              <a:spLocks/>
            </p:cNvSpPr>
            <p:nvPr userDrawn="1"/>
          </p:nvSpPr>
          <p:spPr bwMode="auto">
            <a:xfrm>
              <a:off x="2090" y="4224"/>
              <a:ext cx="83" cy="23"/>
            </a:xfrm>
            <a:custGeom>
              <a:avLst/>
              <a:gdLst>
                <a:gd name="T0" fmla="*/ 125 w 249"/>
                <a:gd name="T1" fmla="*/ 69 h 69"/>
                <a:gd name="T2" fmla="*/ 125 w 249"/>
                <a:gd name="T3" fmla="*/ 69 h 69"/>
                <a:gd name="T4" fmla="*/ 249 w 249"/>
                <a:gd name="T5" fmla="*/ 0 h 69"/>
                <a:gd name="T6" fmla="*/ 207 w 249"/>
                <a:gd name="T7" fmla="*/ 0 h 69"/>
                <a:gd name="T8" fmla="*/ 125 w 249"/>
                <a:gd name="T9" fmla="*/ 46 h 69"/>
                <a:gd name="T10" fmla="*/ 41 w 249"/>
                <a:gd name="T11" fmla="*/ 0 h 69"/>
                <a:gd name="T12" fmla="*/ 0 w 249"/>
                <a:gd name="T13" fmla="*/ 0 h 69"/>
                <a:gd name="T14" fmla="*/ 123 w 249"/>
                <a:gd name="T15" fmla="*/ 69 h 69"/>
                <a:gd name="T16" fmla="*/ 125 w 24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25" y="69"/>
                  </a:moveTo>
                  <a:lnTo>
                    <a:pt x="125" y="69"/>
                  </a:lnTo>
                  <a:lnTo>
                    <a:pt x="249" y="0"/>
                  </a:lnTo>
                  <a:lnTo>
                    <a:pt x="207" y="0"/>
                  </a:lnTo>
                  <a:lnTo>
                    <a:pt x="125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3" y="69"/>
                  </a:lnTo>
                  <a:lnTo>
                    <a:pt x="125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1" name="Freeform 33"/>
            <p:cNvSpPr>
              <a:spLocks/>
            </p:cNvSpPr>
            <p:nvPr userDrawn="1"/>
          </p:nvSpPr>
          <p:spPr bwMode="auto">
            <a:xfrm>
              <a:off x="7440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2" name="Freeform 34"/>
            <p:cNvSpPr>
              <a:spLocks/>
            </p:cNvSpPr>
            <p:nvPr userDrawn="1"/>
          </p:nvSpPr>
          <p:spPr bwMode="auto">
            <a:xfrm>
              <a:off x="1496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3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3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3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3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3" name="Freeform 35"/>
            <p:cNvSpPr>
              <a:spLocks/>
            </p:cNvSpPr>
            <p:nvPr userDrawn="1"/>
          </p:nvSpPr>
          <p:spPr bwMode="auto">
            <a:xfrm>
              <a:off x="6846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7 w 249"/>
                <a:gd name="T3" fmla="*/ 0 h 69"/>
                <a:gd name="T4" fmla="*/ 125 w 249"/>
                <a:gd name="T5" fmla="*/ 46 h 69"/>
                <a:gd name="T6" fmla="*/ 43 w 249"/>
                <a:gd name="T7" fmla="*/ 0 h 69"/>
                <a:gd name="T8" fmla="*/ 0 w 249"/>
                <a:gd name="T9" fmla="*/ 0 h 69"/>
                <a:gd name="T10" fmla="*/ 125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4" name="Freeform 36"/>
            <p:cNvSpPr>
              <a:spLocks/>
            </p:cNvSpPr>
            <p:nvPr userDrawn="1"/>
          </p:nvSpPr>
          <p:spPr bwMode="auto">
            <a:xfrm>
              <a:off x="5954" y="4224"/>
              <a:ext cx="83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5" name="Freeform 37"/>
            <p:cNvSpPr>
              <a:spLocks/>
            </p:cNvSpPr>
            <p:nvPr userDrawn="1"/>
          </p:nvSpPr>
          <p:spPr bwMode="auto">
            <a:xfrm>
              <a:off x="6251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8 w 249"/>
                <a:gd name="T3" fmla="*/ 0 h 69"/>
                <a:gd name="T4" fmla="*/ 124 w 249"/>
                <a:gd name="T5" fmla="*/ 46 h 69"/>
                <a:gd name="T6" fmla="*/ 42 w 249"/>
                <a:gd name="T7" fmla="*/ 0 h 69"/>
                <a:gd name="T8" fmla="*/ 0 w 249"/>
                <a:gd name="T9" fmla="*/ 0 h 69"/>
                <a:gd name="T10" fmla="*/ 124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8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6" name="Freeform 38"/>
            <p:cNvSpPr>
              <a:spLocks/>
            </p:cNvSpPr>
            <p:nvPr userDrawn="1"/>
          </p:nvSpPr>
          <p:spPr bwMode="auto">
            <a:xfrm>
              <a:off x="7143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7" name="Freeform 39"/>
            <p:cNvSpPr>
              <a:spLocks/>
            </p:cNvSpPr>
            <p:nvPr userDrawn="1"/>
          </p:nvSpPr>
          <p:spPr bwMode="auto">
            <a:xfrm>
              <a:off x="5657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8" name="Freeform 40"/>
            <p:cNvSpPr>
              <a:spLocks/>
            </p:cNvSpPr>
            <p:nvPr userDrawn="1"/>
          </p:nvSpPr>
          <p:spPr bwMode="auto">
            <a:xfrm>
              <a:off x="6549" y="4224"/>
              <a:ext cx="83" cy="23"/>
            </a:xfrm>
            <a:custGeom>
              <a:avLst/>
              <a:gdLst>
                <a:gd name="T0" fmla="*/ 125 w 249"/>
                <a:gd name="T1" fmla="*/ 69 h 69"/>
                <a:gd name="T2" fmla="*/ 125 w 249"/>
                <a:gd name="T3" fmla="*/ 69 h 69"/>
                <a:gd name="T4" fmla="*/ 249 w 249"/>
                <a:gd name="T5" fmla="*/ 0 h 69"/>
                <a:gd name="T6" fmla="*/ 207 w 249"/>
                <a:gd name="T7" fmla="*/ 0 h 69"/>
                <a:gd name="T8" fmla="*/ 125 w 249"/>
                <a:gd name="T9" fmla="*/ 46 h 69"/>
                <a:gd name="T10" fmla="*/ 43 w 249"/>
                <a:gd name="T11" fmla="*/ 0 h 69"/>
                <a:gd name="T12" fmla="*/ 0 w 249"/>
                <a:gd name="T13" fmla="*/ 0 h 69"/>
                <a:gd name="T14" fmla="*/ 125 w 249"/>
                <a:gd name="T15" fmla="*/ 69 h 69"/>
                <a:gd name="T16" fmla="*/ 125 w 24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25" y="69"/>
                  </a:moveTo>
                  <a:lnTo>
                    <a:pt x="125" y="69"/>
                  </a:lnTo>
                  <a:lnTo>
                    <a:pt x="249" y="0"/>
                  </a:ln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125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9" name="Freeform 41"/>
            <p:cNvSpPr>
              <a:spLocks/>
            </p:cNvSpPr>
            <p:nvPr userDrawn="1"/>
          </p:nvSpPr>
          <p:spPr bwMode="auto">
            <a:xfrm>
              <a:off x="3279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0" name="Freeform 42"/>
            <p:cNvSpPr>
              <a:spLocks/>
            </p:cNvSpPr>
            <p:nvPr userDrawn="1"/>
          </p:nvSpPr>
          <p:spPr bwMode="auto">
            <a:xfrm>
              <a:off x="1199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1" name="Freeform 43"/>
            <p:cNvSpPr>
              <a:spLocks/>
            </p:cNvSpPr>
            <p:nvPr userDrawn="1"/>
          </p:nvSpPr>
          <p:spPr bwMode="auto">
            <a:xfrm>
              <a:off x="307" y="4224"/>
              <a:ext cx="83" cy="23"/>
            </a:xfrm>
            <a:custGeom>
              <a:avLst/>
              <a:gdLst>
                <a:gd name="T0" fmla="*/ 126 w 249"/>
                <a:gd name="T1" fmla="*/ 69 h 69"/>
                <a:gd name="T2" fmla="*/ 249 w 249"/>
                <a:gd name="T3" fmla="*/ 0 h 69"/>
                <a:gd name="T4" fmla="*/ 208 w 249"/>
                <a:gd name="T5" fmla="*/ 0 h 69"/>
                <a:gd name="T6" fmla="*/ 126 w 249"/>
                <a:gd name="T7" fmla="*/ 46 h 69"/>
                <a:gd name="T8" fmla="*/ 43 w 249"/>
                <a:gd name="T9" fmla="*/ 0 h 69"/>
                <a:gd name="T10" fmla="*/ 0 w 249"/>
                <a:gd name="T11" fmla="*/ 0 h 69"/>
                <a:gd name="T12" fmla="*/ 126 w 24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126" y="69"/>
                  </a:moveTo>
                  <a:lnTo>
                    <a:pt x="249" y="0"/>
                  </a:lnTo>
                  <a:lnTo>
                    <a:pt x="208" y="0"/>
                  </a:lnTo>
                  <a:lnTo>
                    <a:pt x="126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6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2" name="Freeform 44"/>
            <p:cNvSpPr>
              <a:spLocks/>
            </p:cNvSpPr>
            <p:nvPr userDrawn="1"/>
          </p:nvSpPr>
          <p:spPr bwMode="auto">
            <a:xfrm>
              <a:off x="0" y="420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3" name="Freeform 45"/>
            <p:cNvSpPr>
              <a:spLocks/>
            </p:cNvSpPr>
            <p:nvPr userDrawn="1"/>
          </p:nvSpPr>
          <p:spPr bwMode="auto">
            <a:xfrm>
              <a:off x="1793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6 w 249"/>
                <a:gd name="T3" fmla="*/ 0 h 69"/>
                <a:gd name="T4" fmla="*/ 124 w 249"/>
                <a:gd name="T5" fmla="*/ 46 h 69"/>
                <a:gd name="T6" fmla="*/ 42 w 249"/>
                <a:gd name="T7" fmla="*/ 0 h 69"/>
                <a:gd name="T8" fmla="*/ 0 w 249"/>
                <a:gd name="T9" fmla="*/ 0 h 69"/>
                <a:gd name="T10" fmla="*/ 124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4" name="Freeform 46"/>
            <p:cNvSpPr>
              <a:spLocks/>
            </p:cNvSpPr>
            <p:nvPr userDrawn="1"/>
          </p:nvSpPr>
          <p:spPr bwMode="auto">
            <a:xfrm>
              <a:off x="3576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5" name="Freeform 47"/>
            <p:cNvSpPr>
              <a:spLocks/>
            </p:cNvSpPr>
            <p:nvPr userDrawn="1"/>
          </p:nvSpPr>
          <p:spPr bwMode="auto">
            <a:xfrm>
              <a:off x="4171" y="4224"/>
              <a:ext cx="83" cy="23"/>
            </a:xfrm>
            <a:custGeom>
              <a:avLst/>
              <a:gdLst>
                <a:gd name="T0" fmla="*/ 124 w 250"/>
                <a:gd name="T1" fmla="*/ 69 h 69"/>
                <a:gd name="T2" fmla="*/ 124 w 250"/>
                <a:gd name="T3" fmla="*/ 69 h 69"/>
                <a:gd name="T4" fmla="*/ 250 w 250"/>
                <a:gd name="T5" fmla="*/ 0 h 69"/>
                <a:gd name="T6" fmla="*/ 208 w 250"/>
                <a:gd name="T7" fmla="*/ 0 h 69"/>
                <a:gd name="T8" fmla="*/ 124 w 250"/>
                <a:gd name="T9" fmla="*/ 46 h 69"/>
                <a:gd name="T10" fmla="*/ 42 w 250"/>
                <a:gd name="T11" fmla="*/ 0 h 69"/>
                <a:gd name="T12" fmla="*/ 0 w 250"/>
                <a:gd name="T13" fmla="*/ 0 h 69"/>
                <a:gd name="T14" fmla="*/ 124 w 250"/>
                <a:gd name="T15" fmla="*/ 69 h 69"/>
                <a:gd name="T16" fmla="*/ 124 w 250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69">
                  <a:moveTo>
                    <a:pt x="124" y="69"/>
                  </a:moveTo>
                  <a:lnTo>
                    <a:pt x="124" y="69"/>
                  </a:lnTo>
                  <a:lnTo>
                    <a:pt x="250" y="0"/>
                  </a:lnTo>
                  <a:lnTo>
                    <a:pt x="208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124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6" name="Freeform 48"/>
            <p:cNvSpPr>
              <a:spLocks/>
            </p:cNvSpPr>
            <p:nvPr userDrawn="1"/>
          </p:nvSpPr>
          <p:spPr bwMode="auto">
            <a:xfrm>
              <a:off x="3874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7" name="Freeform 49"/>
            <p:cNvSpPr>
              <a:spLocks/>
            </p:cNvSpPr>
            <p:nvPr userDrawn="1"/>
          </p:nvSpPr>
          <p:spPr bwMode="auto">
            <a:xfrm>
              <a:off x="4766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2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8" name="Freeform 50"/>
            <p:cNvSpPr>
              <a:spLocks/>
            </p:cNvSpPr>
            <p:nvPr userDrawn="1"/>
          </p:nvSpPr>
          <p:spPr bwMode="auto">
            <a:xfrm>
              <a:off x="902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9" name="Freeform 51"/>
            <p:cNvSpPr>
              <a:spLocks/>
            </p:cNvSpPr>
            <p:nvPr userDrawn="1"/>
          </p:nvSpPr>
          <p:spPr bwMode="auto">
            <a:xfrm>
              <a:off x="5360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0" name="Freeform 52"/>
            <p:cNvSpPr>
              <a:spLocks/>
            </p:cNvSpPr>
            <p:nvPr userDrawn="1"/>
          </p:nvSpPr>
          <p:spPr bwMode="auto">
            <a:xfrm>
              <a:off x="2685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1" name="Freeform 53"/>
            <p:cNvSpPr>
              <a:spLocks/>
            </p:cNvSpPr>
            <p:nvPr userDrawn="1"/>
          </p:nvSpPr>
          <p:spPr bwMode="auto">
            <a:xfrm>
              <a:off x="2387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7 w 249"/>
                <a:gd name="T3" fmla="*/ 0 h 69"/>
                <a:gd name="T4" fmla="*/ 125 w 249"/>
                <a:gd name="T5" fmla="*/ 46 h 69"/>
                <a:gd name="T6" fmla="*/ 43 w 249"/>
                <a:gd name="T7" fmla="*/ 0 h 69"/>
                <a:gd name="T8" fmla="*/ 0 w 249"/>
                <a:gd name="T9" fmla="*/ 0 h 69"/>
                <a:gd name="T10" fmla="*/ 125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2" name="Freeform 54"/>
            <p:cNvSpPr>
              <a:spLocks/>
            </p:cNvSpPr>
            <p:nvPr userDrawn="1"/>
          </p:nvSpPr>
          <p:spPr bwMode="auto">
            <a:xfrm>
              <a:off x="5063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3" name="Freeform 55"/>
            <p:cNvSpPr>
              <a:spLocks/>
            </p:cNvSpPr>
            <p:nvPr userDrawn="1"/>
          </p:nvSpPr>
          <p:spPr bwMode="auto">
            <a:xfrm>
              <a:off x="4468" y="4224"/>
              <a:ext cx="83" cy="23"/>
            </a:xfrm>
            <a:custGeom>
              <a:avLst/>
              <a:gdLst>
                <a:gd name="T0" fmla="*/ 132 w 249"/>
                <a:gd name="T1" fmla="*/ 64 h 69"/>
                <a:gd name="T2" fmla="*/ 249 w 249"/>
                <a:gd name="T3" fmla="*/ 0 h 69"/>
                <a:gd name="T4" fmla="*/ 207 w 249"/>
                <a:gd name="T5" fmla="*/ 0 h 69"/>
                <a:gd name="T6" fmla="*/ 132 w 249"/>
                <a:gd name="T7" fmla="*/ 41 h 69"/>
                <a:gd name="T8" fmla="*/ 125 w 249"/>
                <a:gd name="T9" fmla="*/ 46 h 69"/>
                <a:gd name="T10" fmla="*/ 43 w 249"/>
                <a:gd name="T11" fmla="*/ 0 h 69"/>
                <a:gd name="T12" fmla="*/ 0 w 249"/>
                <a:gd name="T13" fmla="*/ 0 h 69"/>
                <a:gd name="T14" fmla="*/ 125 w 249"/>
                <a:gd name="T15" fmla="*/ 69 h 69"/>
                <a:gd name="T16" fmla="*/ 132 w 249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32" y="64"/>
                  </a:moveTo>
                  <a:lnTo>
                    <a:pt x="249" y="0"/>
                  </a:lnTo>
                  <a:lnTo>
                    <a:pt x="207" y="0"/>
                  </a:lnTo>
                  <a:lnTo>
                    <a:pt x="132" y="41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4" name="Freeform 56"/>
            <p:cNvSpPr>
              <a:spLocks/>
            </p:cNvSpPr>
            <p:nvPr userDrawn="1"/>
          </p:nvSpPr>
          <p:spPr bwMode="auto">
            <a:xfrm>
              <a:off x="2982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5" name="Freeform 57"/>
            <p:cNvSpPr>
              <a:spLocks/>
            </p:cNvSpPr>
            <p:nvPr userDrawn="1"/>
          </p:nvSpPr>
          <p:spPr bwMode="auto">
            <a:xfrm>
              <a:off x="604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6" name="Freeform 58"/>
            <p:cNvSpPr>
              <a:spLocks/>
            </p:cNvSpPr>
            <p:nvPr userDrawn="1"/>
          </p:nvSpPr>
          <p:spPr bwMode="auto">
            <a:xfrm>
              <a:off x="5784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4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2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7" name="Freeform 59"/>
            <p:cNvSpPr>
              <a:spLocks/>
            </p:cNvSpPr>
            <p:nvPr userDrawn="1"/>
          </p:nvSpPr>
          <p:spPr bwMode="auto">
            <a:xfrm>
              <a:off x="5487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9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9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8" name="Freeform 60"/>
            <p:cNvSpPr>
              <a:spLocks/>
            </p:cNvSpPr>
            <p:nvPr userDrawn="1"/>
          </p:nvSpPr>
          <p:spPr bwMode="auto">
            <a:xfrm>
              <a:off x="5190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9" name="Freeform 61"/>
            <p:cNvSpPr>
              <a:spLocks/>
            </p:cNvSpPr>
            <p:nvPr userDrawn="1"/>
          </p:nvSpPr>
          <p:spPr bwMode="auto">
            <a:xfrm>
              <a:off x="6379" y="4285"/>
              <a:ext cx="125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2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0" name="Freeform 62"/>
            <p:cNvSpPr>
              <a:spLocks/>
            </p:cNvSpPr>
            <p:nvPr userDrawn="1"/>
          </p:nvSpPr>
          <p:spPr bwMode="auto">
            <a:xfrm>
              <a:off x="6081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1" name="Freeform 63"/>
            <p:cNvSpPr>
              <a:spLocks/>
            </p:cNvSpPr>
            <p:nvPr userDrawn="1"/>
          </p:nvSpPr>
          <p:spPr bwMode="auto">
            <a:xfrm>
              <a:off x="7271" y="4285"/>
              <a:ext cx="125" cy="35"/>
            </a:xfrm>
            <a:custGeom>
              <a:avLst/>
              <a:gdLst>
                <a:gd name="T0" fmla="*/ 41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1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1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2" name="Freeform 64"/>
            <p:cNvSpPr>
              <a:spLocks/>
            </p:cNvSpPr>
            <p:nvPr userDrawn="1"/>
          </p:nvSpPr>
          <p:spPr bwMode="auto">
            <a:xfrm>
              <a:off x="7568" y="4285"/>
              <a:ext cx="113" cy="35"/>
            </a:xfrm>
            <a:custGeom>
              <a:avLst/>
              <a:gdLst>
                <a:gd name="T0" fmla="*/ 42 w 340"/>
                <a:gd name="T1" fmla="*/ 104 h 104"/>
                <a:gd name="T2" fmla="*/ 187 w 340"/>
                <a:gd name="T3" fmla="*/ 23 h 104"/>
                <a:gd name="T4" fmla="*/ 334 w 340"/>
                <a:gd name="T5" fmla="*/ 104 h 104"/>
                <a:gd name="T6" fmla="*/ 340 w 340"/>
                <a:gd name="T7" fmla="*/ 104 h 104"/>
                <a:gd name="T8" fmla="*/ 340 w 340"/>
                <a:gd name="T9" fmla="*/ 84 h 104"/>
                <a:gd name="T10" fmla="*/ 187 w 340"/>
                <a:gd name="T11" fmla="*/ 0 h 104"/>
                <a:gd name="T12" fmla="*/ 0 w 340"/>
                <a:gd name="T13" fmla="*/ 104 h 104"/>
                <a:gd name="T14" fmla="*/ 42 w 340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40" y="104"/>
                  </a:lnTo>
                  <a:lnTo>
                    <a:pt x="340" y="8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3" name="Freeform 65"/>
            <p:cNvSpPr>
              <a:spLocks/>
            </p:cNvSpPr>
            <p:nvPr userDrawn="1"/>
          </p:nvSpPr>
          <p:spPr bwMode="auto">
            <a:xfrm>
              <a:off x="4892" y="4285"/>
              <a:ext cx="126" cy="35"/>
            </a:xfrm>
            <a:custGeom>
              <a:avLst/>
              <a:gdLst>
                <a:gd name="T0" fmla="*/ 43 w 377"/>
                <a:gd name="T1" fmla="*/ 104 h 104"/>
                <a:gd name="T2" fmla="*/ 189 w 377"/>
                <a:gd name="T3" fmla="*/ 23 h 104"/>
                <a:gd name="T4" fmla="*/ 336 w 377"/>
                <a:gd name="T5" fmla="*/ 104 h 104"/>
                <a:gd name="T6" fmla="*/ 377 w 377"/>
                <a:gd name="T7" fmla="*/ 104 h 104"/>
                <a:gd name="T8" fmla="*/ 189 w 377"/>
                <a:gd name="T9" fmla="*/ 0 h 104"/>
                <a:gd name="T10" fmla="*/ 0 w 377"/>
                <a:gd name="T11" fmla="*/ 104 h 104"/>
                <a:gd name="T12" fmla="*/ 43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3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4" name="Freeform 66"/>
            <p:cNvSpPr>
              <a:spLocks/>
            </p:cNvSpPr>
            <p:nvPr userDrawn="1"/>
          </p:nvSpPr>
          <p:spPr bwMode="auto">
            <a:xfrm>
              <a:off x="6973" y="4285"/>
              <a:ext cx="126" cy="35"/>
            </a:xfrm>
            <a:custGeom>
              <a:avLst/>
              <a:gdLst>
                <a:gd name="T0" fmla="*/ 43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3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3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5" name="Freeform 67"/>
            <p:cNvSpPr>
              <a:spLocks/>
            </p:cNvSpPr>
            <p:nvPr userDrawn="1"/>
          </p:nvSpPr>
          <p:spPr bwMode="auto">
            <a:xfrm>
              <a:off x="137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6" name="Freeform 68"/>
            <p:cNvSpPr>
              <a:spLocks/>
            </p:cNvSpPr>
            <p:nvPr userDrawn="1"/>
          </p:nvSpPr>
          <p:spPr bwMode="auto">
            <a:xfrm>
              <a:off x="6676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7" name="Freeform 69"/>
            <p:cNvSpPr>
              <a:spLocks/>
            </p:cNvSpPr>
            <p:nvPr userDrawn="1"/>
          </p:nvSpPr>
          <p:spPr bwMode="auto">
            <a:xfrm>
              <a:off x="2217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8" name="Freeform 70"/>
            <p:cNvSpPr>
              <a:spLocks/>
            </p:cNvSpPr>
            <p:nvPr userDrawn="1"/>
          </p:nvSpPr>
          <p:spPr bwMode="auto">
            <a:xfrm>
              <a:off x="1326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8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8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9" name="Freeform 71"/>
            <p:cNvSpPr>
              <a:spLocks/>
            </p:cNvSpPr>
            <p:nvPr userDrawn="1"/>
          </p:nvSpPr>
          <p:spPr bwMode="auto">
            <a:xfrm>
              <a:off x="1920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2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0" name="Freeform 72"/>
            <p:cNvSpPr>
              <a:spLocks/>
            </p:cNvSpPr>
            <p:nvPr userDrawn="1"/>
          </p:nvSpPr>
          <p:spPr bwMode="auto">
            <a:xfrm>
              <a:off x="1623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4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1" name="Freeform 73"/>
            <p:cNvSpPr>
              <a:spLocks/>
            </p:cNvSpPr>
            <p:nvPr userDrawn="1"/>
          </p:nvSpPr>
          <p:spPr bwMode="auto">
            <a:xfrm>
              <a:off x="434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9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9 w 377"/>
                <a:gd name="T9" fmla="*/ 0 h 104"/>
                <a:gd name="T10" fmla="*/ 0 w 377"/>
                <a:gd name="T11" fmla="*/ 104 h 104"/>
                <a:gd name="T12" fmla="*/ 42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9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2" name="Freeform 74"/>
            <p:cNvSpPr>
              <a:spLocks/>
            </p:cNvSpPr>
            <p:nvPr userDrawn="1"/>
          </p:nvSpPr>
          <p:spPr bwMode="auto">
            <a:xfrm>
              <a:off x="4595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3" name="Freeform 75"/>
            <p:cNvSpPr>
              <a:spLocks/>
            </p:cNvSpPr>
            <p:nvPr userDrawn="1"/>
          </p:nvSpPr>
          <p:spPr bwMode="auto">
            <a:xfrm>
              <a:off x="1029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8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8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4" name="Freeform 76"/>
            <p:cNvSpPr>
              <a:spLocks/>
            </p:cNvSpPr>
            <p:nvPr userDrawn="1"/>
          </p:nvSpPr>
          <p:spPr bwMode="auto">
            <a:xfrm>
              <a:off x="4001" y="4285"/>
              <a:ext cx="126" cy="35"/>
            </a:xfrm>
            <a:custGeom>
              <a:avLst/>
              <a:gdLst>
                <a:gd name="T0" fmla="*/ 41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1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1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5" name="Freeform 77"/>
            <p:cNvSpPr>
              <a:spLocks/>
            </p:cNvSpPr>
            <p:nvPr userDrawn="1"/>
          </p:nvSpPr>
          <p:spPr bwMode="auto">
            <a:xfrm>
              <a:off x="731" y="4285"/>
              <a:ext cx="126" cy="35"/>
            </a:xfrm>
            <a:custGeom>
              <a:avLst/>
              <a:gdLst>
                <a:gd name="T0" fmla="*/ 44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4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4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4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6" name="Freeform 78"/>
            <p:cNvSpPr>
              <a:spLocks/>
            </p:cNvSpPr>
            <p:nvPr userDrawn="1"/>
          </p:nvSpPr>
          <p:spPr bwMode="auto">
            <a:xfrm>
              <a:off x="3704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9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9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7" name="Freeform 79"/>
            <p:cNvSpPr>
              <a:spLocks/>
            </p:cNvSpPr>
            <p:nvPr userDrawn="1"/>
          </p:nvSpPr>
          <p:spPr bwMode="auto">
            <a:xfrm>
              <a:off x="3407" y="4285"/>
              <a:ext cx="125" cy="35"/>
            </a:xfrm>
            <a:custGeom>
              <a:avLst/>
              <a:gdLst>
                <a:gd name="T0" fmla="*/ 41 w 375"/>
                <a:gd name="T1" fmla="*/ 104 h 104"/>
                <a:gd name="T2" fmla="*/ 188 w 375"/>
                <a:gd name="T3" fmla="*/ 23 h 104"/>
                <a:gd name="T4" fmla="*/ 334 w 375"/>
                <a:gd name="T5" fmla="*/ 104 h 104"/>
                <a:gd name="T6" fmla="*/ 375 w 375"/>
                <a:gd name="T7" fmla="*/ 104 h 104"/>
                <a:gd name="T8" fmla="*/ 188 w 375"/>
                <a:gd name="T9" fmla="*/ 0 h 104"/>
                <a:gd name="T10" fmla="*/ 0 w 375"/>
                <a:gd name="T11" fmla="*/ 104 h 104"/>
                <a:gd name="T12" fmla="*/ 41 w 3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104">
                  <a:moveTo>
                    <a:pt x="41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5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8" name="Freeform 80"/>
            <p:cNvSpPr>
              <a:spLocks/>
            </p:cNvSpPr>
            <p:nvPr userDrawn="1"/>
          </p:nvSpPr>
          <p:spPr bwMode="auto">
            <a:xfrm>
              <a:off x="4298" y="4285"/>
              <a:ext cx="126" cy="35"/>
            </a:xfrm>
            <a:custGeom>
              <a:avLst/>
              <a:gdLst>
                <a:gd name="T0" fmla="*/ 189 w 377"/>
                <a:gd name="T1" fmla="*/ 0 h 104"/>
                <a:gd name="T2" fmla="*/ 189 w 377"/>
                <a:gd name="T3" fmla="*/ 0 h 104"/>
                <a:gd name="T4" fmla="*/ 0 w 377"/>
                <a:gd name="T5" fmla="*/ 104 h 104"/>
                <a:gd name="T6" fmla="*/ 42 w 377"/>
                <a:gd name="T7" fmla="*/ 104 h 104"/>
                <a:gd name="T8" fmla="*/ 189 w 377"/>
                <a:gd name="T9" fmla="*/ 23 h 104"/>
                <a:gd name="T10" fmla="*/ 336 w 377"/>
                <a:gd name="T11" fmla="*/ 104 h 104"/>
                <a:gd name="T12" fmla="*/ 377 w 377"/>
                <a:gd name="T13" fmla="*/ 104 h 104"/>
                <a:gd name="T14" fmla="*/ 189 w 377"/>
                <a:gd name="T15" fmla="*/ 0 h 104"/>
                <a:gd name="T16" fmla="*/ 189 w 377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189" y="0"/>
                  </a:move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lnTo>
                    <a:pt x="189" y="23"/>
                  </a:lnTo>
                  <a:lnTo>
                    <a:pt x="336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9" name="Freeform 81"/>
            <p:cNvSpPr>
              <a:spLocks/>
            </p:cNvSpPr>
            <p:nvPr userDrawn="1"/>
          </p:nvSpPr>
          <p:spPr bwMode="auto">
            <a:xfrm>
              <a:off x="2515" y="4285"/>
              <a:ext cx="125" cy="35"/>
            </a:xfrm>
            <a:custGeom>
              <a:avLst/>
              <a:gdLst>
                <a:gd name="T0" fmla="*/ 41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1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1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0" name="Freeform 82"/>
            <p:cNvSpPr>
              <a:spLocks/>
            </p:cNvSpPr>
            <p:nvPr userDrawn="1"/>
          </p:nvSpPr>
          <p:spPr bwMode="auto">
            <a:xfrm>
              <a:off x="3109" y="4285"/>
              <a:ext cx="126" cy="35"/>
            </a:xfrm>
            <a:custGeom>
              <a:avLst/>
              <a:gdLst>
                <a:gd name="T0" fmla="*/ 42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1" name="Freeform 83"/>
            <p:cNvSpPr>
              <a:spLocks/>
            </p:cNvSpPr>
            <p:nvPr userDrawn="1"/>
          </p:nvSpPr>
          <p:spPr bwMode="auto">
            <a:xfrm>
              <a:off x="2812" y="4285"/>
              <a:ext cx="126" cy="35"/>
            </a:xfrm>
            <a:custGeom>
              <a:avLst/>
              <a:gdLst>
                <a:gd name="T0" fmla="*/ 43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3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3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2" name="Freeform 84"/>
            <p:cNvSpPr>
              <a:spLocks/>
            </p:cNvSpPr>
            <p:nvPr userDrawn="1"/>
          </p:nvSpPr>
          <p:spPr bwMode="auto">
            <a:xfrm>
              <a:off x="2159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3" name="Freeform 85"/>
            <p:cNvSpPr>
              <a:spLocks/>
            </p:cNvSpPr>
            <p:nvPr userDrawn="1"/>
          </p:nvSpPr>
          <p:spPr bwMode="auto">
            <a:xfrm>
              <a:off x="2754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4" name="Freeform 86"/>
            <p:cNvSpPr>
              <a:spLocks/>
            </p:cNvSpPr>
            <p:nvPr userDrawn="1"/>
          </p:nvSpPr>
          <p:spPr bwMode="auto">
            <a:xfrm>
              <a:off x="2456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5" name="Freeform 87"/>
            <p:cNvSpPr>
              <a:spLocks/>
            </p:cNvSpPr>
            <p:nvPr userDrawn="1"/>
          </p:nvSpPr>
          <p:spPr bwMode="auto">
            <a:xfrm>
              <a:off x="1862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8 w 726"/>
                <a:gd name="T9" fmla="*/ 3 h 200"/>
                <a:gd name="T10" fmla="*/ 368 w 726"/>
                <a:gd name="T11" fmla="*/ 3 h 200"/>
                <a:gd name="T12" fmla="*/ 363 w 726"/>
                <a:gd name="T13" fmla="*/ 0 h 200"/>
                <a:gd name="T14" fmla="*/ 0 w 726"/>
                <a:gd name="T15" fmla="*/ 200 h 200"/>
                <a:gd name="T16" fmla="*/ 42 w 726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6" name="Freeform 88"/>
            <p:cNvSpPr>
              <a:spLocks/>
            </p:cNvSpPr>
            <p:nvPr userDrawn="1"/>
          </p:nvSpPr>
          <p:spPr bwMode="auto">
            <a:xfrm>
              <a:off x="1565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7" name="Freeform 89"/>
            <p:cNvSpPr>
              <a:spLocks/>
            </p:cNvSpPr>
            <p:nvPr userDrawn="1"/>
          </p:nvSpPr>
          <p:spPr bwMode="auto">
            <a:xfrm>
              <a:off x="376" y="4253"/>
              <a:ext cx="242" cy="67"/>
            </a:xfrm>
            <a:custGeom>
              <a:avLst/>
              <a:gdLst>
                <a:gd name="T0" fmla="*/ 41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1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1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8" name="Freeform 90"/>
            <p:cNvSpPr>
              <a:spLocks/>
            </p:cNvSpPr>
            <p:nvPr userDrawn="1"/>
          </p:nvSpPr>
          <p:spPr bwMode="auto">
            <a:xfrm>
              <a:off x="79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9" name="Freeform 91"/>
            <p:cNvSpPr>
              <a:spLocks/>
            </p:cNvSpPr>
            <p:nvPr userDrawn="1"/>
          </p:nvSpPr>
          <p:spPr bwMode="auto">
            <a:xfrm>
              <a:off x="0" y="4307"/>
              <a:ext cx="24" cy="13"/>
            </a:xfrm>
            <a:custGeom>
              <a:avLst/>
              <a:gdLst>
                <a:gd name="T0" fmla="*/ 0 w 71"/>
                <a:gd name="T1" fmla="*/ 23 h 39"/>
                <a:gd name="T2" fmla="*/ 29 w 71"/>
                <a:gd name="T3" fmla="*/ 39 h 39"/>
                <a:gd name="T4" fmla="*/ 71 w 71"/>
                <a:gd name="T5" fmla="*/ 39 h 39"/>
                <a:gd name="T6" fmla="*/ 0 w 71"/>
                <a:gd name="T7" fmla="*/ 0 h 39"/>
                <a:gd name="T8" fmla="*/ 0 w 71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9">
                  <a:moveTo>
                    <a:pt x="0" y="23"/>
                  </a:moveTo>
                  <a:lnTo>
                    <a:pt x="29" y="39"/>
                  </a:lnTo>
                  <a:lnTo>
                    <a:pt x="71" y="39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0" name="Freeform 92"/>
            <p:cNvSpPr>
              <a:spLocks/>
            </p:cNvSpPr>
            <p:nvPr userDrawn="1"/>
          </p:nvSpPr>
          <p:spPr bwMode="auto">
            <a:xfrm>
              <a:off x="67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1" name="Freeform 93"/>
            <p:cNvSpPr>
              <a:spLocks/>
            </p:cNvSpPr>
            <p:nvPr userDrawn="1"/>
          </p:nvSpPr>
          <p:spPr bwMode="auto">
            <a:xfrm>
              <a:off x="1267" y="4253"/>
              <a:ext cx="243" cy="67"/>
            </a:xfrm>
            <a:custGeom>
              <a:avLst/>
              <a:gdLst>
                <a:gd name="T0" fmla="*/ 43 w 727"/>
                <a:gd name="T1" fmla="*/ 200 h 200"/>
                <a:gd name="T2" fmla="*/ 364 w 727"/>
                <a:gd name="T3" fmla="*/ 23 h 200"/>
                <a:gd name="T4" fmla="*/ 686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3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3" y="200"/>
                  </a:moveTo>
                  <a:lnTo>
                    <a:pt x="364" y="23"/>
                  </a:lnTo>
                  <a:lnTo>
                    <a:pt x="686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3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2" name="Freeform 94"/>
            <p:cNvSpPr>
              <a:spLocks/>
            </p:cNvSpPr>
            <p:nvPr userDrawn="1"/>
          </p:nvSpPr>
          <p:spPr bwMode="auto">
            <a:xfrm>
              <a:off x="3051" y="4253"/>
              <a:ext cx="242" cy="67"/>
            </a:xfrm>
            <a:custGeom>
              <a:avLst/>
              <a:gdLst>
                <a:gd name="T0" fmla="*/ 42 w 728"/>
                <a:gd name="T1" fmla="*/ 200 h 200"/>
                <a:gd name="T2" fmla="*/ 363 w 728"/>
                <a:gd name="T3" fmla="*/ 23 h 200"/>
                <a:gd name="T4" fmla="*/ 684 w 728"/>
                <a:gd name="T5" fmla="*/ 200 h 200"/>
                <a:gd name="T6" fmla="*/ 728 w 728"/>
                <a:gd name="T7" fmla="*/ 200 h 200"/>
                <a:gd name="T8" fmla="*/ 363 w 728"/>
                <a:gd name="T9" fmla="*/ 0 h 200"/>
                <a:gd name="T10" fmla="*/ 0 w 728"/>
                <a:gd name="T11" fmla="*/ 200 h 200"/>
                <a:gd name="T12" fmla="*/ 42 w 728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8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3" name="Freeform 95"/>
            <p:cNvSpPr>
              <a:spLocks/>
            </p:cNvSpPr>
            <p:nvPr userDrawn="1"/>
          </p:nvSpPr>
          <p:spPr bwMode="auto">
            <a:xfrm>
              <a:off x="5429" y="4253"/>
              <a:ext cx="242" cy="67"/>
            </a:xfrm>
            <a:custGeom>
              <a:avLst/>
              <a:gdLst>
                <a:gd name="T0" fmla="*/ 41 w 727"/>
                <a:gd name="T1" fmla="*/ 200 h 200"/>
                <a:gd name="T2" fmla="*/ 364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1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1" y="200"/>
                  </a:moveTo>
                  <a:lnTo>
                    <a:pt x="364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4" name="Freeform 96"/>
            <p:cNvSpPr>
              <a:spLocks/>
            </p:cNvSpPr>
            <p:nvPr userDrawn="1"/>
          </p:nvSpPr>
          <p:spPr bwMode="auto">
            <a:xfrm>
              <a:off x="970" y="4253"/>
              <a:ext cx="243" cy="67"/>
            </a:xfrm>
            <a:custGeom>
              <a:avLst/>
              <a:gdLst>
                <a:gd name="T0" fmla="*/ 41 w 727"/>
                <a:gd name="T1" fmla="*/ 200 h 200"/>
                <a:gd name="T2" fmla="*/ 363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3 w 727"/>
                <a:gd name="T9" fmla="*/ 0 h 200"/>
                <a:gd name="T10" fmla="*/ 0 w 727"/>
                <a:gd name="T11" fmla="*/ 200 h 200"/>
                <a:gd name="T12" fmla="*/ 41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1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5" name="Freeform 97"/>
            <p:cNvSpPr>
              <a:spLocks/>
            </p:cNvSpPr>
            <p:nvPr userDrawn="1"/>
          </p:nvSpPr>
          <p:spPr bwMode="auto">
            <a:xfrm>
              <a:off x="5131" y="4253"/>
              <a:ext cx="243" cy="67"/>
            </a:xfrm>
            <a:custGeom>
              <a:avLst/>
              <a:gdLst>
                <a:gd name="T0" fmla="*/ 42 w 727"/>
                <a:gd name="T1" fmla="*/ 200 h 200"/>
                <a:gd name="T2" fmla="*/ 363 w 727"/>
                <a:gd name="T3" fmla="*/ 23 h 200"/>
                <a:gd name="T4" fmla="*/ 684 w 727"/>
                <a:gd name="T5" fmla="*/ 200 h 200"/>
                <a:gd name="T6" fmla="*/ 727 w 727"/>
                <a:gd name="T7" fmla="*/ 200 h 200"/>
                <a:gd name="T8" fmla="*/ 363 w 727"/>
                <a:gd name="T9" fmla="*/ 0 h 200"/>
                <a:gd name="T10" fmla="*/ 0 w 727"/>
                <a:gd name="T11" fmla="*/ 200 h 200"/>
                <a:gd name="T12" fmla="*/ 42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7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6" name="Freeform 98"/>
            <p:cNvSpPr>
              <a:spLocks/>
            </p:cNvSpPr>
            <p:nvPr userDrawn="1"/>
          </p:nvSpPr>
          <p:spPr bwMode="auto">
            <a:xfrm>
              <a:off x="394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8 w 726"/>
                <a:gd name="T9" fmla="*/ 3 h 200"/>
                <a:gd name="T10" fmla="*/ 368 w 726"/>
                <a:gd name="T11" fmla="*/ 3 h 200"/>
                <a:gd name="T12" fmla="*/ 363 w 726"/>
                <a:gd name="T13" fmla="*/ 0 h 200"/>
                <a:gd name="T14" fmla="*/ 0 w 726"/>
                <a:gd name="T15" fmla="*/ 200 h 200"/>
                <a:gd name="T16" fmla="*/ 42 w 726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7" name="Freeform 99"/>
            <p:cNvSpPr>
              <a:spLocks/>
            </p:cNvSpPr>
            <p:nvPr userDrawn="1"/>
          </p:nvSpPr>
          <p:spPr bwMode="auto">
            <a:xfrm>
              <a:off x="4537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8" name="Freeform 100"/>
            <p:cNvSpPr>
              <a:spLocks/>
            </p:cNvSpPr>
            <p:nvPr userDrawn="1"/>
          </p:nvSpPr>
          <p:spPr bwMode="auto">
            <a:xfrm>
              <a:off x="4240" y="4253"/>
              <a:ext cx="242" cy="67"/>
            </a:xfrm>
            <a:custGeom>
              <a:avLst/>
              <a:gdLst>
                <a:gd name="T0" fmla="*/ 363 w 726"/>
                <a:gd name="T1" fmla="*/ 0 h 200"/>
                <a:gd name="T2" fmla="*/ 363 w 726"/>
                <a:gd name="T3" fmla="*/ 0 h 200"/>
                <a:gd name="T4" fmla="*/ 0 w 726"/>
                <a:gd name="T5" fmla="*/ 200 h 200"/>
                <a:gd name="T6" fmla="*/ 42 w 726"/>
                <a:gd name="T7" fmla="*/ 200 h 200"/>
                <a:gd name="T8" fmla="*/ 363 w 726"/>
                <a:gd name="T9" fmla="*/ 23 h 200"/>
                <a:gd name="T10" fmla="*/ 684 w 726"/>
                <a:gd name="T11" fmla="*/ 200 h 200"/>
                <a:gd name="T12" fmla="*/ 726 w 726"/>
                <a:gd name="T13" fmla="*/ 200 h 200"/>
                <a:gd name="T14" fmla="*/ 363 w 726"/>
                <a:gd name="T15" fmla="*/ 0 h 200"/>
                <a:gd name="T16" fmla="*/ 363 w 726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363" y="0"/>
                  </a:move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9" name="Freeform 101"/>
            <p:cNvSpPr>
              <a:spLocks/>
            </p:cNvSpPr>
            <p:nvPr userDrawn="1"/>
          </p:nvSpPr>
          <p:spPr bwMode="auto">
            <a:xfrm>
              <a:off x="7509" y="4253"/>
              <a:ext cx="172" cy="67"/>
            </a:xfrm>
            <a:custGeom>
              <a:avLst/>
              <a:gdLst>
                <a:gd name="T0" fmla="*/ 42 w 516"/>
                <a:gd name="T1" fmla="*/ 200 h 200"/>
                <a:gd name="T2" fmla="*/ 363 w 516"/>
                <a:gd name="T3" fmla="*/ 23 h 200"/>
                <a:gd name="T4" fmla="*/ 516 w 516"/>
                <a:gd name="T5" fmla="*/ 106 h 200"/>
                <a:gd name="T6" fmla="*/ 516 w 516"/>
                <a:gd name="T7" fmla="*/ 83 h 200"/>
                <a:gd name="T8" fmla="*/ 363 w 516"/>
                <a:gd name="T9" fmla="*/ 0 h 200"/>
                <a:gd name="T10" fmla="*/ 0 w 516"/>
                <a:gd name="T11" fmla="*/ 200 h 200"/>
                <a:gd name="T12" fmla="*/ 42 w 51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00">
                  <a:moveTo>
                    <a:pt x="42" y="200"/>
                  </a:moveTo>
                  <a:lnTo>
                    <a:pt x="363" y="23"/>
                  </a:lnTo>
                  <a:lnTo>
                    <a:pt x="516" y="106"/>
                  </a:lnTo>
                  <a:lnTo>
                    <a:pt x="516" y="8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0" name="Freeform 102"/>
            <p:cNvSpPr>
              <a:spLocks/>
            </p:cNvSpPr>
            <p:nvPr userDrawn="1"/>
          </p:nvSpPr>
          <p:spPr bwMode="auto">
            <a:xfrm>
              <a:off x="4834" y="4253"/>
              <a:ext cx="242" cy="67"/>
            </a:xfrm>
            <a:custGeom>
              <a:avLst/>
              <a:gdLst>
                <a:gd name="T0" fmla="*/ 41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1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1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1" name="Freeform 103"/>
            <p:cNvSpPr>
              <a:spLocks/>
            </p:cNvSpPr>
            <p:nvPr userDrawn="1"/>
          </p:nvSpPr>
          <p:spPr bwMode="auto">
            <a:xfrm>
              <a:off x="5726" y="4253"/>
              <a:ext cx="242" cy="67"/>
            </a:xfrm>
            <a:custGeom>
              <a:avLst/>
              <a:gdLst>
                <a:gd name="T0" fmla="*/ 41 w 725"/>
                <a:gd name="T1" fmla="*/ 200 h 200"/>
                <a:gd name="T2" fmla="*/ 362 w 725"/>
                <a:gd name="T3" fmla="*/ 23 h 200"/>
                <a:gd name="T4" fmla="*/ 684 w 725"/>
                <a:gd name="T5" fmla="*/ 200 h 200"/>
                <a:gd name="T6" fmla="*/ 725 w 725"/>
                <a:gd name="T7" fmla="*/ 200 h 200"/>
                <a:gd name="T8" fmla="*/ 362 w 725"/>
                <a:gd name="T9" fmla="*/ 0 h 200"/>
                <a:gd name="T10" fmla="*/ 0 w 725"/>
                <a:gd name="T11" fmla="*/ 200 h 200"/>
                <a:gd name="T12" fmla="*/ 41 w 725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200">
                  <a:moveTo>
                    <a:pt x="41" y="200"/>
                  </a:moveTo>
                  <a:lnTo>
                    <a:pt x="362" y="23"/>
                  </a:lnTo>
                  <a:lnTo>
                    <a:pt x="684" y="200"/>
                  </a:lnTo>
                  <a:lnTo>
                    <a:pt x="725" y="200"/>
                  </a:lnTo>
                  <a:lnTo>
                    <a:pt x="362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2" name="Freeform 104"/>
            <p:cNvSpPr>
              <a:spLocks/>
            </p:cNvSpPr>
            <p:nvPr userDrawn="1"/>
          </p:nvSpPr>
          <p:spPr bwMode="auto">
            <a:xfrm>
              <a:off x="602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3" name="Freeform 105"/>
            <p:cNvSpPr>
              <a:spLocks/>
            </p:cNvSpPr>
            <p:nvPr userDrawn="1"/>
          </p:nvSpPr>
          <p:spPr bwMode="auto">
            <a:xfrm>
              <a:off x="7212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4" name="Freeform 106"/>
            <p:cNvSpPr>
              <a:spLocks/>
            </p:cNvSpPr>
            <p:nvPr userDrawn="1"/>
          </p:nvSpPr>
          <p:spPr bwMode="auto">
            <a:xfrm>
              <a:off x="6915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5" name="Freeform 107"/>
            <p:cNvSpPr>
              <a:spLocks/>
            </p:cNvSpPr>
            <p:nvPr userDrawn="1"/>
          </p:nvSpPr>
          <p:spPr bwMode="auto">
            <a:xfrm>
              <a:off x="6618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6" name="Freeform 108"/>
            <p:cNvSpPr>
              <a:spLocks/>
            </p:cNvSpPr>
            <p:nvPr userDrawn="1"/>
          </p:nvSpPr>
          <p:spPr bwMode="auto">
            <a:xfrm>
              <a:off x="6321" y="4253"/>
              <a:ext cx="241" cy="67"/>
            </a:xfrm>
            <a:custGeom>
              <a:avLst/>
              <a:gdLst>
                <a:gd name="T0" fmla="*/ 41 w 725"/>
                <a:gd name="T1" fmla="*/ 200 h 200"/>
                <a:gd name="T2" fmla="*/ 362 w 725"/>
                <a:gd name="T3" fmla="*/ 23 h 200"/>
                <a:gd name="T4" fmla="*/ 684 w 725"/>
                <a:gd name="T5" fmla="*/ 200 h 200"/>
                <a:gd name="T6" fmla="*/ 725 w 725"/>
                <a:gd name="T7" fmla="*/ 200 h 200"/>
                <a:gd name="T8" fmla="*/ 367 w 725"/>
                <a:gd name="T9" fmla="*/ 3 h 200"/>
                <a:gd name="T10" fmla="*/ 367 w 725"/>
                <a:gd name="T11" fmla="*/ 3 h 200"/>
                <a:gd name="T12" fmla="*/ 362 w 725"/>
                <a:gd name="T13" fmla="*/ 0 h 200"/>
                <a:gd name="T14" fmla="*/ 0 w 725"/>
                <a:gd name="T15" fmla="*/ 200 h 200"/>
                <a:gd name="T16" fmla="*/ 41 w 725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5" h="200">
                  <a:moveTo>
                    <a:pt x="41" y="200"/>
                  </a:moveTo>
                  <a:lnTo>
                    <a:pt x="362" y="23"/>
                  </a:lnTo>
                  <a:lnTo>
                    <a:pt x="684" y="200"/>
                  </a:lnTo>
                  <a:lnTo>
                    <a:pt x="725" y="200"/>
                  </a:lnTo>
                  <a:lnTo>
                    <a:pt x="367" y="3"/>
                  </a:lnTo>
                  <a:lnTo>
                    <a:pt x="367" y="3"/>
                  </a:lnTo>
                  <a:lnTo>
                    <a:pt x="362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7" name="Freeform 109"/>
            <p:cNvSpPr>
              <a:spLocks/>
            </p:cNvSpPr>
            <p:nvPr userDrawn="1"/>
          </p:nvSpPr>
          <p:spPr bwMode="auto">
            <a:xfrm>
              <a:off x="3348" y="4253"/>
              <a:ext cx="242" cy="67"/>
            </a:xfrm>
            <a:custGeom>
              <a:avLst/>
              <a:gdLst>
                <a:gd name="T0" fmla="*/ 42 w 727"/>
                <a:gd name="T1" fmla="*/ 200 h 200"/>
                <a:gd name="T2" fmla="*/ 364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2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2" y="200"/>
                  </a:moveTo>
                  <a:lnTo>
                    <a:pt x="364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8" name="Freeform 110"/>
            <p:cNvSpPr>
              <a:spLocks/>
            </p:cNvSpPr>
            <p:nvPr userDrawn="1"/>
          </p:nvSpPr>
          <p:spPr bwMode="auto">
            <a:xfrm>
              <a:off x="3646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9" name="Freeform 111"/>
            <p:cNvSpPr>
              <a:spLocks/>
            </p:cNvSpPr>
            <p:nvPr userDrawn="1"/>
          </p:nvSpPr>
          <p:spPr bwMode="auto">
            <a:xfrm>
              <a:off x="0" y="4221"/>
              <a:ext cx="7681" cy="90"/>
            </a:xfrm>
            <a:custGeom>
              <a:avLst/>
              <a:gdLst>
                <a:gd name="T0" fmla="*/ 21986 w 23043"/>
                <a:gd name="T1" fmla="*/ 7 h 269"/>
                <a:gd name="T2" fmla="*/ 21093 w 23043"/>
                <a:gd name="T3" fmla="*/ 7 h 269"/>
                <a:gd name="T4" fmla="*/ 20202 w 23043"/>
                <a:gd name="T5" fmla="*/ 7 h 269"/>
                <a:gd name="T6" fmla="*/ 19310 w 23043"/>
                <a:gd name="T7" fmla="*/ 7 h 269"/>
                <a:gd name="T8" fmla="*/ 18419 w 23043"/>
                <a:gd name="T9" fmla="*/ 7 h 269"/>
                <a:gd name="T10" fmla="*/ 17527 w 23043"/>
                <a:gd name="T11" fmla="*/ 7 h 269"/>
                <a:gd name="T12" fmla="*/ 16636 w 23043"/>
                <a:gd name="T13" fmla="*/ 7 h 269"/>
                <a:gd name="T14" fmla="*/ 15744 w 23043"/>
                <a:gd name="T15" fmla="*/ 7 h 269"/>
                <a:gd name="T16" fmla="*/ 14851 w 23043"/>
                <a:gd name="T17" fmla="*/ 7 h 269"/>
                <a:gd name="T18" fmla="*/ 13960 w 23043"/>
                <a:gd name="T19" fmla="*/ 7 h 269"/>
                <a:gd name="T20" fmla="*/ 13097 w 23043"/>
                <a:gd name="T21" fmla="*/ 7 h 269"/>
                <a:gd name="T22" fmla="*/ 12206 w 23043"/>
                <a:gd name="T23" fmla="*/ 7 h 269"/>
                <a:gd name="T24" fmla="*/ 11313 w 23043"/>
                <a:gd name="T25" fmla="*/ 7 h 269"/>
                <a:gd name="T26" fmla="*/ 10421 w 23043"/>
                <a:gd name="T27" fmla="*/ 7 h 269"/>
                <a:gd name="T28" fmla="*/ 9530 w 23043"/>
                <a:gd name="T29" fmla="*/ 7 h 269"/>
                <a:gd name="T30" fmla="*/ 8638 w 23043"/>
                <a:gd name="T31" fmla="*/ 7 h 269"/>
                <a:gd name="T32" fmla="*/ 7747 w 23043"/>
                <a:gd name="T33" fmla="*/ 7 h 269"/>
                <a:gd name="T34" fmla="*/ 6855 w 23043"/>
                <a:gd name="T35" fmla="*/ 7 h 269"/>
                <a:gd name="T36" fmla="*/ 5964 w 23043"/>
                <a:gd name="T37" fmla="*/ 7 h 269"/>
                <a:gd name="T38" fmla="*/ 5072 w 23043"/>
                <a:gd name="T39" fmla="*/ 7 h 269"/>
                <a:gd name="T40" fmla="*/ 4179 w 23043"/>
                <a:gd name="T41" fmla="*/ 7 h 269"/>
                <a:gd name="T42" fmla="*/ 3288 w 23043"/>
                <a:gd name="T43" fmla="*/ 7 h 269"/>
                <a:gd name="T44" fmla="*/ 2396 w 23043"/>
                <a:gd name="T45" fmla="*/ 7 h 269"/>
                <a:gd name="T46" fmla="*/ 1505 w 23043"/>
                <a:gd name="T47" fmla="*/ 7 h 269"/>
                <a:gd name="T48" fmla="*/ 614 w 23043"/>
                <a:gd name="T49" fmla="*/ 7 h 269"/>
                <a:gd name="T50" fmla="*/ 0 w 23043"/>
                <a:gd name="T51" fmla="*/ 161 h 269"/>
                <a:gd name="T52" fmla="*/ 599 w 23043"/>
                <a:gd name="T53" fmla="*/ 23 h 269"/>
                <a:gd name="T54" fmla="*/ 1937 w 23043"/>
                <a:gd name="T55" fmla="*/ 269 h 269"/>
                <a:gd name="T56" fmla="*/ 3274 w 23043"/>
                <a:gd name="T57" fmla="*/ 23 h 269"/>
                <a:gd name="T58" fmla="*/ 4611 w 23043"/>
                <a:gd name="T59" fmla="*/ 269 h 269"/>
                <a:gd name="T60" fmla="*/ 5949 w 23043"/>
                <a:gd name="T61" fmla="*/ 23 h 269"/>
                <a:gd name="T62" fmla="*/ 6396 w 23043"/>
                <a:gd name="T63" fmla="*/ 269 h 269"/>
                <a:gd name="T64" fmla="*/ 7732 w 23043"/>
                <a:gd name="T65" fmla="*/ 23 h 269"/>
                <a:gd name="T66" fmla="*/ 9070 w 23043"/>
                <a:gd name="T67" fmla="*/ 269 h 269"/>
                <a:gd name="T68" fmla="*/ 10408 w 23043"/>
                <a:gd name="T69" fmla="*/ 23 h 269"/>
                <a:gd name="T70" fmla="*/ 11745 w 23043"/>
                <a:gd name="T71" fmla="*/ 269 h 269"/>
                <a:gd name="T72" fmla="*/ 12636 w 23043"/>
                <a:gd name="T73" fmla="*/ 269 h 269"/>
                <a:gd name="T74" fmla="*/ 13529 w 23043"/>
                <a:gd name="T75" fmla="*/ 269 h 269"/>
                <a:gd name="T76" fmla="*/ 14421 w 23043"/>
                <a:gd name="T77" fmla="*/ 269 h 269"/>
                <a:gd name="T78" fmla="*/ 15757 w 23043"/>
                <a:gd name="T79" fmla="*/ 23 h 269"/>
                <a:gd name="T80" fmla="*/ 17095 w 23043"/>
                <a:gd name="T81" fmla="*/ 269 h 269"/>
                <a:gd name="T82" fmla="*/ 18433 w 23043"/>
                <a:gd name="T83" fmla="*/ 23 h 269"/>
                <a:gd name="T84" fmla="*/ 19771 w 23043"/>
                <a:gd name="T85" fmla="*/ 269 h 269"/>
                <a:gd name="T86" fmla="*/ 20216 w 23043"/>
                <a:gd name="T87" fmla="*/ 23 h 269"/>
                <a:gd name="T88" fmla="*/ 21554 w 23043"/>
                <a:gd name="T89" fmla="*/ 269 h 269"/>
                <a:gd name="T90" fmla="*/ 22890 w 23043"/>
                <a:gd name="T91" fmla="*/ 23 h 269"/>
                <a:gd name="T92" fmla="*/ 22890 w 23043"/>
                <a:gd name="T9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3" h="269">
                  <a:moveTo>
                    <a:pt x="22445" y="246"/>
                  </a:moveTo>
                  <a:lnTo>
                    <a:pt x="22013" y="7"/>
                  </a:lnTo>
                  <a:lnTo>
                    <a:pt x="21986" y="7"/>
                  </a:lnTo>
                  <a:lnTo>
                    <a:pt x="21554" y="246"/>
                  </a:lnTo>
                  <a:lnTo>
                    <a:pt x="21122" y="7"/>
                  </a:lnTo>
                  <a:lnTo>
                    <a:pt x="21093" y="7"/>
                  </a:lnTo>
                  <a:lnTo>
                    <a:pt x="20662" y="246"/>
                  </a:lnTo>
                  <a:lnTo>
                    <a:pt x="20230" y="7"/>
                  </a:lnTo>
                  <a:lnTo>
                    <a:pt x="20202" y="7"/>
                  </a:lnTo>
                  <a:lnTo>
                    <a:pt x="19771" y="246"/>
                  </a:lnTo>
                  <a:lnTo>
                    <a:pt x="19339" y="7"/>
                  </a:lnTo>
                  <a:lnTo>
                    <a:pt x="19310" y="7"/>
                  </a:lnTo>
                  <a:lnTo>
                    <a:pt x="18878" y="246"/>
                  </a:lnTo>
                  <a:lnTo>
                    <a:pt x="18447" y="7"/>
                  </a:lnTo>
                  <a:lnTo>
                    <a:pt x="18419" y="7"/>
                  </a:lnTo>
                  <a:lnTo>
                    <a:pt x="17987" y="246"/>
                  </a:lnTo>
                  <a:lnTo>
                    <a:pt x="17554" y="7"/>
                  </a:lnTo>
                  <a:lnTo>
                    <a:pt x="17527" y="7"/>
                  </a:lnTo>
                  <a:lnTo>
                    <a:pt x="17095" y="246"/>
                  </a:lnTo>
                  <a:lnTo>
                    <a:pt x="16663" y="7"/>
                  </a:lnTo>
                  <a:lnTo>
                    <a:pt x="16636" y="7"/>
                  </a:lnTo>
                  <a:lnTo>
                    <a:pt x="16204" y="246"/>
                  </a:lnTo>
                  <a:lnTo>
                    <a:pt x="15771" y="7"/>
                  </a:lnTo>
                  <a:lnTo>
                    <a:pt x="15744" y="7"/>
                  </a:lnTo>
                  <a:lnTo>
                    <a:pt x="15312" y="246"/>
                  </a:lnTo>
                  <a:lnTo>
                    <a:pt x="14880" y="7"/>
                  </a:lnTo>
                  <a:lnTo>
                    <a:pt x="14851" y="7"/>
                  </a:lnTo>
                  <a:lnTo>
                    <a:pt x="14421" y="246"/>
                  </a:lnTo>
                  <a:lnTo>
                    <a:pt x="13989" y="7"/>
                  </a:lnTo>
                  <a:lnTo>
                    <a:pt x="13960" y="7"/>
                  </a:lnTo>
                  <a:lnTo>
                    <a:pt x="13536" y="241"/>
                  </a:lnTo>
                  <a:lnTo>
                    <a:pt x="13529" y="246"/>
                  </a:lnTo>
                  <a:lnTo>
                    <a:pt x="13097" y="7"/>
                  </a:lnTo>
                  <a:lnTo>
                    <a:pt x="13068" y="7"/>
                  </a:lnTo>
                  <a:lnTo>
                    <a:pt x="12636" y="246"/>
                  </a:lnTo>
                  <a:lnTo>
                    <a:pt x="12206" y="7"/>
                  </a:lnTo>
                  <a:lnTo>
                    <a:pt x="12177" y="7"/>
                  </a:lnTo>
                  <a:lnTo>
                    <a:pt x="11745" y="246"/>
                  </a:lnTo>
                  <a:lnTo>
                    <a:pt x="11313" y="7"/>
                  </a:lnTo>
                  <a:lnTo>
                    <a:pt x="11285" y="7"/>
                  </a:lnTo>
                  <a:lnTo>
                    <a:pt x="10853" y="246"/>
                  </a:lnTo>
                  <a:lnTo>
                    <a:pt x="10421" y="7"/>
                  </a:lnTo>
                  <a:lnTo>
                    <a:pt x="10394" y="7"/>
                  </a:lnTo>
                  <a:lnTo>
                    <a:pt x="9962" y="246"/>
                  </a:lnTo>
                  <a:lnTo>
                    <a:pt x="9530" y="7"/>
                  </a:lnTo>
                  <a:lnTo>
                    <a:pt x="9502" y="7"/>
                  </a:lnTo>
                  <a:lnTo>
                    <a:pt x="9070" y="246"/>
                  </a:lnTo>
                  <a:lnTo>
                    <a:pt x="8638" y="7"/>
                  </a:lnTo>
                  <a:lnTo>
                    <a:pt x="8609" y="7"/>
                  </a:lnTo>
                  <a:lnTo>
                    <a:pt x="8179" y="246"/>
                  </a:lnTo>
                  <a:lnTo>
                    <a:pt x="7747" y="7"/>
                  </a:lnTo>
                  <a:lnTo>
                    <a:pt x="7718" y="7"/>
                  </a:lnTo>
                  <a:lnTo>
                    <a:pt x="7287" y="246"/>
                  </a:lnTo>
                  <a:lnTo>
                    <a:pt x="6855" y="7"/>
                  </a:lnTo>
                  <a:lnTo>
                    <a:pt x="6826" y="7"/>
                  </a:lnTo>
                  <a:lnTo>
                    <a:pt x="6396" y="246"/>
                  </a:lnTo>
                  <a:lnTo>
                    <a:pt x="5964" y="7"/>
                  </a:lnTo>
                  <a:lnTo>
                    <a:pt x="5935" y="7"/>
                  </a:lnTo>
                  <a:lnTo>
                    <a:pt x="5503" y="246"/>
                  </a:lnTo>
                  <a:lnTo>
                    <a:pt x="5072" y="7"/>
                  </a:lnTo>
                  <a:lnTo>
                    <a:pt x="5044" y="7"/>
                  </a:lnTo>
                  <a:lnTo>
                    <a:pt x="4611" y="246"/>
                  </a:lnTo>
                  <a:lnTo>
                    <a:pt x="4179" y="7"/>
                  </a:lnTo>
                  <a:lnTo>
                    <a:pt x="4152" y="7"/>
                  </a:lnTo>
                  <a:lnTo>
                    <a:pt x="3720" y="246"/>
                  </a:lnTo>
                  <a:lnTo>
                    <a:pt x="3288" y="7"/>
                  </a:lnTo>
                  <a:lnTo>
                    <a:pt x="3261" y="7"/>
                  </a:lnTo>
                  <a:lnTo>
                    <a:pt x="2829" y="246"/>
                  </a:lnTo>
                  <a:lnTo>
                    <a:pt x="2396" y="7"/>
                  </a:lnTo>
                  <a:lnTo>
                    <a:pt x="2369" y="7"/>
                  </a:lnTo>
                  <a:lnTo>
                    <a:pt x="1937" y="246"/>
                  </a:lnTo>
                  <a:lnTo>
                    <a:pt x="1505" y="7"/>
                  </a:lnTo>
                  <a:lnTo>
                    <a:pt x="1476" y="7"/>
                  </a:lnTo>
                  <a:lnTo>
                    <a:pt x="1046" y="246"/>
                  </a:lnTo>
                  <a:lnTo>
                    <a:pt x="614" y="7"/>
                  </a:lnTo>
                  <a:lnTo>
                    <a:pt x="585" y="7"/>
                  </a:lnTo>
                  <a:lnTo>
                    <a:pt x="154" y="246"/>
                  </a:lnTo>
                  <a:lnTo>
                    <a:pt x="0" y="161"/>
                  </a:lnTo>
                  <a:lnTo>
                    <a:pt x="0" y="184"/>
                  </a:lnTo>
                  <a:lnTo>
                    <a:pt x="154" y="269"/>
                  </a:lnTo>
                  <a:lnTo>
                    <a:pt x="599" y="23"/>
                  </a:lnTo>
                  <a:lnTo>
                    <a:pt x="1046" y="269"/>
                  </a:lnTo>
                  <a:lnTo>
                    <a:pt x="1491" y="23"/>
                  </a:lnTo>
                  <a:lnTo>
                    <a:pt x="1937" y="269"/>
                  </a:lnTo>
                  <a:lnTo>
                    <a:pt x="2382" y="23"/>
                  </a:lnTo>
                  <a:lnTo>
                    <a:pt x="2829" y="269"/>
                  </a:lnTo>
                  <a:lnTo>
                    <a:pt x="3274" y="23"/>
                  </a:lnTo>
                  <a:lnTo>
                    <a:pt x="3720" y="269"/>
                  </a:lnTo>
                  <a:lnTo>
                    <a:pt x="4166" y="23"/>
                  </a:lnTo>
                  <a:lnTo>
                    <a:pt x="4611" y="269"/>
                  </a:lnTo>
                  <a:lnTo>
                    <a:pt x="5058" y="23"/>
                  </a:lnTo>
                  <a:lnTo>
                    <a:pt x="5503" y="269"/>
                  </a:lnTo>
                  <a:lnTo>
                    <a:pt x="5949" y="23"/>
                  </a:lnTo>
                  <a:lnTo>
                    <a:pt x="6394" y="269"/>
                  </a:lnTo>
                  <a:lnTo>
                    <a:pt x="6396" y="269"/>
                  </a:lnTo>
                  <a:lnTo>
                    <a:pt x="6396" y="269"/>
                  </a:lnTo>
                  <a:lnTo>
                    <a:pt x="6841" y="23"/>
                  </a:lnTo>
                  <a:lnTo>
                    <a:pt x="7287" y="269"/>
                  </a:lnTo>
                  <a:lnTo>
                    <a:pt x="7732" y="23"/>
                  </a:lnTo>
                  <a:lnTo>
                    <a:pt x="8179" y="269"/>
                  </a:lnTo>
                  <a:lnTo>
                    <a:pt x="8624" y="23"/>
                  </a:lnTo>
                  <a:lnTo>
                    <a:pt x="9070" y="269"/>
                  </a:lnTo>
                  <a:lnTo>
                    <a:pt x="9515" y="23"/>
                  </a:lnTo>
                  <a:lnTo>
                    <a:pt x="9962" y="269"/>
                  </a:lnTo>
                  <a:lnTo>
                    <a:pt x="10408" y="23"/>
                  </a:lnTo>
                  <a:lnTo>
                    <a:pt x="10853" y="269"/>
                  </a:lnTo>
                  <a:lnTo>
                    <a:pt x="11300" y="23"/>
                  </a:lnTo>
                  <a:lnTo>
                    <a:pt x="11745" y="269"/>
                  </a:lnTo>
                  <a:lnTo>
                    <a:pt x="12191" y="23"/>
                  </a:lnTo>
                  <a:lnTo>
                    <a:pt x="12636" y="269"/>
                  </a:lnTo>
                  <a:lnTo>
                    <a:pt x="12636" y="269"/>
                  </a:lnTo>
                  <a:lnTo>
                    <a:pt x="12636" y="269"/>
                  </a:lnTo>
                  <a:lnTo>
                    <a:pt x="13083" y="23"/>
                  </a:lnTo>
                  <a:lnTo>
                    <a:pt x="13529" y="269"/>
                  </a:lnTo>
                  <a:lnTo>
                    <a:pt x="13536" y="264"/>
                  </a:lnTo>
                  <a:lnTo>
                    <a:pt x="13974" y="23"/>
                  </a:lnTo>
                  <a:lnTo>
                    <a:pt x="14421" y="269"/>
                  </a:lnTo>
                  <a:lnTo>
                    <a:pt x="14866" y="23"/>
                  </a:lnTo>
                  <a:lnTo>
                    <a:pt x="15312" y="269"/>
                  </a:lnTo>
                  <a:lnTo>
                    <a:pt x="15757" y="23"/>
                  </a:lnTo>
                  <a:lnTo>
                    <a:pt x="16204" y="269"/>
                  </a:lnTo>
                  <a:lnTo>
                    <a:pt x="16650" y="23"/>
                  </a:lnTo>
                  <a:lnTo>
                    <a:pt x="17095" y="269"/>
                  </a:lnTo>
                  <a:lnTo>
                    <a:pt x="17541" y="23"/>
                  </a:lnTo>
                  <a:lnTo>
                    <a:pt x="17987" y="269"/>
                  </a:lnTo>
                  <a:lnTo>
                    <a:pt x="18433" y="23"/>
                  </a:lnTo>
                  <a:lnTo>
                    <a:pt x="18878" y="269"/>
                  </a:lnTo>
                  <a:lnTo>
                    <a:pt x="19324" y="23"/>
                  </a:lnTo>
                  <a:lnTo>
                    <a:pt x="19771" y="269"/>
                  </a:lnTo>
                  <a:lnTo>
                    <a:pt x="19771" y="269"/>
                  </a:lnTo>
                  <a:lnTo>
                    <a:pt x="19771" y="269"/>
                  </a:lnTo>
                  <a:lnTo>
                    <a:pt x="20216" y="23"/>
                  </a:lnTo>
                  <a:lnTo>
                    <a:pt x="20662" y="269"/>
                  </a:lnTo>
                  <a:lnTo>
                    <a:pt x="21107" y="23"/>
                  </a:lnTo>
                  <a:lnTo>
                    <a:pt x="21554" y="269"/>
                  </a:lnTo>
                  <a:lnTo>
                    <a:pt x="21999" y="23"/>
                  </a:lnTo>
                  <a:lnTo>
                    <a:pt x="22445" y="269"/>
                  </a:lnTo>
                  <a:lnTo>
                    <a:pt x="22890" y="23"/>
                  </a:lnTo>
                  <a:lnTo>
                    <a:pt x="23043" y="106"/>
                  </a:lnTo>
                  <a:lnTo>
                    <a:pt x="23043" y="83"/>
                  </a:lnTo>
                  <a:lnTo>
                    <a:pt x="22890" y="0"/>
                  </a:lnTo>
                  <a:lnTo>
                    <a:pt x="22445" y="246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0" name="Freeform 112"/>
            <p:cNvSpPr>
              <a:spLocks/>
            </p:cNvSpPr>
            <p:nvPr userDrawn="1"/>
          </p:nvSpPr>
          <p:spPr bwMode="auto">
            <a:xfrm>
              <a:off x="7382" y="4189"/>
              <a:ext cx="299" cy="90"/>
            </a:xfrm>
            <a:custGeom>
              <a:avLst/>
              <a:gdLst>
                <a:gd name="T0" fmla="*/ 582 w 897"/>
                <a:gd name="T1" fmla="*/ 91 h 269"/>
                <a:gd name="T2" fmla="*/ 582 w 897"/>
                <a:gd name="T3" fmla="*/ 104 h 269"/>
                <a:gd name="T4" fmla="*/ 556 w 897"/>
                <a:gd name="T5" fmla="*/ 104 h 269"/>
                <a:gd name="T6" fmla="*/ 299 w 897"/>
                <a:gd name="T7" fmla="*/ 246 h 269"/>
                <a:gd name="T8" fmla="*/ 42 w 897"/>
                <a:gd name="T9" fmla="*/ 104 h 269"/>
                <a:gd name="T10" fmla="*/ 0 w 897"/>
                <a:gd name="T11" fmla="*/ 104 h 269"/>
                <a:gd name="T12" fmla="*/ 299 w 897"/>
                <a:gd name="T13" fmla="*/ 269 h 269"/>
                <a:gd name="T14" fmla="*/ 744 w 897"/>
                <a:gd name="T15" fmla="*/ 23 h 269"/>
                <a:gd name="T16" fmla="*/ 897 w 897"/>
                <a:gd name="T17" fmla="*/ 107 h 269"/>
                <a:gd name="T18" fmla="*/ 897 w 897"/>
                <a:gd name="T19" fmla="*/ 84 h 269"/>
                <a:gd name="T20" fmla="*/ 744 w 897"/>
                <a:gd name="T21" fmla="*/ 0 h 269"/>
                <a:gd name="T22" fmla="*/ 582 w 897"/>
                <a:gd name="T23" fmla="*/ 9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7" h="269">
                  <a:moveTo>
                    <a:pt x="582" y="91"/>
                  </a:moveTo>
                  <a:lnTo>
                    <a:pt x="582" y="104"/>
                  </a:lnTo>
                  <a:lnTo>
                    <a:pt x="556" y="104"/>
                  </a:lnTo>
                  <a:lnTo>
                    <a:pt x="299" y="246"/>
                  </a:lnTo>
                  <a:lnTo>
                    <a:pt x="42" y="104"/>
                  </a:lnTo>
                  <a:lnTo>
                    <a:pt x="0" y="104"/>
                  </a:lnTo>
                  <a:lnTo>
                    <a:pt x="299" y="269"/>
                  </a:lnTo>
                  <a:lnTo>
                    <a:pt x="744" y="23"/>
                  </a:lnTo>
                  <a:lnTo>
                    <a:pt x="897" y="107"/>
                  </a:lnTo>
                  <a:lnTo>
                    <a:pt x="897" y="84"/>
                  </a:lnTo>
                  <a:lnTo>
                    <a:pt x="744" y="0"/>
                  </a:lnTo>
                  <a:lnTo>
                    <a:pt x="582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1" name="Freeform 113"/>
            <p:cNvSpPr>
              <a:spLocks/>
            </p:cNvSpPr>
            <p:nvPr userDrawn="1"/>
          </p:nvSpPr>
          <p:spPr bwMode="auto">
            <a:xfrm>
              <a:off x="3518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2" name="Freeform 114"/>
            <p:cNvSpPr>
              <a:spLocks/>
            </p:cNvSpPr>
            <p:nvPr userDrawn="1"/>
          </p:nvSpPr>
          <p:spPr bwMode="auto">
            <a:xfrm>
              <a:off x="3816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8 w 597"/>
                <a:gd name="T5" fmla="*/ 142 h 165"/>
                <a:gd name="T6" fmla="*/ 41 w 597"/>
                <a:gd name="T7" fmla="*/ 0 h 165"/>
                <a:gd name="T8" fmla="*/ 0 w 597"/>
                <a:gd name="T9" fmla="*/ 0 h 165"/>
                <a:gd name="T10" fmla="*/ 298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3" name="Freeform 115"/>
            <p:cNvSpPr>
              <a:spLocks/>
            </p:cNvSpPr>
            <p:nvPr userDrawn="1"/>
          </p:nvSpPr>
          <p:spPr bwMode="auto">
            <a:xfrm>
              <a:off x="4113" y="4224"/>
              <a:ext cx="199" cy="55"/>
            </a:xfrm>
            <a:custGeom>
              <a:avLst/>
              <a:gdLst>
                <a:gd name="T0" fmla="*/ 298 w 598"/>
                <a:gd name="T1" fmla="*/ 164 h 164"/>
                <a:gd name="T2" fmla="*/ 298 w 598"/>
                <a:gd name="T3" fmla="*/ 164 h 164"/>
                <a:gd name="T4" fmla="*/ 598 w 598"/>
                <a:gd name="T5" fmla="*/ 0 h 164"/>
                <a:gd name="T6" fmla="*/ 556 w 598"/>
                <a:gd name="T7" fmla="*/ 0 h 164"/>
                <a:gd name="T8" fmla="*/ 298 w 598"/>
                <a:gd name="T9" fmla="*/ 141 h 164"/>
                <a:gd name="T10" fmla="*/ 42 w 598"/>
                <a:gd name="T11" fmla="*/ 0 h 164"/>
                <a:gd name="T12" fmla="*/ 0 w 598"/>
                <a:gd name="T13" fmla="*/ 0 h 164"/>
                <a:gd name="T14" fmla="*/ 298 w 598"/>
                <a:gd name="T15" fmla="*/ 164 h 164"/>
                <a:gd name="T16" fmla="*/ 298 w 598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4">
                  <a:moveTo>
                    <a:pt x="298" y="164"/>
                  </a:moveTo>
                  <a:lnTo>
                    <a:pt x="298" y="164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298" y="14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4"/>
                  </a:lnTo>
                  <a:lnTo>
                    <a:pt x="298" y="16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4" name="Freeform 116"/>
            <p:cNvSpPr>
              <a:spLocks/>
            </p:cNvSpPr>
            <p:nvPr userDrawn="1"/>
          </p:nvSpPr>
          <p:spPr bwMode="auto">
            <a:xfrm>
              <a:off x="3221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3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5" name="Freeform 117"/>
            <p:cNvSpPr>
              <a:spLocks/>
            </p:cNvSpPr>
            <p:nvPr userDrawn="1"/>
          </p:nvSpPr>
          <p:spPr bwMode="auto">
            <a:xfrm>
              <a:off x="2329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6" name="Freeform 118"/>
            <p:cNvSpPr>
              <a:spLocks/>
            </p:cNvSpPr>
            <p:nvPr userDrawn="1"/>
          </p:nvSpPr>
          <p:spPr bwMode="auto">
            <a:xfrm>
              <a:off x="4707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7" name="Freeform 119"/>
            <p:cNvSpPr>
              <a:spLocks/>
            </p:cNvSpPr>
            <p:nvPr userDrawn="1"/>
          </p:nvSpPr>
          <p:spPr bwMode="auto">
            <a:xfrm>
              <a:off x="2032" y="4224"/>
              <a:ext cx="199" cy="55"/>
            </a:xfrm>
            <a:custGeom>
              <a:avLst/>
              <a:gdLst>
                <a:gd name="T0" fmla="*/ 300 w 598"/>
                <a:gd name="T1" fmla="*/ 165 h 165"/>
                <a:gd name="T2" fmla="*/ 300 w 598"/>
                <a:gd name="T3" fmla="*/ 165 h 165"/>
                <a:gd name="T4" fmla="*/ 598 w 598"/>
                <a:gd name="T5" fmla="*/ 0 h 165"/>
                <a:gd name="T6" fmla="*/ 556 w 598"/>
                <a:gd name="T7" fmla="*/ 0 h 165"/>
                <a:gd name="T8" fmla="*/ 300 w 598"/>
                <a:gd name="T9" fmla="*/ 142 h 165"/>
                <a:gd name="T10" fmla="*/ 42 w 598"/>
                <a:gd name="T11" fmla="*/ 0 h 165"/>
                <a:gd name="T12" fmla="*/ 0 w 598"/>
                <a:gd name="T13" fmla="*/ 0 h 165"/>
                <a:gd name="T14" fmla="*/ 298 w 598"/>
                <a:gd name="T15" fmla="*/ 165 h 165"/>
                <a:gd name="T16" fmla="*/ 300 w 598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5">
                  <a:moveTo>
                    <a:pt x="300" y="165"/>
                  </a:moveTo>
                  <a:lnTo>
                    <a:pt x="300" y="165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300" y="16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8" name="Freeform 120"/>
            <p:cNvSpPr>
              <a:spLocks/>
            </p:cNvSpPr>
            <p:nvPr userDrawn="1"/>
          </p:nvSpPr>
          <p:spPr bwMode="auto">
            <a:xfrm>
              <a:off x="2924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9" name="Freeform 121"/>
            <p:cNvSpPr>
              <a:spLocks/>
            </p:cNvSpPr>
            <p:nvPr userDrawn="1"/>
          </p:nvSpPr>
          <p:spPr bwMode="auto">
            <a:xfrm>
              <a:off x="2626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0" name="Freeform 122"/>
            <p:cNvSpPr>
              <a:spLocks/>
            </p:cNvSpPr>
            <p:nvPr userDrawn="1"/>
          </p:nvSpPr>
          <p:spPr bwMode="auto">
            <a:xfrm>
              <a:off x="5599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1" name="Freeform 123"/>
            <p:cNvSpPr>
              <a:spLocks/>
            </p:cNvSpPr>
            <p:nvPr userDrawn="1"/>
          </p:nvSpPr>
          <p:spPr bwMode="auto">
            <a:xfrm>
              <a:off x="5896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9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9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2" name="Freeform 124"/>
            <p:cNvSpPr>
              <a:spLocks/>
            </p:cNvSpPr>
            <p:nvPr userDrawn="1"/>
          </p:nvSpPr>
          <p:spPr bwMode="auto">
            <a:xfrm>
              <a:off x="7085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3" name="Freeform 125"/>
            <p:cNvSpPr>
              <a:spLocks/>
            </p:cNvSpPr>
            <p:nvPr userDrawn="1"/>
          </p:nvSpPr>
          <p:spPr bwMode="auto">
            <a:xfrm>
              <a:off x="6193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4" name="Freeform 126"/>
            <p:cNvSpPr>
              <a:spLocks/>
            </p:cNvSpPr>
            <p:nvPr userDrawn="1"/>
          </p:nvSpPr>
          <p:spPr bwMode="auto">
            <a:xfrm>
              <a:off x="5004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5 w 597"/>
                <a:gd name="T3" fmla="*/ 0 h 165"/>
                <a:gd name="T4" fmla="*/ 299 w 597"/>
                <a:gd name="T5" fmla="*/ 142 h 165"/>
                <a:gd name="T6" fmla="*/ 41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5" y="0"/>
                  </a:lnTo>
                  <a:lnTo>
                    <a:pt x="299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5" name="Freeform 127"/>
            <p:cNvSpPr>
              <a:spLocks/>
            </p:cNvSpPr>
            <p:nvPr userDrawn="1"/>
          </p:nvSpPr>
          <p:spPr bwMode="auto">
            <a:xfrm>
              <a:off x="5301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3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6" name="Freeform 128"/>
            <p:cNvSpPr>
              <a:spLocks/>
            </p:cNvSpPr>
            <p:nvPr userDrawn="1"/>
          </p:nvSpPr>
          <p:spPr bwMode="auto">
            <a:xfrm>
              <a:off x="6788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7" name="Freeform 129"/>
            <p:cNvSpPr>
              <a:spLocks/>
            </p:cNvSpPr>
            <p:nvPr userDrawn="1"/>
          </p:nvSpPr>
          <p:spPr bwMode="auto">
            <a:xfrm>
              <a:off x="1438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8" name="Freeform 130"/>
            <p:cNvSpPr>
              <a:spLocks/>
            </p:cNvSpPr>
            <p:nvPr userDrawn="1"/>
          </p:nvSpPr>
          <p:spPr bwMode="auto">
            <a:xfrm>
              <a:off x="249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9" name="Freeform 131"/>
            <p:cNvSpPr>
              <a:spLocks/>
            </p:cNvSpPr>
            <p:nvPr userDrawn="1"/>
          </p:nvSpPr>
          <p:spPr bwMode="auto">
            <a:xfrm>
              <a:off x="1735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0" name="Freeform 132"/>
            <p:cNvSpPr>
              <a:spLocks/>
            </p:cNvSpPr>
            <p:nvPr userDrawn="1"/>
          </p:nvSpPr>
          <p:spPr bwMode="auto">
            <a:xfrm>
              <a:off x="0" y="4224"/>
              <a:ext cx="151" cy="55"/>
            </a:xfrm>
            <a:custGeom>
              <a:avLst/>
              <a:gdLst>
                <a:gd name="T0" fmla="*/ 410 w 452"/>
                <a:gd name="T1" fmla="*/ 0 h 165"/>
                <a:gd name="T2" fmla="*/ 154 w 452"/>
                <a:gd name="T3" fmla="*/ 142 h 165"/>
                <a:gd name="T4" fmla="*/ 0 w 452"/>
                <a:gd name="T5" fmla="*/ 57 h 165"/>
                <a:gd name="T6" fmla="*/ 0 w 452"/>
                <a:gd name="T7" fmla="*/ 80 h 165"/>
                <a:gd name="T8" fmla="*/ 154 w 452"/>
                <a:gd name="T9" fmla="*/ 165 h 165"/>
                <a:gd name="T10" fmla="*/ 452 w 452"/>
                <a:gd name="T11" fmla="*/ 0 h 165"/>
                <a:gd name="T12" fmla="*/ 410 w 45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65">
                  <a:moveTo>
                    <a:pt x="410" y="0"/>
                  </a:moveTo>
                  <a:lnTo>
                    <a:pt x="154" y="142"/>
                  </a:lnTo>
                  <a:lnTo>
                    <a:pt x="0" y="57"/>
                  </a:lnTo>
                  <a:lnTo>
                    <a:pt x="0" y="80"/>
                  </a:lnTo>
                  <a:lnTo>
                    <a:pt x="154" y="165"/>
                  </a:lnTo>
                  <a:lnTo>
                    <a:pt x="452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1" name="Freeform 133"/>
            <p:cNvSpPr>
              <a:spLocks/>
            </p:cNvSpPr>
            <p:nvPr userDrawn="1"/>
          </p:nvSpPr>
          <p:spPr bwMode="auto">
            <a:xfrm>
              <a:off x="4410" y="4224"/>
              <a:ext cx="199" cy="55"/>
            </a:xfrm>
            <a:custGeom>
              <a:avLst/>
              <a:gdLst>
                <a:gd name="T0" fmla="*/ 306 w 597"/>
                <a:gd name="T1" fmla="*/ 161 h 165"/>
                <a:gd name="T2" fmla="*/ 597 w 597"/>
                <a:gd name="T3" fmla="*/ 0 h 165"/>
                <a:gd name="T4" fmla="*/ 555 w 597"/>
                <a:gd name="T5" fmla="*/ 0 h 165"/>
                <a:gd name="T6" fmla="*/ 306 w 597"/>
                <a:gd name="T7" fmla="*/ 138 h 165"/>
                <a:gd name="T8" fmla="*/ 299 w 597"/>
                <a:gd name="T9" fmla="*/ 142 h 165"/>
                <a:gd name="T10" fmla="*/ 41 w 597"/>
                <a:gd name="T11" fmla="*/ 0 h 165"/>
                <a:gd name="T12" fmla="*/ 0 w 597"/>
                <a:gd name="T13" fmla="*/ 0 h 165"/>
                <a:gd name="T14" fmla="*/ 299 w 597"/>
                <a:gd name="T15" fmla="*/ 165 h 165"/>
                <a:gd name="T16" fmla="*/ 306 w 597"/>
                <a:gd name="T17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165">
                  <a:moveTo>
                    <a:pt x="306" y="161"/>
                  </a:moveTo>
                  <a:lnTo>
                    <a:pt x="597" y="0"/>
                  </a:lnTo>
                  <a:lnTo>
                    <a:pt x="555" y="0"/>
                  </a:lnTo>
                  <a:lnTo>
                    <a:pt x="306" y="138"/>
                  </a:lnTo>
                  <a:lnTo>
                    <a:pt x="299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306" y="16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2" name="Freeform 134"/>
            <p:cNvSpPr>
              <a:spLocks/>
            </p:cNvSpPr>
            <p:nvPr userDrawn="1"/>
          </p:nvSpPr>
          <p:spPr bwMode="auto">
            <a:xfrm>
              <a:off x="546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3" name="Freeform 135"/>
            <p:cNvSpPr>
              <a:spLocks/>
            </p:cNvSpPr>
            <p:nvPr userDrawn="1"/>
          </p:nvSpPr>
          <p:spPr bwMode="auto">
            <a:xfrm>
              <a:off x="6490" y="4224"/>
              <a:ext cx="200" cy="55"/>
            </a:xfrm>
            <a:custGeom>
              <a:avLst/>
              <a:gdLst>
                <a:gd name="T0" fmla="*/ 300 w 598"/>
                <a:gd name="T1" fmla="*/ 165 h 165"/>
                <a:gd name="T2" fmla="*/ 300 w 598"/>
                <a:gd name="T3" fmla="*/ 165 h 165"/>
                <a:gd name="T4" fmla="*/ 598 w 598"/>
                <a:gd name="T5" fmla="*/ 0 h 165"/>
                <a:gd name="T6" fmla="*/ 556 w 598"/>
                <a:gd name="T7" fmla="*/ 0 h 165"/>
                <a:gd name="T8" fmla="*/ 300 w 598"/>
                <a:gd name="T9" fmla="*/ 142 h 165"/>
                <a:gd name="T10" fmla="*/ 42 w 598"/>
                <a:gd name="T11" fmla="*/ 0 h 165"/>
                <a:gd name="T12" fmla="*/ 0 w 598"/>
                <a:gd name="T13" fmla="*/ 0 h 165"/>
                <a:gd name="T14" fmla="*/ 300 w 598"/>
                <a:gd name="T15" fmla="*/ 165 h 165"/>
                <a:gd name="T16" fmla="*/ 300 w 598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5">
                  <a:moveTo>
                    <a:pt x="300" y="165"/>
                  </a:moveTo>
                  <a:lnTo>
                    <a:pt x="300" y="165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300" y="16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4" name="Freeform 136"/>
            <p:cNvSpPr>
              <a:spLocks/>
            </p:cNvSpPr>
            <p:nvPr userDrawn="1"/>
          </p:nvSpPr>
          <p:spPr bwMode="auto">
            <a:xfrm>
              <a:off x="1140" y="4224"/>
              <a:ext cx="200" cy="55"/>
            </a:xfrm>
            <a:custGeom>
              <a:avLst/>
              <a:gdLst>
                <a:gd name="T0" fmla="*/ 600 w 600"/>
                <a:gd name="T1" fmla="*/ 0 h 165"/>
                <a:gd name="T2" fmla="*/ 556 w 600"/>
                <a:gd name="T3" fmla="*/ 0 h 165"/>
                <a:gd name="T4" fmla="*/ 300 w 600"/>
                <a:gd name="T5" fmla="*/ 142 h 165"/>
                <a:gd name="T6" fmla="*/ 44 w 600"/>
                <a:gd name="T7" fmla="*/ 0 h 165"/>
                <a:gd name="T8" fmla="*/ 0 w 600"/>
                <a:gd name="T9" fmla="*/ 0 h 165"/>
                <a:gd name="T10" fmla="*/ 300 w 600"/>
                <a:gd name="T11" fmla="*/ 165 h 165"/>
                <a:gd name="T12" fmla="*/ 600 w 60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165">
                  <a:moveTo>
                    <a:pt x="600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5" name="Freeform 137"/>
            <p:cNvSpPr>
              <a:spLocks/>
            </p:cNvSpPr>
            <p:nvPr userDrawn="1"/>
          </p:nvSpPr>
          <p:spPr bwMode="auto">
            <a:xfrm>
              <a:off x="843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6" name="Freeform 138"/>
            <p:cNvSpPr>
              <a:spLocks/>
            </p:cNvSpPr>
            <p:nvPr userDrawn="1"/>
          </p:nvSpPr>
          <p:spPr bwMode="auto">
            <a:xfrm>
              <a:off x="7576" y="399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7" name="Freeform 139"/>
            <p:cNvSpPr>
              <a:spLocks/>
            </p:cNvSpPr>
            <p:nvPr userDrawn="1"/>
          </p:nvSpPr>
          <p:spPr bwMode="auto">
            <a:xfrm>
              <a:off x="0" y="4050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8" name="Freeform 140"/>
            <p:cNvSpPr>
              <a:spLocks/>
            </p:cNvSpPr>
            <p:nvPr userDrawn="1"/>
          </p:nvSpPr>
          <p:spPr bwMode="auto">
            <a:xfrm>
              <a:off x="7576" y="412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9" name="Freeform 141"/>
            <p:cNvSpPr>
              <a:spLocks/>
            </p:cNvSpPr>
            <p:nvPr userDrawn="1"/>
          </p:nvSpPr>
          <p:spPr bwMode="auto">
            <a:xfrm>
              <a:off x="0" y="4178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0" name="Freeform 142"/>
            <p:cNvSpPr>
              <a:spLocks/>
            </p:cNvSpPr>
            <p:nvPr userDrawn="1"/>
          </p:nvSpPr>
          <p:spPr bwMode="auto">
            <a:xfrm>
              <a:off x="0" y="414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1" name="Freeform 143"/>
            <p:cNvSpPr>
              <a:spLocks/>
            </p:cNvSpPr>
            <p:nvPr userDrawn="1"/>
          </p:nvSpPr>
          <p:spPr bwMode="auto">
            <a:xfrm>
              <a:off x="7576" y="409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5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5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2" name="Freeform 144"/>
            <p:cNvSpPr>
              <a:spLocks/>
            </p:cNvSpPr>
            <p:nvPr userDrawn="1"/>
          </p:nvSpPr>
          <p:spPr bwMode="auto">
            <a:xfrm>
              <a:off x="7576" y="4062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3" name="Freeform 145"/>
            <p:cNvSpPr>
              <a:spLocks/>
            </p:cNvSpPr>
            <p:nvPr userDrawn="1"/>
          </p:nvSpPr>
          <p:spPr bwMode="auto">
            <a:xfrm>
              <a:off x="0" y="411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4" name="Freeform 146"/>
            <p:cNvSpPr>
              <a:spLocks/>
            </p:cNvSpPr>
            <p:nvPr userDrawn="1"/>
          </p:nvSpPr>
          <p:spPr bwMode="auto">
            <a:xfrm>
              <a:off x="0" y="408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5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5" name="Freeform 147"/>
            <p:cNvSpPr>
              <a:spLocks/>
            </p:cNvSpPr>
            <p:nvPr userDrawn="1"/>
          </p:nvSpPr>
          <p:spPr bwMode="auto">
            <a:xfrm>
              <a:off x="7576" y="403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6" name="Freeform 148"/>
            <p:cNvSpPr>
              <a:spLocks/>
            </p:cNvSpPr>
            <p:nvPr userDrawn="1"/>
          </p:nvSpPr>
          <p:spPr bwMode="auto">
            <a:xfrm>
              <a:off x="7576" y="383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7" name="Freeform 149"/>
            <p:cNvSpPr>
              <a:spLocks/>
            </p:cNvSpPr>
            <p:nvPr userDrawn="1"/>
          </p:nvSpPr>
          <p:spPr bwMode="auto">
            <a:xfrm>
              <a:off x="0" y="389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8" name="Freeform 150"/>
            <p:cNvSpPr>
              <a:spLocks/>
            </p:cNvSpPr>
            <p:nvPr userDrawn="1"/>
          </p:nvSpPr>
          <p:spPr bwMode="auto">
            <a:xfrm>
              <a:off x="7576" y="396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9" name="Freeform 151"/>
            <p:cNvSpPr>
              <a:spLocks/>
            </p:cNvSpPr>
            <p:nvPr userDrawn="1"/>
          </p:nvSpPr>
          <p:spPr bwMode="auto">
            <a:xfrm>
              <a:off x="0" y="4020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0" name="Freeform 152"/>
            <p:cNvSpPr>
              <a:spLocks/>
            </p:cNvSpPr>
            <p:nvPr userDrawn="1"/>
          </p:nvSpPr>
          <p:spPr bwMode="auto">
            <a:xfrm>
              <a:off x="0" y="3988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4 h 111"/>
                <a:gd name="T4" fmla="*/ 0 w 315"/>
                <a:gd name="T5" fmla="*/ 27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1" name="Freeform 153"/>
            <p:cNvSpPr>
              <a:spLocks/>
            </p:cNvSpPr>
            <p:nvPr userDrawn="1"/>
          </p:nvSpPr>
          <p:spPr bwMode="auto">
            <a:xfrm>
              <a:off x="7576" y="393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2" name="Freeform 154"/>
            <p:cNvSpPr>
              <a:spLocks/>
            </p:cNvSpPr>
            <p:nvPr userDrawn="1"/>
          </p:nvSpPr>
          <p:spPr bwMode="auto">
            <a:xfrm>
              <a:off x="7576" y="390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3" name="Freeform 155"/>
            <p:cNvSpPr>
              <a:spLocks/>
            </p:cNvSpPr>
            <p:nvPr userDrawn="1"/>
          </p:nvSpPr>
          <p:spPr bwMode="auto">
            <a:xfrm>
              <a:off x="0" y="395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4" name="Freeform 156"/>
            <p:cNvSpPr>
              <a:spLocks/>
            </p:cNvSpPr>
            <p:nvPr userDrawn="1"/>
          </p:nvSpPr>
          <p:spPr bwMode="auto">
            <a:xfrm>
              <a:off x="0" y="392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5" name="Freeform 157"/>
            <p:cNvSpPr>
              <a:spLocks/>
            </p:cNvSpPr>
            <p:nvPr userDrawn="1"/>
          </p:nvSpPr>
          <p:spPr bwMode="auto">
            <a:xfrm>
              <a:off x="7576" y="3871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6" name="Freeform 158"/>
            <p:cNvSpPr>
              <a:spLocks/>
            </p:cNvSpPr>
            <p:nvPr userDrawn="1"/>
          </p:nvSpPr>
          <p:spPr bwMode="auto">
            <a:xfrm>
              <a:off x="0" y="373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7" name="Freeform 159"/>
            <p:cNvSpPr>
              <a:spLocks/>
            </p:cNvSpPr>
            <p:nvPr userDrawn="1"/>
          </p:nvSpPr>
          <p:spPr bwMode="auto">
            <a:xfrm>
              <a:off x="7576" y="368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8" name="Freeform 160"/>
            <p:cNvSpPr>
              <a:spLocks/>
            </p:cNvSpPr>
            <p:nvPr userDrawn="1"/>
          </p:nvSpPr>
          <p:spPr bwMode="auto">
            <a:xfrm>
              <a:off x="0" y="386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9" name="Freeform 161"/>
            <p:cNvSpPr>
              <a:spLocks/>
            </p:cNvSpPr>
            <p:nvPr userDrawn="1"/>
          </p:nvSpPr>
          <p:spPr bwMode="auto">
            <a:xfrm>
              <a:off x="7576" y="380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0" name="Freeform 162"/>
            <p:cNvSpPr>
              <a:spLocks/>
            </p:cNvSpPr>
            <p:nvPr userDrawn="1"/>
          </p:nvSpPr>
          <p:spPr bwMode="auto">
            <a:xfrm>
              <a:off x="0" y="3829"/>
              <a:ext cx="105" cy="37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1" name="Freeform 163"/>
            <p:cNvSpPr>
              <a:spLocks/>
            </p:cNvSpPr>
            <p:nvPr userDrawn="1"/>
          </p:nvSpPr>
          <p:spPr bwMode="auto">
            <a:xfrm>
              <a:off x="7576" y="3776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2" name="Freeform 164"/>
            <p:cNvSpPr>
              <a:spLocks/>
            </p:cNvSpPr>
            <p:nvPr userDrawn="1"/>
          </p:nvSpPr>
          <p:spPr bwMode="auto">
            <a:xfrm>
              <a:off x="0" y="379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3" name="Freeform 165"/>
            <p:cNvSpPr>
              <a:spLocks/>
            </p:cNvSpPr>
            <p:nvPr userDrawn="1"/>
          </p:nvSpPr>
          <p:spPr bwMode="auto">
            <a:xfrm>
              <a:off x="7576" y="374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4" name="Freeform 166"/>
            <p:cNvSpPr>
              <a:spLocks/>
            </p:cNvSpPr>
            <p:nvPr userDrawn="1"/>
          </p:nvSpPr>
          <p:spPr bwMode="auto">
            <a:xfrm>
              <a:off x="0" y="376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5" name="Freeform 167"/>
            <p:cNvSpPr>
              <a:spLocks/>
            </p:cNvSpPr>
            <p:nvPr userDrawn="1"/>
          </p:nvSpPr>
          <p:spPr bwMode="auto">
            <a:xfrm>
              <a:off x="7576" y="371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6" name="Freeform 168"/>
            <p:cNvSpPr>
              <a:spLocks/>
            </p:cNvSpPr>
            <p:nvPr userDrawn="1"/>
          </p:nvSpPr>
          <p:spPr bwMode="auto">
            <a:xfrm>
              <a:off x="7576" y="3522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7" name="Freeform 169"/>
            <p:cNvSpPr>
              <a:spLocks/>
            </p:cNvSpPr>
            <p:nvPr userDrawn="1"/>
          </p:nvSpPr>
          <p:spPr bwMode="auto">
            <a:xfrm>
              <a:off x="0" y="357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8" name="Freeform 170"/>
            <p:cNvSpPr>
              <a:spLocks/>
            </p:cNvSpPr>
            <p:nvPr userDrawn="1"/>
          </p:nvSpPr>
          <p:spPr bwMode="auto">
            <a:xfrm>
              <a:off x="7576" y="3650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5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5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9" name="Freeform 171"/>
            <p:cNvSpPr>
              <a:spLocks/>
            </p:cNvSpPr>
            <p:nvPr userDrawn="1"/>
          </p:nvSpPr>
          <p:spPr bwMode="auto">
            <a:xfrm>
              <a:off x="0" y="370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0" name="Freeform 172"/>
            <p:cNvSpPr>
              <a:spLocks/>
            </p:cNvSpPr>
            <p:nvPr userDrawn="1"/>
          </p:nvSpPr>
          <p:spPr bwMode="auto">
            <a:xfrm>
              <a:off x="7576" y="361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1" name="Freeform 173"/>
            <p:cNvSpPr>
              <a:spLocks/>
            </p:cNvSpPr>
            <p:nvPr userDrawn="1"/>
          </p:nvSpPr>
          <p:spPr bwMode="auto">
            <a:xfrm>
              <a:off x="0" y="3670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2" name="Freeform 174"/>
            <p:cNvSpPr>
              <a:spLocks/>
            </p:cNvSpPr>
            <p:nvPr userDrawn="1"/>
          </p:nvSpPr>
          <p:spPr bwMode="auto">
            <a:xfrm>
              <a:off x="7576" y="358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3" name="Freeform 175"/>
            <p:cNvSpPr>
              <a:spLocks/>
            </p:cNvSpPr>
            <p:nvPr userDrawn="1"/>
          </p:nvSpPr>
          <p:spPr bwMode="auto">
            <a:xfrm>
              <a:off x="0" y="3638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4" name="Freeform 176"/>
            <p:cNvSpPr>
              <a:spLocks/>
            </p:cNvSpPr>
            <p:nvPr userDrawn="1"/>
          </p:nvSpPr>
          <p:spPr bwMode="auto">
            <a:xfrm>
              <a:off x="7576" y="355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5" name="Freeform 177"/>
            <p:cNvSpPr>
              <a:spLocks/>
            </p:cNvSpPr>
            <p:nvPr userDrawn="1"/>
          </p:nvSpPr>
          <p:spPr bwMode="auto">
            <a:xfrm>
              <a:off x="0" y="3606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5 h 111"/>
                <a:gd name="T4" fmla="*/ 0 w 315"/>
                <a:gd name="T5" fmla="*/ 28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6" name="Freeform 178"/>
            <p:cNvSpPr>
              <a:spLocks/>
            </p:cNvSpPr>
            <p:nvPr userDrawn="1"/>
          </p:nvSpPr>
          <p:spPr bwMode="auto">
            <a:xfrm>
              <a:off x="0" y="341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7" name="Freeform 179"/>
            <p:cNvSpPr>
              <a:spLocks/>
            </p:cNvSpPr>
            <p:nvPr userDrawn="1"/>
          </p:nvSpPr>
          <p:spPr bwMode="auto">
            <a:xfrm>
              <a:off x="7576" y="336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8" name="Freeform 180"/>
            <p:cNvSpPr>
              <a:spLocks/>
            </p:cNvSpPr>
            <p:nvPr userDrawn="1"/>
          </p:nvSpPr>
          <p:spPr bwMode="auto">
            <a:xfrm>
              <a:off x="7576" y="349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9" name="Freeform 181"/>
            <p:cNvSpPr>
              <a:spLocks/>
            </p:cNvSpPr>
            <p:nvPr userDrawn="1"/>
          </p:nvSpPr>
          <p:spPr bwMode="auto">
            <a:xfrm>
              <a:off x="0" y="354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0" name="Freeform 182"/>
            <p:cNvSpPr>
              <a:spLocks/>
            </p:cNvSpPr>
            <p:nvPr userDrawn="1"/>
          </p:nvSpPr>
          <p:spPr bwMode="auto">
            <a:xfrm>
              <a:off x="7576" y="3459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1" name="Freeform 183"/>
            <p:cNvSpPr>
              <a:spLocks/>
            </p:cNvSpPr>
            <p:nvPr userDrawn="1"/>
          </p:nvSpPr>
          <p:spPr bwMode="auto">
            <a:xfrm>
              <a:off x="0" y="351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2" name="Freeform 184"/>
            <p:cNvSpPr>
              <a:spLocks/>
            </p:cNvSpPr>
            <p:nvPr userDrawn="1"/>
          </p:nvSpPr>
          <p:spPr bwMode="auto">
            <a:xfrm>
              <a:off x="7576" y="342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3" name="Freeform 185"/>
            <p:cNvSpPr>
              <a:spLocks/>
            </p:cNvSpPr>
            <p:nvPr userDrawn="1"/>
          </p:nvSpPr>
          <p:spPr bwMode="auto">
            <a:xfrm>
              <a:off x="0" y="347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4" name="Freeform 186"/>
            <p:cNvSpPr>
              <a:spLocks/>
            </p:cNvSpPr>
            <p:nvPr userDrawn="1"/>
          </p:nvSpPr>
          <p:spPr bwMode="auto">
            <a:xfrm>
              <a:off x="7576" y="3395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5" name="Freeform 187"/>
            <p:cNvSpPr>
              <a:spLocks/>
            </p:cNvSpPr>
            <p:nvPr userDrawn="1"/>
          </p:nvSpPr>
          <p:spPr bwMode="auto">
            <a:xfrm>
              <a:off x="0" y="344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6" name="Freeform 188"/>
            <p:cNvSpPr>
              <a:spLocks/>
            </p:cNvSpPr>
            <p:nvPr userDrawn="1"/>
          </p:nvSpPr>
          <p:spPr bwMode="auto">
            <a:xfrm>
              <a:off x="0" y="325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7" name="Freeform 189"/>
            <p:cNvSpPr>
              <a:spLocks/>
            </p:cNvSpPr>
            <p:nvPr userDrawn="1"/>
          </p:nvSpPr>
          <p:spPr bwMode="auto">
            <a:xfrm>
              <a:off x="7576" y="320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8" name="Freeform 190"/>
            <p:cNvSpPr>
              <a:spLocks/>
            </p:cNvSpPr>
            <p:nvPr userDrawn="1"/>
          </p:nvSpPr>
          <p:spPr bwMode="auto">
            <a:xfrm>
              <a:off x="7576" y="3328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9" name="Freeform 191"/>
            <p:cNvSpPr>
              <a:spLocks/>
            </p:cNvSpPr>
            <p:nvPr userDrawn="1"/>
          </p:nvSpPr>
          <p:spPr bwMode="auto">
            <a:xfrm>
              <a:off x="0" y="338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0" name="Freeform 192"/>
            <p:cNvSpPr>
              <a:spLocks/>
            </p:cNvSpPr>
            <p:nvPr userDrawn="1"/>
          </p:nvSpPr>
          <p:spPr bwMode="auto">
            <a:xfrm>
              <a:off x="0" y="334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1" name="Freeform 193"/>
            <p:cNvSpPr>
              <a:spLocks/>
            </p:cNvSpPr>
            <p:nvPr userDrawn="1"/>
          </p:nvSpPr>
          <p:spPr bwMode="auto">
            <a:xfrm>
              <a:off x="7576" y="329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2" name="Freeform 194"/>
            <p:cNvSpPr>
              <a:spLocks/>
            </p:cNvSpPr>
            <p:nvPr userDrawn="1"/>
          </p:nvSpPr>
          <p:spPr bwMode="auto">
            <a:xfrm>
              <a:off x="0" y="331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3" name="Freeform 195"/>
            <p:cNvSpPr>
              <a:spLocks/>
            </p:cNvSpPr>
            <p:nvPr userDrawn="1"/>
          </p:nvSpPr>
          <p:spPr bwMode="auto">
            <a:xfrm>
              <a:off x="7576" y="326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4" name="Freeform 196"/>
            <p:cNvSpPr>
              <a:spLocks/>
            </p:cNvSpPr>
            <p:nvPr userDrawn="1"/>
          </p:nvSpPr>
          <p:spPr bwMode="auto">
            <a:xfrm>
              <a:off x="7576" y="3232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5" name="Freeform 197"/>
            <p:cNvSpPr>
              <a:spLocks/>
            </p:cNvSpPr>
            <p:nvPr userDrawn="1"/>
          </p:nvSpPr>
          <p:spPr bwMode="auto">
            <a:xfrm>
              <a:off x="0" y="328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6" name="Freeform 198"/>
            <p:cNvSpPr>
              <a:spLocks/>
            </p:cNvSpPr>
            <p:nvPr userDrawn="1"/>
          </p:nvSpPr>
          <p:spPr bwMode="auto">
            <a:xfrm>
              <a:off x="7576" y="304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7" name="Freeform 199"/>
            <p:cNvSpPr>
              <a:spLocks/>
            </p:cNvSpPr>
            <p:nvPr userDrawn="1"/>
          </p:nvSpPr>
          <p:spPr bwMode="auto">
            <a:xfrm>
              <a:off x="0" y="309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8" name="Freeform 200"/>
            <p:cNvSpPr>
              <a:spLocks/>
            </p:cNvSpPr>
            <p:nvPr userDrawn="1"/>
          </p:nvSpPr>
          <p:spPr bwMode="auto">
            <a:xfrm>
              <a:off x="7576" y="317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9" name="Freeform 201"/>
            <p:cNvSpPr>
              <a:spLocks/>
            </p:cNvSpPr>
            <p:nvPr userDrawn="1"/>
          </p:nvSpPr>
          <p:spPr bwMode="auto">
            <a:xfrm>
              <a:off x="0" y="3222"/>
              <a:ext cx="105" cy="37"/>
            </a:xfrm>
            <a:custGeom>
              <a:avLst/>
              <a:gdLst>
                <a:gd name="T0" fmla="*/ 154 w 315"/>
                <a:gd name="T1" fmla="*/ 87 h 110"/>
                <a:gd name="T2" fmla="*/ 0 w 315"/>
                <a:gd name="T3" fmla="*/ 4 h 110"/>
                <a:gd name="T4" fmla="*/ 0 w 315"/>
                <a:gd name="T5" fmla="*/ 27 h 110"/>
                <a:gd name="T6" fmla="*/ 154 w 315"/>
                <a:gd name="T7" fmla="*/ 110 h 110"/>
                <a:gd name="T8" fmla="*/ 315 w 315"/>
                <a:gd name="T9" fmla="*/ 23 h 110"/>
                <a:gd name="T10" fmla="*/ 315 w 315"/>
                <a:gd name="T11" fmla="*/ 0 h 110"/>
                <a:gd name="T12" fmla="*/ 154 w 315"/>
                <a:gd name="T13" fmla="*/ 8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0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0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0" name="Freeform 202"/>
            <p:cNvSpPr>
              <a:spLocks/>
            </p:cNvSpPr>
            <p:nvPr userDrawn="1"/>
          </p:nvSpPr>
          <p:spPr bwMode="auto">
            <a:xfrm>
              <a:off x="0" y="3190"/>
              <a:ext cx="105" cy="37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1" name="Freeform 203"/>
            <p:cNvSpPr>
              <a:spLocks/>
            </p:cNvSpPr>
            <p:nvPr userDrawn="1"/>
          </p:nvSpPr>
          <p:spPr bwMode="auto">
            <a:xfrm>
              <a:off x="7576" y="313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2" name="Freeform 204"/>
            <p:cNvSpPr>
              <a:spLocks/>
            </p:cNvSpPr>
            <p:nvPr userDrawn="1"/>
          </p:nvSpPr>
          <p:spPr bwMode="auto">
            <a:xfrm>
              <a:off x="0" y="315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" name="Group 406"/>
          <p:cNvGrpSpPr>
            <a:grpSpLocks/>
          </p:cNvGrpSpPr>
          <p:nvPr userDrawn="1"/>
        </p:nvGrpSpPr>
        <p:grpSpPr bwMode="auto">
          <a:xfrm>
            <a:off x="0" y="25401"/>
            <a:ext cx="12193599" cy="4995976"/>
            <a:chOff x="0" y="16"/>
            <a:chExt cx="7681" cy="3147"/>
          </a:xfrm>
        </p:grpSpPr>
        <p:sp>
          <p:nvSpPr>
            <p:cNvPr id="133" name="Freeform 206"/>
            <p:cNvSpPr>
              <a:spLocks/>
            </p:cNvSpPr>
            <p:nvPr userDrawn="1"/>
          </p:nvSpPr>
          <p:spPr bwMode="auto">
            <a:xfrm>
              <a:off x="7576" y="3105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" name="Freeform 207"/>
            <p:cNvSpPr>
              <a:spLocks/>
            </p:cNvSpPr>
            <p:nvPr userDrawn="1"/>
          </p:nvSpPr>
          <p:spPr bwMode="auto">
            <a:xfrm>
              <a:off x="0" y="3125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" name="Freeform 208"/>
            <p:cNvSpPr>
              <a:spLocks/>
            </p:cNvSpPr>
            <p:nvPr userDrawn="1"/>
          </p:nvSpPr>
          <p:spPr bwMode="auto">
            <a:xfrm>
              <a:off x="7576" y="307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" name="Freeform 209"/>
            <p:cNvSpPr>
              <a:spLocks/>
            </p:cNvSpPr>
            <p:nvPr userDrawn="1"/>
          </p:nvSpPr>
          <p:spPr bwMode="auto">
            <a:xfrm>
              <a:off x="0" y="293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" name="Freeform 210"/>
            <p:cNvSpPr>
              <a:spLocks/>
            </p:cNvSpPr>
            <p:nvPr userDrawn="1"/>
          </p:nvSpPr>
          <p:spPr bwMode="auto">
            <a:xfrm>
              <a:off x="7576" y="288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" name="Freeform 211"/>
            <p:cNvSpPr>
              <a:spLocks/>
            </p:cNvSpPr>
            <p:nvPr userDrawn="1"/>
          </p:nvSpPr>
          <p:spPr bwMode="auto">
            <a:xfrm>
              <a:off x="0" y="3063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" name="Freeform 212"/>
            <p:cNvSpPr>
              <a:spLocks/>
            </p:cNvSpPr>
            <p:nvPr userDrawn="1"/>
          </p:nvSpPr>
          <p:spPr bwMode="auto">
            <a:xfrm>
              <a:off x="7576" y="301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" name="Freeform 213"/>
            <p:cNvSpPr>
              <a:spLocks/>
            </p:cNvSpPr>
            <p:nvPr userDrawn="1"/>
          </p:nvSpPr>
          <p:spPr bwMode="auto">
            <a:xfrm>
              <a:off x="0" y="303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" name="Freeform 214"/>
            <p:cNvSpPr>
              <a:spLocks/>
            </p:cNvSpPr>
            <p:nvPr userDrawn="1"/>
          </p:nvSpPr>
          <p:spPr bwMode="auto">
            <a:xfrm>
              <a:off x="7576" y="297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" name="Freeform 215"/>
            <p:cNvSpPr>
              <a:spLocks/>
            </p:cNvSpPr>
            <p:nvPr userDrawn="1"/>
          </p:nvSpPr>
          <p:spPr bwMode="auto">
            <a:xfrm>
              <a:off x="0" y="2999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" name="Freeform 216"/>
            <p:cNvSpPr>
              <a:spLocks/>
            </p:cNvSpPr>
            <p:nvPr userDrawn="1"/>
          </p:nvSpPr>
          <p:spPr bwMode="auto">
            <a:xfrm>
              <a:off x="7576" y="2947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" name="Freeform 217"/>
            <p:cNvSpPr>
              <a:spLocks/>
            </p:cNvSpPr>
            <p:nvPr userDrawn="1"/>
          </p:nvSpPr>
          <p:spPr bwMode="auto">
            <a:xfrm>
              <a:off x="7576" y="291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" name="Freeform 218"/>
            <p:cNvSpPr>
              <a:spLocks/>
            </p:cNvSpPr>
            <p:nvPr userDrawn="1"/>
          </p:nvSpPr>
          <p:spPr bwMode="auto">
            <a:xfrm>
              <a:off x="0" y="296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" name="Freeform 219"/>
            <p:cNvSpPr>
              <a:spLocks/>
            </p:cNvSpPr>
            <p:nvPr userDrawn="1"/>
          </p:nvSpPr>
          <p:spPr bwMode="auto">
            <a:xfrm>
              <a:off x="7576" y="272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" name="Freeform 220"/>
            <p:cNvSpPr>
              <a:spLocks/>
            </p:cNvSpPr>
            <p:nvPr userDrawn="1"/>
          </p:nvSpPr>
          <p:spPr bwMode="auto">
            <a:xfrm>
              <a:off x="0" y="277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" name="Freeform 221"/>
            <p:cNvSpPr>
              <a:spLocks/>
            </p:cNvSpPr>
            <p:nvPr userDrawn="1"/>
          </p:nvSpPr>
          <p:spPr bwMode="auto">
            <a:xfrm>
              <a:off x="7576" y="2852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" name="Freeform 222"/>
            <p:cNvSpPr>
              <a:spLocks/>
            </p:cNvSpPr>
            <p:nvPr userDrawn="1"/>
          </p:nvSpPr>
          <p:spPr bwMode="auto">
            <a:xfrm>
              <a:off x="0" y="290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4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4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" name="Freeform 223"/>
            <p:cNvSpPr>
              <a:spLocks/>
            </p:cNvSpPr>
            <p:nvPr userDrawn="1"/>
          </p:nvSpPr>
          <p:spPr bwMode="auto">
            <a:xfrm>
              <a:off x="0" y="287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" name="Freeform 224"/>
            <p:cNvSpPr>
              <a:spLocks/>
            </p:cNvSpPr>
            <p:nvPr userDrawn="1"/>
          </p:nvSpPr>
          <p:spPr bwMode="auto">
            <a:xfrm>
              <a:off x="7576" y="282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" name="Freeform 225"/>
            <p:cNvSpPr>
              <a:spLocks/>
            </p:cNvSpPr>
            <p:nvPr userDrawn="1"/>
          </p:nvSpPr>
          <p:spPr bwMode="auto">
            <a:xfrm>
              <a:off x="0" y="2840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4 h 111"/>
                <a:gd name="T4" fmla="*/ 0 w 315"/>
                <a:gd name="T5" fmla="*/ 27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" name="Freeform 226"/>
            <p:cNvSpPr>
              <a:spLocks/>
            </p:cNvSpPr>
            <p:nvPr userDrawn="1"/>
          </p:nvSpPr>
          <p:spPr bwMode="auto">
            <a:xfrm>
              <a:off x="7576" y="278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" name="Freeform 227"/>
            <p:cNvSpPr>
              <a:spLocks/>
            </p:cNvSpPr>
            <p:nvPr userDrawn="1"/>
          </p:nvSpPr>
          <p:spPr bwMode="auto">
            <a:xfrm>
              <a:off x="7576" y="275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" name="Freeform 228"/>
            <p:cNvSpPr>
              <a:spLocks/>
            </p:cNvSpPr>
            <p:nvPr userDrawn="1"/>
          </p:nvSpPr>
          <p:spPr bwMode="auto">
            <a:xfrm>
              <a:off x="0" y="280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" name="Freeform 229"/>
            <p:cNvSpPr>
              <a:spLocks/>
            </p:cNvSpPr>
            <p:nvPr userDrawn="1"/>
          </p:nvSpPr>
          <p:spPr bwMode="auto">
            <a:xfrm>
              <a:off x="7576" y="256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" name="Freeform 230"/>
            <p:cNvSpPr>
              <a:spLocks/>
            </p:cNvSpPr>
            <p:nvPr userDrawn="1"/>
          </p:nvSpPr>
          <p:spPr bwMode="auto">
            <a:xfrm>
              <a:off x="0" y="261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" name="Freeform 231"/>
            <p:cNvSpPr>
              <a:spLocks/>
            </p:cNvSpPr>
            <p:nvPr userDrawn="1"/>
          </p:nvSpPr>
          <p:spPr bwMode="auto">
            <a:xfrm>
              <a:off x="7576" y="2693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" name="Freeform 232"/>
            <p:cNvSpPr>
              <a:spLocks/>
            </p:cNvSpPr>
            <p:nvPr userDrawn="1"/>
          </p:nvSpPr>
          <p:spPr bwMode="auto">
            <a:xfrm>
              <a:off x="0" y="274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" name="Freeform 233"/>
            <p:cNvSpPr>
              <a:spLocks/>
            </p:cNvSpPr>
            <p:nvPr userDrawn="1"/>
          </p:nvSpPr>
          <p:spPr bwMode="auto">
            <a:xfrm>
              <a:off x="7576" y="2661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" name="Freeform 234"/>
            <p:cNvSpPr>
              <a:spLocks/>
            </p:cNvSpPr>
            <p:nvPr userDrawn="1"/>
          </p:nvSpPr>
          <p:spPr bwMode="auto">
            <a:xfrm>
              <a:off x="0" y="271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" name="Freeform 235"/>
            <p:cNvSpPr>
              <a:spLocks/>
            </p:cNvSpPr>
            <p:nvPr userDrawn="1"/>
          </p:nvSpPr>
          <p:spPr bwMode="auto">
            <a:xfrm>
              <a:off x="0" y="268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" name="Freeform 236"/>
            <p:cNvSpPr>
              <a:spLocks/>
            </p:cNvSpPr>
            <p:nvPr userDrawn="1"/>
          </p:nvSpPr>
          <p:spPr bwMode="auto">
            <a:xfrm>
              <a:off x="7576" y="262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" name="Freeform 237"/>
            <p:cNvSpPr>
              <a:spLocks/>
            </p:cNvSpPr>
            <p:nvPr userDrawn="1"/>
          </p:nvSpPr>
          <p:spPr bwMode="auto">
            <a:xfrm>
              <a:off x="0" y="2649"/>
              <a:ext cx="105" cy="38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" name="Freeform 238"/>
            <p:cNvSpPr>
              <a:spLocks/>
            </p:cNvSpPr>
            <p:nvPr userDrawn="1"/>
          </p:nvSpPr>
          <p:spPr bwMode="auto">
            <a:xfrm>
              <a:off x="7576" y="259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" name="Freeform 239"/>
            <p:cNvSpPr>
              <a:spLocks/>
            </p:cNvSpPr>
            <p:nvPr userDrawn="1"/>
          </p:nvSpPr>
          <p:spPr bwMode="auto">
            <a:xfrm>
              <a:off x="0" y="2458"/>
              <a:ext cx="105" cy="38"/>
            </a:xfrm>
            <a:custGeom>
              <a:avLst/>
              <a:gdLst>
                <a:gd name="T0" fmla="*/ 154 w 315"/>
                <a:gd name="T1" fmla="*/ 88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Freeform 240"/>
            <p:cNvSpPr>
              <a:spLocks/>
            </p:cNvSpPr>
            <p:nvPr userDrawn="1"/>
          </p:nvSpPr>
          <p:spPr bwMode="auto">
            <a:xfrm>
              <a:off x="7576" y="240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" name="Freeform 241"/>
            <p:cNvSpPr>
              <a:spLocks/>
            </p:cNvSpPr>
            <p:nvPr userDrawn="1"/>
          </p:nvSpPr>
          <p:spPr bwMode="auto">
            <a:xfrm>
              <a:off x="0" y="258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" name="Freeform 242"/>
            <p:cNvSpPr>
              <a:spLocks/>
            </p:cNvSpPr>
            <p:nvPr userDrawn="1"/>
          </p:nvSpPr>
          <p:spPr bwMode="auto">
            <a:xfrm>
              <a:off x="7576" y="253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" name="Freeform 243"/>
            <p:cNvSpPr>
              <a:spLocks/>
            </p:cNvSpPr>
            <p:nvPr userDrawn="1"/>
          </p:nvSpPr>
          <p:spPr bwMode="auto">
            <a:xfrm>
              <a:off x="7576" y="2502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" name="Freeform 244"/>
            <p:cNvSpPr>
              <a:spLocks/>
            </p:cNvSpPr>
            <p:nvPr userDrawn="1"/>
          </p:nvSpPr>
          <p:spPr bwMode="auto">
            <a:xfrm>
              <a:off x="0" y="255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Freeform 245"/>
            <p:cNvSpPr>
              <a:spLocks/>
            </p:cNvSpPr>
            <p:nvPr userDrawn="1"/>
          </p:nvSpPr>
          <p:spPr bwMode="auto">
            <a:xfrm>
              <a:off x="0" y="252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" name="Freeform 246"/>
            <p:cNvSpPr>
              <a:spLocks/>
            </p:cNvSpPr>
            <p:nvPr userDrawn="1"/>
          </p:nvSpPr>
          <p:spPr bwMode="auto">
            <a:xfrm>
              <a:off x="7576" y="2470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" name="Freeform 247"/>
            <p:cNvSpPr>
              <a:spLocks/>
            </p:cNvSpPr>
            <p:nvPr userDrawn="1"/>
          </p:nvSpPr>
          <p:spPr bwMode="auto">
            <a:xfrm>
              <a:off x="7576" y="243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" name="Freeform 248"/>
            <p:cNvSpPr>
              <a:spLocks/>
            </p:cNvSpPr>
            <p:nvPr userDrawn="1"/>
          </p:nvSpPr>
          <p:spPr bwMode="auto">
            <a:xfrm>
              <a:off x="0" y="2490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" name="Freeform 249"/>
            <p:cNvSpPr>
              <a:spLocks/>
            </p:cNvSpPr>
            <p:nvPr userDrawn="1"/>
          </p:nvSpPr>
          <p:spPr bwMode="auto">
            <a:xfrm>
              <a:off x="7576" y="224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" name="Freeform 250"/>
            <p:cNvSpPr>
              <a:spLocks/>
            </p:cNvSpPr>
            <p:nvPr userDrawn="1"/>
          </p:nvSpPr>
          <p:spPr bwMode="auto">
            <a:xfrm>
              <a:off x="0" y="229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" name="Freeform 251"/>
            <p:cNvSpPr>
              <a:spLocks/>
            </p:cNvSpPr>
            <p:nvPr userDrawn="1"/>
          </p:nvSpPr>
          <p:spPr bwMode="auto">
            <a:xfrm>
              <a:off x="7576" y="237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" name="Freeform 252"/>
            <p:cNvSpPr>
              <a:spLocks/>
            </p:cNvSpPr>
            <p:nvPr userDrawn="1"/>
          </p:nvSpPr>
          <p:spPr bwMode="auto">
            <a:xfrm>
              <a:off x="0" y="2427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" name="Freeform 253"/>
            <p:cNvSpPr>
              <a:spLocks/>
            </p:cNvSpPr>
            <p:nvPr userDrawn="1"/>
          </p:nvSpPr>
          <p:spPr bwMode="auto">
            <a:xfrm>
              <a:off x="0" y="2396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5 h 111"/>
                <a:gd name="T4" fmla="*/ 0 w 315"/>
                <a:gd name="T5" fmla="*/ 28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" name="Freeform 254"/>
            <p:cNvSpPr>
              <a:spLocks/>
            </p:cNvSpPr>
            <p:nvPr userDrawn="1"/>
          </p:nvSpPr>
          <p:spPr bwMode="auto">
            <a:xfrm>
              <a:off x="7576" y="234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" name="Freeform 255"/>
            <p:cNvSpPr>
              <a:spLocks/>
            </p:cNvSpPr>
            <p:nvPr userDrawn="1"/>
          </p:nvSpPr>
          <p:spPr bwMode="auto">
            <a:xfrm>
              <a:off x="7576" y="2311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" name="Freeform 256"/>
            <p:cNvSpPr>
              <a:spLocks/>
            </p:cNvSpPr>
            <p:nvPr userDrawn="1"/>
          </p:nvSpPr>
          <p:spPr bwMode="auto">
            <a:xfrm>
              <a:off x="0" y="236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" name="Freeform 257"/>
            <p:cNvSpPr>
              <a:spLocks/>
            </p:cNvSpPr>
            <p:nvPr userDrawn="1"/>
          </p:nvSpPr>
          <p:spPr bwMode="auto">
            <a:xfrm>
              <a:off x="0" y="233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" name="Freeform 258"/>
            <p:cNvSpPr>
              <a:spLocks/>
            </p:cNvSpPr>
            <p:nvPr userDrawn="1"/>
          </p:nvSpPr>
          <p:spPr bwMode="auto">
            <a:xfrm>
              <a:off x="7576" y="2279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" name="Freeform 259"/>
            <p:cNvSpPr>
              <a:spLocks/>
            </p:cNvSpPr>
            <p:nvPr userDrawn="1"/>
          </p:nvSpPr>
          <p:spPr bwMode="auto">
            <a:xfrm>
              <a:off x="0" y="2140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" name="Freeform 260"/>
            <p:cNvSpPr>
              <a:spLocks/>
            </p:cNvSpPr>
            <p:nvPr userDrawn="1"/>
          </p:nvSpPr>
          <p:spPr bwMode="auto">
            <a:xfrm>
              <a:off x="7576" y="208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" name="Freeform 261"/>
            <p:cNvSpPr>
              <a:spLocks/>
            </p:cNvSpPr>
            <p:nvPr userDrawn="1"/>
          </p:nvSpPr>
          <p:spPr bwMode="auto">
            <a:xfrm>
              <a:off x="7576" y="2216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" name="Freeform 262"/>
            <p:cNvSpPr>
              <a:spLocks/>
            </p:cNvSpPr>
            <p:nvPr userDrawn="1"/>
          </p:nvSpPr>
          <p:spPr bwMode="auto">
            <a:xfrm>
              <a:off x="0" y="226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" name="Freeform 263"/>
            <p:cNvSpPr>
              <a:spLocks/>
            </p:cNvSpPr>
            <p:nvPr userDrawn="1"/>
          </p:nvSpPr>
          <p:spPr bwMode="auto">
            <a:xfrm>
              <a:off x="0" y="223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" name="Freeform 264"/>
            <p:cNvSpPr>
              <a:spLocks/>
            </p:cNvSpPr>
            <p:nvPr userDrawn="1"/>
          </p:nvSpPr>
          <p:spPr bwMode="auto">
            <a:xfrm>
              <a:off x="7576" y="2184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" name="Freeform 265"/>
            <p:cNvSpPr>
              <a:spLocks/>
            </p:cNvSpPr>
            <p:nvPr userDrawn="1"/>
          </p:nvSpPr>
          <p:spPr bwMode="auto">
            <a:xfrm>
              <a:off x="7576" y="215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" name="Freeform 266"/>
            <p:cNvSpPr>
              <a:spLocks/>
            </p:cNvSpPr>
            <p:nvPr userDrawn="1"/>
          </p:nvSpPr>
          <p:spPr bwMode="auto">
            <a:xfrm>
              <a:off x="0" y="220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" name="Freeform 267"/>
            <p:cNvSpPr>
              <a:spLocks/>
            </p:cNvSpPr>
            <p:nvPr userDrawn="1"/>
          </p:nvSpPr>
          <p:spPr bwMode="auto">
            <a:xfrm>
              <a:off x="7576" y="2120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" name="Freeform 268"/>
            <p:cNvSpPr>
              <a:spLocks/>
            </p:cNvSpPr>
            <p:nvPr userDrawn="1"/>
          </p:nvSpPr>
          <p:spPr bwMode="auto">
            <a:xfrm>
              <a:off x="0" y="217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" name="Freeform 269"/>
            <p:cNvSpPr>
              <a:spLocks/>
            </p:cNvSpPr>
            <p:nvPr userDrawn="1"/>
          </p:nvSpPr>
          <p:spPr bwMode="auto">
            <a:xfrm>
              <a:off x="7576" y="192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" name="Freeform 270"/>
            <p:cNvSpPr>
              <a:spLocks/>
            </p:cNvSpPr>
            <p:nvPr userDrawn="1"/>
          </p:nvSpPr>
          <p:spPr bwMode="auto">
            <a:xfrm>
              <a:off x="0" y="1978"/>
              <a:ext cx="105" cy="38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" name="Freeform 271"/>
            <p:cNvSpPr>
              <a:spLocks/>
            </p:cNvSpPr>
            <p:nvPr userDrawn="1"/>
          </p:nvSpPr>
          <p:spPr bwMode="auto">
            <a:xfrm>
              <a:off x="0" y="210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" name="Freeform 272"/>
            <p:cNvSpPr>
              <a:spLocks/>
            </p:cNvSpPr>
            <p:nvPr userDrawn="1"/>
          </p:nvSpPr>
          <p:spPr bwMode="auto">
            <a:xfrm>
              <a:off x="7576" y="205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" name="Freeform 273"/>
            <p:cNvSpPr>
              <a:spLocks/>
            </p:cNvSpPr>
            <p:nvPr userDrawn="1"/>
          </p:nvSpPr>
          <p:spPr bwMode="auto">
            <a:xfrm>
              <a:off x="7576" y="202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" name="Freeform 274"/>
            <p:cNvSpPr>
              <a:spLocks/>
            </p:cNvSpPr>
            <p:nvPr userDrawn="1"/>
          </p:nvSpPr>
          <p:spPr bwMode="auto">
            <a:xfrm>
              <a:off x="0" y="207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5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" name="Freeform 275"/>
            <p:cNvSpPr>
              <a:spLocks/>
            </p:cNvSpPr>
            <p:nvPr userDrawn="1"/>
          </p:nvSpPr>
          <p:spPr bwMode="auto">
            <a:xfrm>
              <a:off x="7576" y="1990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" name="Freeform 276"/>
            <p:cNvSpPr>
              <a:spLocks/>
            </p:cNvSpPr>
            <p:nvPr userDrawn="1"/>
          </p:nvSpPr>
          <p:spPr bwMode="auto">
            <a:xfrm>
              <a:off x="0" y="2043"/>
              <a:ext cx="105" cy="37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" name="Freeform 277"/>
            <p:cNvSpPr>
              <a:spLocks/>
            </p:cNvSpPr>
            <p:nvPr userDrawn="1"/>
          </p:nvSpPr>
          <p:spPr bwMode="auto">
            <a:xfrm>
              <a:off x="0" y="201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" name="Freeform 278"/>
            <p:cNvSpPr>
              <a:spLocks/>
            </p:cNvSpPr>
            <p:nvPr userDrawn="1"/>
          </p:nvSpPr>
          <p:spPr bwMode="auto">
            <a:xfrm>
              <a:off x="7576" y="195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" name="Freeform 279"/>
            <p:cNvSpPr>
              <a:spLocks/>
            </p:cNvSpPr>
            <p:nvPr userDrawn="1"/>
          </p:nvSpPr>
          <p:spPr bwMode="auto">
            <a:xfrm>
              <a:off x="7576" y="1767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" name="Freeform 280"/>
            <p:cNvSpPr>
              <a:spLocks/>
            </p:cNvSpPr>
            <p:nvPr userDrawn="1"/>
          </p:nvSpPr>
          <p:spPr bwMode="auto">
            <a:xfrm>
              <a:off x="0" y="1819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" name="Freeform 281"/>
            <p:cNvSpPr>
              <a:spLocks/>
            </p:cNvSpPr>
            <p:nvPr userDrawn="1"/>
          </p:nvSpPr>
          <p:spPr bwMode="auto">
            <a:xfrm>
              <a:off x="7576" y="189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" name="Freeform 282"/>
            <p:cNvSpPr>
              <a:spLocks/>
            </p:cNvSpPr>
            <p:nvPr userDrawn="1"/>
          </p:nvSpPr>
          <p:spPr bwMode="auto">
            <a:xfrm>
              <a:off x="0" y="194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" name="Freeform 283"/>
            <p:cNvSpPr>
              <a:spLocks/>
            </p:cNvSpPr>
            <p:nvPr userDrawn="1"/>
          </p:nvSpPr>
          <p:spPr bwMode="auto">
            <a:xfrm>
              <a:off x="7576" y="1863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" name="Freeform 284"/>
            <p:cNvSpPr>
              <a:spLocks/>
            </p:cNvSpPr>
            <p:nvPr userDrawn="1"/>
          </p:nvSpPr>
          <p:spPr bwMode="auto">
            <a:xfrm>
              <a:off x="0" y="191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" name="Freeform 285"/>
            <p:cNvSpPr>
              <a:spLocks/>
            </p:cNvSpPr>
            <p:nvPr userDrawn="1"/>
          </p:nvSpPr>
          <p:spPr bwMode="auto">
            <a:xfrm>
              <a:off x="0" y="1883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" name="Freeform 286"/>
            <p:cNvSpPr>
              <a:spLocks/>
            </p:cNvSpPr>
            <p:nvPr userDrawn="1"/>
          </p:nvSpPr>
          <p:spPr bwMode="auto">
            <a:xfrm>
              <a:off x="7576" y="183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" name="Freeform 287"/>
            <p:cNvSpPr>
              <a:spLocks/>
            </p:cNvSpPr>
            <p:nvPr userDrawn="1"/>
          </p:nvSpPr>
          <p:spPr bwMode="auto">
            <a:xfrm>
              <a:off x="7576" y="179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" name="Freeform 288"/>
            <p:cNvSpPr>
              <a:spLocks/>
            </p:cNvSpPr>
            <p:nvPr userDrawn="1"/>
          </p:nvSpPr>
          <p:spPr bwMode="auto">
            <a:xfrm>
              <a:off x="0" y="185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" name="Freeform 289"/>
            <p:cNvSpPr>
              <a:spLocks/>
            </p:cNvSpPr>
            <p:nvPr userDrawn="1"/>
          </p:nvSpPr>
          <p:spPr bwMode="auto">
            <a:xfrm>
              <a:off x="7576" y="1609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" name="Freeform 290"/>
            <p:cNvSpPr>
              <a:spLocks/>
            </p:cNvSpPr>
            <p:nvPr userDrawn="1"/>
          </p:nvSpPr>
          <p:spPr bwMode="auto">
            <a:xfrm>
              <a:off x="0" y="1661"/>
              <a:ext cx="105" cy="37"/>
            </a:xfrm>
            <a:custGeom>
              <a:avLst/>
              <a:gdLst>
                <a:gd name="T0" fmla="*/ 154 w 315"/>
                <a:gd name="T1" fmla="*/ 87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" name="Freeform 291"/>
            <p:cNvSpPr>
              <a:spLocks/>
            </p:cNvSpPr>
            <p:nvPr userDrawn="1"/>
          </p:nvSpPr>
          <p:spPr bwMode="auto">
            <a:xfrm>
              <a:off x="7576" y="173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" name="Freeform 292"/>
            <p:cNvSpPr>
              <a:spLocks/>
            </p:cNvSpPr>
            <p:nvPr userDrawn="1"/>
          </p:nvSpPr>
          <p:spPr bwMode="auto">
            <a:xfrm>
              <a:off x="0" y="178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" name="Freeform 293"/>
            <p:cNvSpPr>
              <a:spLocks/>
            </p:cNvSpPr>
            <p:nvPr userDrawn="1"/>
          </p:nvSpPr>
          <p:spPr bwMode="auto">
            <a:xfrm>
              <a:off x="7576" y="170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" name="Freeform 294"/>
            <p:cNvSpPr>
              <a:spLocks/>
            </p:cNvSpPr>
            <p:nvPr userDrawn="1"/>
          </p:nvSpPr>
          <p:spPr bwMode="auto">
            <a:xfrm>
              <a:off x="0" y="1757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" name="Freeform 295"/>
            <p:cNvSpPr>
              <a:spLocks/>
            </p:cNvSpPr>
            <p:nvPr userDrawn="1"/>
          </p:nvSpPr>
          <p:spPr bwMode="auto">
            <a:xfrm>
              <a:off x="0" y="172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" name="Freeform 296"/>
            <p:cNvSpPr>
              <a:spLocks/>
            </p:cNvSpPr>
            <p:nvPr userDrawn="1"/>
          </p:nvSpPr>
          <p:spPr bwMode="auto">
            <a:xfrm>
              <a:off x="7576" y="1673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" name="Freeform 297"/>
            <p:cNvSpPr>
              <a:spLocks/>
            </p:cNvSpPr>
            <p:nvPr userDrawn="1"/>
          </p:nvSpPr>
          <p:spPr bwMode="auto">
            <a:xfrm>
              <a:off x="0" y="169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" name="Freeform 298"/>
            <p:cNvSpPr>
              <a:spLocks/>
            </p:cNvSpPr>
            <p:nvPr userDrawn="1"/>
          </p:nvSpPr>
          <p:spPr bwMode="auto">
            <a:xfrm>
              <a:off x="7576" y="164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" name="Freeform 299"/>
            <p:cNvSpPr>
              <a:spLocks/>
            </p:cNvSpPr>
            <p:nvPr userDrawn="1"/>
          </p:nvSpPr>
          <p:spPr bwMode="auto">
            <a:xfrm>
              <a:off x="7576" y="144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" name="Freeform 300"/>
            <p:cNvSpPr>
              <a:spLocks/>
            </p:cNvSpPr>
            <p:nvPr userDrawn="1"/>
          </p:nvSpPr>
          <p:spPr bwMode="auto">
            <a:xfrm>
              <a:off x="0" y="150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" name="Freeform 301"/>
            <p:cNvSpPr>
              <a:spLocks/>
            </p:cNvSpPr>
            <p:nvPr userDrawn="1"/>
          </p:nvSpPr>
          <p:spPr bwMode="auto">
            <a:xfrm>
              <a:off x="7576" y="157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" name="Freeform 302"/>
            <p:cNvSpPr>
              <a:spLocks/>
            </p:cNvSpPr>
            <p:nvPr userDrawn="1"/>
          </p:nvSpPr>
          <p:spPr bwMode="auto">
            <a:xfrm>
              <a:off x="0" y="1630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" name="Freeform 303"/>
            <p:cNvSpPr>
              <a:spLocks/>
            </p:cNvSpPr>
            <p:nvPr userDrawn="1"/>
          </p:nvSpPr>
          <p:spPr bwMode="auto">
            <a:xfrm>
              <a:off x="7576" y="154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" name="Freeform 304"/>
            <p:cNvSpPr>
              <a:spLocks/>
            </p:cNvSpPr>
            <p:nvPr userDrawn="1"/>
          </p:nvSpPr>
          <p:spPr bwMode="auto">
            <a:xfrm>
              <a:off x="0" y="159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" name="Freeform 305"/>
            <p:cNvSpPr>
              <a:spLocks/>
            </p:cNvSpPr>
            <p:nvPr userDrawn="1"/>
          </p:nvSpPr>
          <p:spPr bwMode="auto">
            <a:xfrm>
              <a:off x="7576" y="1514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" name="Freeform 306"/>
            <p:cNvSpPr>
              <a:spLocks/>
            </p:cNvSpPr>
            <p:nvPr userDrawn="1"/>
          </p:nvSpPr>
          <p:spPr bwMode="auto">
            <a:xfrm>
              <a:off x="0" y="156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" name="Freeform 307"/>
            <p:cNvSpPr>
              <a:spLocks/>
            </p:cNvSpPr>
            <p:nvPr userDrawn="1"/>
          </p:nvSpPr>
          <p:spPr bwMode="auto">
            <a:xfrm>
              <a:off x="0" y="153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" name="Freeform 308"/>
            <p:cNvSpPr>
              <a:spLocks/>
            </p:cNvSpPr>
            <p:nvPr userDrawn="1"/>
          </p:nvSpPr>
          <p:spPr bwMode="auto">
            <a:xfrm>
              <a:off x="7576" y="148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" name="Freeform 309"/>
            <p:cNvSpPr>
              <a:spLocks/>
            </p:cNvSpPr>
            <p:nvPr userDrawn="1"/>
          </p:nvSpPr>
          <p:spPr bwMode="auto">
            <a:xfrm>
              <a:off x="7576" y="129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" name="Freeform 310"/>
            <p:cNvSpPr>
              <a:spLocks/>
            </p:cNvSpPr>
            <p:nvPr userDrawn="1"/>
          </p:nvSpPr>
          <p:spPr bwMode="auto">
            <a:xfrm>
              <a:off x="0" y="1343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" name="Freeform 311"/>
            <p:cNvSpPr>
              <a:spLocks/>
            </p:cNvSpPr>
            <p:nvPr userDrawn="1"/>
          </p:nvSpPr>
          <p:spPr bwMode="auto">
            <a:xfrm>
              <a:off x="0" y="147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" name="Freeform 312"/>
            <p:cNvSpPr>
              <a:spLocks/>
            </p:cNvSpPr>
            <p:nvPr userDrawn="1"/>
          </p:nvSpPr>
          <p:spPr bwMode="auto">
            <a:xfrm>
              <a:off x="7576" y="141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" name="Freeform 313"/>
            <p:cNvSpPr>
              <a:spLocks/>
            </p:cNvSpPr>
            <p:nvPr userDrawn="1"/>
          </p:nvSpPr>
          <p:spPr bwMode="auto">
            <a:xfrm>
              <a:off x="0" y="143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" name="Freeform 314"/>
            <p:cNvSpPr>
              <a:spLocks/>
            </p:cNvSpPr>
            <p:nvPr userDrawn="1"/>
          </p:nvSpPr>
          <p:spPr bwMode="auto">
            <a:xfrm>
              <a:off x="7576" y="138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" name="Freeform 315"/>
            <p:cNvSpPr>
              <a:spLocks/>
            </p:cNvSpPr>
            <p:nvPr userDrawn="1"/>
          </p:nvSpPr>
          <p:spPr bwMode="auto">
            <a:xfrm>
              <a:off x="0" y="140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" name="Freeform 316"/>
            <p:cNvSpPr>
              <a:spLocks/>
            </p:cNvSpPr>
            <p:nvPr userDrawn="1"/>
          </p:nvSpPr>
          <p:spPr bwMode="auto">
            <a:xfrm>
              <a:off x="7576" y="135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" name="Freeform 317"/>
            <p:cNvSpPr>
              <a:spLocks/>
            </p:cNvSpPr>
            <p:nvPr userDrawn="1"/>
          </p:nvSpPr>
          <p:spPr bwMode="auto">
            <a:xfrm>
              <a:off x="0" y="137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" name="Freeform 318"/>
            <p:cNvSpPr>
              <a:spLocks/>
            </p:cNvSpPr>
            <p:nvPr userDrawn="1"/>
          </p:nvSpPr>
          <p:spPr bwMode="auto">
            <a:xfrm>
              <a:off x="7576" y="132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" name="Freeform 319"/>
            <p:cNvSpPr>
              <a:spLocks/>
            </p:cNvSpPr>
            <p:nvPr userDrawn="1"/>
          </p:nvSpPr>
          <p:spPr bwMode="auto">
            <a:xfrm>
              <a:off x="0" y="118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" name="Freeform 320"/>
            <p:cNvSpPr>
              <a:spLocks/>
            </p:cNvSpPr>
            <p:nvPr userDrawn="1"/>
          </p:nvSpPr>
          <p:spPr bwMode="auto">
            <a:xfrm>
              <a:off x="7576" y="113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" name="Freeform 321"/>
            <p:cNvSpPr>
              <a:spLocks/>
            </p:cNvSpPr>
            <p:nvPr userDrawn="1"/>
          </p:nvSpPr>
          <p:spPr bwMode="auto">
            <a:xfrm>
              <a:off x="0" y="131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" name="Freeform 322"/>
            <p:cNvSpPr>
              <a:spLocks/>
            </p:cNvSpPr>
            <p:nvPr userDrawn="1"/>
          </p:nvSpPr>
          <p:spPr bwMode="auto">
            <a:xfrm>
              <a:off x="7576" y="126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" name="Freeform 323"/>
            <p:cNvSpPr>
              <a:spLocks/>
            </p:cNvSpPr>
            <p:nvPr userDrawn="1"/>
          </p:nvSpPr>
          <p:spPr bwMode="auto">
            <a:xfrm>
              <a:off x="0" y="1280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" name="Freeform 324"/>
            <p:cNvSpPr>
              <a:spLocks/>
            </p:cNvSpPr>
            <p:nvPr userDrawn="1"/>
          </p:nvSpPr>
          <p:spPr bwMode="auto">
            <a:xfrm>
              <a:off x="7576" y="122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" name="Freeform 325"/>
            <p:cNvSpPr>
              <a:spLocks/>
            </p:cNvSpPr>
            <p:nvPr userDrawn="1"/>
          </p:nvSpPr>
          <p:spPr bwMode="auto">
            <a:xfrm>
              <a:off x="7576" y="119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3" name="Freeform 326"/>
            <p:cNvSpPr>
              <a:spLocks/>
            </p:cNvSpPr>
            <p:nvPr userDrawn="1"/>
          </p:nvSpPr>
          <p:spPr bwMode="auto">
            <a:xfrm>
              <a:off x="0" y="1248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4" name="Freeform 327"/>
            <p:cNvSpPr>
              <a:spLocks/>
            </p:cNvSpPr>
            <p:nvPr userDrawn="1"/>
          </p:nvSpPr>
          <p:spPr bwMode="auto">
            <a:xfrm>
              <a:off x="0" y="1216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5" name="Freeform 328"/>
            <p:cNvSpPr>
              <a:spLocks/>
            </p:cNvSpPr>
            <p:nvPr userDrawn="1"/>
          </p:nvSpPr>
          <p:spPr bwMode="auto">
            <a:xfrm>
              <a:off x="7576" y="116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6" name="Freeform 329"/>
            <p:cNvSpPr>
              <a:spLocks/>
            </p:cNvSpPr>
            <p:nvPr userDrawn="1"/>
          </p:nvSpPr>
          <p:spPr bwMode="auto">
            <a:xfrm>
              <a:off x="7576" y="97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7" name="Freeform 330"/>
            <p:cNvSpPr>
              <a:spLocks/>
            </p:cNvSpPr>
            <p:nvPr userDrawn="1"/>
          </p:nvSpPr>
          <p:spPr bwMode="auto">
            <a:xfrm>
              <a:off x="0" y="1025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8" name="Freeform 331"/>
            <p:cNvSpPr>
              <a:spLocks/>
            </p:cNvSpPr>
            <p:nvPr userDrawn="1"/>
          </p:nvSpPr>
          <p:spPr bwMode="auto">
            <a:xfrm>
              <a:off x="7576" y="1101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9" name="Freeform 332"/>
            <p:cNvSpPr>
              <a:spLocks/>
            </p:cNvSpPr>
            <p:nvPr userDrawn="1"/>
          </p:nvSpPr>
          <p:spPr bwMode="auto">
            <a:xfrm>
              <a:off x="0" y="115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0" name="Freeform 333"/>
            <p:cNvSpPr>
              <a:spLocks/>
            </p:cNvSpPr>
            <p:nvPr userDrawn="1"/>
          </p:nvSpPr>
          <p:spPr bwMode="auto">
            <a:xfrm>
              <a:off x="0" y="112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1" name="Freeform 334"/>
            <p:cNvSpPr>
              <a:spLocks/>
            </p:cNvSpPr>
            <p:nvPr userDrawn="1"/>
          </p:nvSpPr>
          <p:spPr bwMode="auto">
            <a:xfrm>
              <a:off x="7576" y="106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2" name="Freeform 335"/>
            <p:cNvSpPr>
              <a:spLocks/>
            </p:cNvSpPr>
            <p:nvPr userDrawn="1"/>
          </p:nvSpPr>
          <p:spPr bwMode="auto">
            <a:xfrm>
              <a:off x="7576" y="103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3" name="Freeform 336"/>
            <p:cNvSpPr>
              <a:spLocks/>
            </p:cNvSpPr>
            <p:nvPr userDrawn="1"/>
          </p:nvSpPr>
          <p:spPr bwMode="auto">
            <a:xfrm>
              <a:off x="0" y="1089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4" name="Freeform 337"/>
            <p:cNvSpPr>
              <a:spLocks/>
            </p:cNvSpPr>
            <p:nvPr userDrawn="1"/>
          </p:nvSpPr>
          <p:spPr bwMode="auto">
            <a:xfrm>
              <a:off x="0" y="1057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5" name="Freeform 338"/>
            <p:cNvSpPr>
              <a:spLocks/>
            </p:cNvSpPr>
            <p:nvPr userDrawn="1"/>
          </p:nvSpPr>
          <p:spPr bwMode="auto">
            <a:xfrm>
              <a:off x="7576" y="100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6" name="Freeform 339"/>
            <p:cNvSpPr>
              <a:spLocks/>
            </p:cNvSpPr>
            <p:nvPr userDrawn="1"/>
          </p:nvSpPr>
          <p:spPr bwMode="auto">
            <a:xfrm>
              <a:off x="7576" y="814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7" name="Freeform 340"/>
            <p:cNvSpPr>
              <a:spLocks/>
            </p:cNvSpPr>
            <p:nvPr userDrawn="1"/>
          </p:nvSpPr>
          <p:spPr bwMode="auto">
            <a:xfrm>
              <a:off x="0" y="86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8" name="Freeform 341"/>
            <p:cNvSpPr>
              <a:spLocks/>
            </p:cNvSpPr>
            <p:nvPr userDrawn="1"/>
          </p:nvSpPr>
          <p:spPr bwMode="auto">
            <a:xfrm>
              <a:off x="7576" y="94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9" name="Freeform 342"/>
            <p:cNvSpPr>
              <a:spLocks/>
            </p:cNvSpPr>
            <p:nvPr userDrawn="1"/>
          </p:nvSpPr>
          <p:spPr bwMode="auto">
            <a:xfrm>
              <a:off x="0" y="99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0" name="Freeform 343"/>
            <p:cNvSpPr>
              <a:spLocks/>
            </p:cNvSpPr>
            <p:nvPr userDrawn="1"/>
          </p:nvSpPr>
          <p:spPr bwMode="auto">
            <a:xfrm>
              <a:off x="7576" y="91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1" name="Freeform 344"/>
            <p:cNvSpPr>
              <a:spLocks/>
            </p:cNvSpPr>
            <p:nvPr userDrawn="1"/>
          </p:nvSpPr>
          <p:spPr bwMode="auto">
            <a:xfrm>
              <a:off x="0" y="96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2" name="Freeform 345"/>
            <p:cNvSpPr>
              <a:spLocks/>
            </p:cNvSpPr>
            <p:nvPr userDrawn="1"/>
          </p:nvSpPr>
          <p:spPr bwMode="auto">
            <a:xfrm>
              <a:off x="7576" y="87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3" name="Freeform 346"/>
            <p:cNvSpPr>
              <a:spLocks/>
            </p:cNvSpPr>
            <p:nvPr userDrawn="1"/>
          </p:nvSpPr>
          <p:spPr bwMode="auto">
            <a:xfrm>
              <a:off x="0" y="930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4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4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4" name="Freeform 347"/>
            <p:cNvSpPr>
              <a:spLocks/>
            </p:cNvSpPr>
            <p:nvPr userDrawn="1"/>
          </p:nvSpPr>
          <p:spPr bwMode="auto">
            <a:xfrm>
              <a:off x="7576" y="846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5" name="Freeform 348"/>
            <p:cNvSpPr>
              <a:spLocks/>
            </p:cNvSpPr>
            <p:nvPr userDrawn="1"/>
          </p:nvSpPr>
          <p:spPr bwMode="auto">
            <a:xfrm>
              <a:off x="0" y="899"/>
              <a:ext cx="105" cy="37"/>
            </a:xfrm>
            <a:custGeom>
              <a:avLst/>
              <a:gdLst>
                <a:gd name="T0" fmla="*/ 154 w 315"/>
                <a:gd name="T1" fmla="*/ 87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6" name="Freeform 349"/>
            <p:cNvSpPr>
              <a:spLocks/>
            </p:cNvSpPr>
            <p:nvPr userDrawn="1"/>
          </p:nvSpPr>
          <p:spPr bwMode="auto">
            <a:xfrm>
              <a:off x="0" y="70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7" name="Freeform 350"/>
            <p:cNvSpPr>
              <a:spLocks/>
            </p:cNvSpPr>
            <p:nvPr userDrawn="1"/>
          </p:nvSpPr>
          <p:spPr bwMode="auto">
            <a:xfrm>
              <a:off x="7576" y="65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8" name="Freeform 351"/>
            <p:cNvSpPr>
              <a:spLocks/>
            </p:cNvSpPr>
            <p:nvPr userDrawn="1"/>
          </p:nvSpPr>
          <p:spPr bwMode="auto">
            <a:xfrm>
              <a:off x="0" y="832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9" name="Freeform 352"/>
            <p:cNvSpPr>
              <a:spLocks/>
            </p:cNvSpPr>
            <p:nvPr userDrawn="1"/>
          </p:nvSpPr>
          <p:spPr bwMode="auto">
            <a:xfrm>
              <a:off x="7576" y="78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0" name="Freeform 353"/>
            <p:cNvSpPr>
              <a:spLocks/>
            </p:cNvSpPr>
            <p:nvPr userDrawn="1"/>
          </p:nvSpPr>
          <p:spPr bwMode="auto">
            <a:xfrm>
              <a:off x="7576" y="74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1" name="Freeform 354"/>
            <p:cNvSpPr>
              <a:spLocks/>
            </p:cNvSpPr>
            <p:nvPr userDrawn="1"/>
          </p:nvSpPr>
          <p:spPr bwMode="auto">
            <a:xfrm>
              <a:off x="0" y="800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2" name="Freeform 355"/>
            <p:cNvSpPr>
              <a:spLocks/>
            </p:cNvSpPr>
            <p:nvPr userDrawn="1"/>
          </p:nvSpPr>
          <p:spPr bwMode="auto">
            <a:xfrm>
              <a:off x="0" y="76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3" name="Freeform 356"/>
            <p:cNvSpPr>
              <a:spLocks/>
            </p:cNvSpPr>
            <p:nvPr userDrawn="1"/>
          </p:nvSpPr>
          <p:spPr bwMode="auto">
            <a:xfrm>
              <a:off x="7576" y="716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4" name="Freeform 357"/>
            <p:cNvSpPr>
              <a:spLocks/>
            </p:cNvSpPr>
            <p:nvPr userDrawn="1"/>
          </p:nvSpPr>
          <p:spPr bwMode="auto">
            <a:xfrm>
              <a:off x="0" y="73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5" name="Freeform 358"/>
            <p:cNvSpPr>
              <a:spLocks/>
            </p:cNvSpPr>
            <p:nvPr userDrawn="1"/>
          </p:nvSpPr>
          <p:spPr bwMode="auto">
            <a:xfrm>
              <a:off x="7576" y="68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6" name="Freeform 359"/>
            <p:cNvSpPr>
              <a:spLocks/>
            </p:cNvSpPr>
            <p:nvPr userDrawn="1"/>
          </p:nvSpPr>
          <p:spPr bwMode="auto">
            <a:xfrm>
              <a:off x="0" y="54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7" name="Freeform 360"/>
            <p:cNvSpPr>
              <a:spLocks/>
            </p:cNvSpPr>
            <p:nvPr userDrawn="1"/>
          </p:nvSpPr>
          <p:spPr bwMode="auto">
            <a:xfrm>
              <a:off x="7576" y="49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8" name="Freeform 361"/>
            <p:cNvSpPr>
              <a:spLocks/>
            </p:cNvSpPr>
            <p:nvPr userDrawn="1"/>
          </p:nvSpPr>
          <p:spPr bwMode="auto">
            <a:xfrm>
              <a:off x="0" y="673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9" name="Freeform 362"/>
            <p:cNvSpPr>
              <a:spLocks/>
            </p:cNvSpPr>
            <p:nvPr userDrawn="1"/>
          </p:nvSpPr>
          <p:spPr bwMode="auto">
            <a:xfrm>
              <a:off x="7576" y="62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0" name="Freeform 363"/>
            <p:cNvSpPr>
              <a:spLocks/>
            </p:cNvSpPr>
            <p:nvPr userDrawn="1"/>
          </p:nvSpPr>
          <p:spPr bwMode="auto">
            <a:xfrm>
              <a:off x="7576" y="58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1" name="Freeform 364"/>
            <p:cNvSpPr>
              <a:spLocks/>
            </p:cNvSpPr>
            <p:nvPr userDrawn="1"/>
          </p:nvSpPr>
          <p:spPr bwMode="auto">
            <a:xfrm>
              <a:off x="0" y="64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2" name="Freeform 365"/>
            <p:cNvSpPr>
              <a:spLocks/>
            </p:cNvSpPr>
            <p:nvPr userDrawn="1"/>
          </p:nvSpPr>
          <p:spPr bwMode="auto">
            <a:xfrm>
              <a:off x="7576" y="557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3" name="Freeform 366"/>
            <p:cNvSpPr>
              <a:spLocks/>
            </p:cNvSpPr>
            <p:nvPr userDrawn="1"/>
          </p:nvSpPr>
          <p:spPr bwMode="auto">
            <a:xfrm>
              <a:off x="0" y="609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4" name="Freeform 367"/>
            <p:cNvSpPr>
              <a:spLocks/>
            </p:cNvSpPr>
            <p:nvPr userDrawn="1"/>
          </p:nvSpPr>
          <p:spPr bwMode="auto">
            <a:xfrm>
              <a:off x="0" y="57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5" name="Freeform 368"/>
            <p:cNvSpPr>
              <a:spLocks/>
            </p:cNvSpPr>
            <p:nvPr userDrawn="1"/>
          </p:nvSpPr>
          <p:spPr bwMode="auto">
            <a:xfrm>
              <a:off x="7576" y="525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6" name="Freeform 369"/>
            <p:cNvSpPr>
              <a:spLocks/>
            </p:cNvSpPr>
            <p:nvPr userDrawn="1"/>
          </p:nvSpPr>
          <p:spPr bwMode="auto">
            <a:xfrm>
              <a:off x="7576" y="334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7" name="Freeform 370"/>
            <p:cNvSpPr>
              <a:spLocks/>
            </p:cNvSpPr>
            <p:nvPr userDrawn="1"/>
          </p:nvSpPr>
          <p:spPr bwMode="auto">
            <a:xfrm>
              <a:off x="0" y="38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8" name="Freeform 371"/>
            <p:cNvSpPr>
              <a:spLocks/>
            </p:cNvSpPr>
            <p:nvPr userDrawn="1"/>
          </p:nvSpPr>
          <p:spPr bwMode="auto">
            <a:xfrm>
              <a:off x="0" y="51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9" name="Freeform 372"/>
            <p:cNvSpPr>
              <a:spLocks/>
            </p:cNvSpPr>
            <p:nvPr userDrawn="1"/>
          </p:nvSpPr>
          <p:spPr bwMode="auto">
            <a:xfrm>
              <a:off x="7576" y="462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0" name="Freeform 373"/>
            <p:cNvSpPr>
              <a:spLocks/>
            </p:cNvSpPr>
            <p:nvPr userDrawn="1"/>
          </p:nvSpPr>
          <p:spPr bwMode="auto">
            <a:xfrm>
              <a:off x="7576" y="43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1" name="Freeform 374"/>
            <p:cNvSpPr>
              <a:spLocks/>
            </p:cNvSpPr>
            <p:nvPr userDrawn="1"/>
          </p:nvSpPr>
          <p:spPr bwMode="auto">
            <a:xfrm>
              <a:off x="0" y="48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2" name="Freeform 375"/>
            <p:cNvSpPr>
              <a:spLocks/>
            </p:cNvSpPr>
            <p:nvPr userDrawn="1"/>
          </p:nvSpPr>
          <p:spPr bwMode="auto">
            <a:xfrm>
              <a:off x="7576" y="39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3" name="Freeform 376"/>
            <p:cNvSpPr>
              <a:spLocks/>
            </p:cNvSpPr>
            <p:nvPr userDrawn="1"/>
          </p:nvSpPr>
          <p:spPr bwMode="auto">
            <a:xfrm>
              <a:off x="0" y="450"/>
              <a:ext cx="105" cy="38"/>
            </a:xfrm>
            <a:custGeom>
              <a:avLst/>
              <a:gdLst>
                <a:gd name="T0" fmla="*/ 154 w 315"/>
                <a:gd name="T1" fmla="*/ 88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4" name="Freeform 377"/>
            <p:cNvSpPr>
              <a:spLocks/>
            </p:cNvSpPr>
            <p:nvPr userDrawn="1"/>
          </p:nvSpPr>
          <p:spPr bwMode="auto">
            <a:xfrm>
              <a:off x="0" y="418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5" name="Freeform 378"/>
            <p:cNvSpPr>
              <a:spLocks/>
            </p:cNvSpPr>
            <p:nvPr userDrawn="1"/>
          </p:nvSpPr>
          <p:spPr bwMode="auto">
            <a:xfrm>
              <a:off x="7576" y="36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6" name="Freeform 379"/>
            <p:cNvSpPr>
              <a:spLocks/>
            </p:cNvSpPr>
            <p:nvPr userDrawn="1"/>
          </p:nvSpPr>
          <p:spPr bwMode="auto">
            <a:xfrm>
              <a:off x="7576" y="175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7" name="Freeform 380"/>
            <p:cNvSpPr>
              <a:spLocks/>
            </p:cNvSpPr>
            <p:nvPr userDrawn="1"/>
          </p:nvSpPr>
          <p:spPr bwMode="auto">
            <a:xfrm>
              <a:off x="0" y="22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8" name="Freeform 381"/>
            <p:cNvSpPr>
              <a:spLocks/>
            </p:cNvSpPr>
            <p:nvPr userDrawn="1"/>
          </p:nvSpPr>
          <p:spPr bwMode="auto">
            <a:xfrm>
              <a:off x="0" y="355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9" name="Freeform 382"/>
            <p:cNvSpPr>
              <a:spLocks/>
            </p:cNvSpPr>
            <p:nvPr userDrawn="1"/>
          </p:nvSpPr>
          <p:spPr bwMode="auto">
            <a:xfrm>
              <a:off x="7576" y="30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0" name="Freeform 383"/>
            <p:cNvSpPr>
              <a:spLocks/>
            </p:cNvSpPr>
            <p:nvPr userDrawn="1"/>
          </p:nvSpPr>
          <p:spPr bwMode="auto">
            <a:xfrm>
              <a:off x="0" y="32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1" name="Freeform 384"/>
            <p:cNvSpPr>
              <a:spLocks/>
            </p:cNvSpPr>
            <p:nvPr userDrawn="1"/>
          </p:nvSpPr>
          <p:spPr bwMode="auto">
            <a:xfrm>
              <a:off x="7576" y="27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2" name="Freeform 385"/>
            <p:cNvSpPr>
              <a:spLocks/>
            </p:cNvSpPr>
            <p:nvPr userDrawn="1"/>
          </p:nvSpPr>
          <p:spPr bwMode="auto">
            <a:xfrm>
              <a:off x="7576" y="239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3" name="Freeform 386"/>
            <p:cNvSpPr>
              <a:spLocks/>
            </p:cNvSpPr>
            <p:nvPr userDrawn="1"/>
          </p:nvSpPr>
          <p:spPr bwMode="auto">
            <a:xfrm>
              <a:off x="0" y="29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4" name="Freeform 387"/>
            <p:cNvSpPr>
              <a:spLocks/>
            </p:cNvSpPr>
            <p:nvPr userDrawn="1"/>
          </p:nvSpPr>
          <p:spPr bwMode="auto">
            <a:xfrm>
              <a:off x="0" y="25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5" name="Freeform 388"/>
            <p:cNvSpPr>
              <a:spLocks/>
            </p:cNvSpPr>
            <p:nvPr userDrawn="1"/>
          </p:nvSpPr>
          <p:spPr bwMode="auto">
            <a:xfrm>
              <a:off x="7576" y="20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6" name="Freeform 389"/>
            <p:cNvSpPr>
              <a:spLocks/>
            </p:cNvSpPr>
            <p:nvPr userDrawn="1"/>
          </p:nvSpPr>
          <p:spPr bwMode="auto">
            <a:xfrm>
              <a:off x="0" y="16"/>
              <a:ext cx="7681" cy="90"/>
            </a:xfrm>
            <a:custGeom>
              <a:avLst/>
              <a:gdLst>
                <a:gd name="T0" fmla="*/ 21554 w 23043"/>
                <a:gd name="T1" fmla="*/ 245 h 269"/>
                <a:gd name="T2" fmla="*/ 20216 w 23043"/>
                <a:gd name="T3" fmla="*/ 0 h 269"/>
                <a:gd name="T4" fmla="*/ 19329 w 23043"/>
                <a:gd name="T5" fmla="*/ 3 h 269"/>
                <a:gd name="T6" fmla="*/ 18433 w 23043"/>
                <a:gd name="T7" fmla="*/ 0 h 269"/>
                <a:gd name="T8" fmla="*/ 17095 w 23043"/>
                <a:gd name="T9" fmla="*/ 245 h 269"/>
                <a:gd name="T10" fmla="*/ 15757 w 23043"/>
                <a:gd name="T11" fmla="*/ 0 h 269"/>
                <a:gd name="T12" fmla="*/ 14421 w 23043"/>
                <a:gd name="T13" fmla="*/ 245 h 269"/>
                <a:gd name="T14" fmla="*/ 13529 w 23043"/>
                <a:gd name="T15" fmla="*/ 245 h 269"/>
                <a:gd name="T16" fmla="*/ 13083 w 23043"/>
                <a:gd name="T17" fmla="*/ 0 h 269"/>
                <a:gd name="T18" fmla="*/ 12196 w 23043"/>
                <a:gd name="T19" fmla="*/ 3 h 269"/>
                <a:gd name="T20" fmla="*/ 11300 w 23043"/>
                <a:gd name="T21" fmla="*/ 0 h 269"/>
                <a:gd name="T22" fmla="*/ 9962 w 23043"/>
                <a:gd name="T23" fmla="*/ 245 h 269"/>
                <a:gd name="T24" fmla="*/ 8624 w 23043"/>
                <a:gd name="T25" fmla="*/ 0 h 269"/>
                <a:gd name="T26" fmla="*/ 7287 w 23043"/>
                <a:gd name="T27" fmla="*/ 245 h 269"/>
                <a:gd name="T28" fmla="*/ 5954 w 23043"/>
                <a:gd name="T29" fmla="*/ 3 h 269"/>
                <a:gd name="T30" fmla="*/ 5503 w 23043"/>
                <a:gd name="T31" fmla="*/ 245 h 269"/>
                <a:gd name="T32" fmla="*/ 4166 w 23043"/>
                <a:gd name="T33" fmla="*/ 0 h 269"/>
                <a:gd name="T34" fmla="*/ 2829 w 23043"/>
                <a:gd name="T35" fmla="*/ 245 h 269"/>
                <a:gd name="T36" fmla="*/ 1491 w 23043"/>
                <a:gd name="T37" fmla="*/ 0 h 269"/>
                <a:gd name="T38" fmla="*/ 154 w 23043"/>
                <a:gd name="T39" fmla="*/ 245 h 269"/>
                <a:gd name="T40" fmla="*/ 154 w 23043"/>
                <a:gd name="T41" fmla="*/ 269 h 269"/>
                <a:gd name="T42" fmla="*/ 1082 w 23043"/>
                <a:gd name="T43" fmla="*/ 247 h 269"/>
                <a:gd name="T44" fmla="*/ 1974 w 23043"/>
                <a:gd name="T45" fmla="*/ 247 h 269"/>
                <a:gd name="T46" fmla="*/ 2866 w 23043"/>
                <a:gd name="T47" fmla="*/ 247 h 269"/>
                <a:gd name="T48" fmla="*/ 3757 w 23043"/>
                <a:gd name="T49" fmla="*/ 247 h 269"/>
                <a:gd name="T50" fmla="*/ 4649 w 23043"/>
                <a:gd name="T51" fmla="*/ 247 h 269"/>
                <a:gd name="T52" fmla="*/ 5540 w 23043"/>
                <a:gd name="T53" fmla="*/ 247 h 269"/>
                <a:gd name="T54" fmla="*/ 6432 w 23043"/>
                <a:gd name="T55" fmla="*/ 247 h 269"/>
                <a:gd name="T56" fmla="*/ 7323 w 23043"/>
                <a:gd name="T57" fmla="*/ 247 h 269"/>
                <a:gd name="T58" fmla="*/ 8216 w 23043"/>
                <a:gd name="T59" fmla="*/ 247 h 269"/>
                <a:gd name="T60" fmla="*/ 9108 w 23043"/>
                <a:gd name="T61" fmla="*/ 247 h 269"/>
                <a:gd name="T62" fmla="*/ 9999 w 23043"/>
                <a:gd name="T63" fmla="*/ 247 h 269"/>
                <a:gd name="T64" fmla="*/ 10891 w 23043"/>
                <a:gd name="T65" fmla="*/ 247 h 269"/>
                <a:gd name="T66" fmla="*/ 11782 w 23043"/>
                <a:gd name="T67" fmla="*/ 247 h 269"/>
                <a:gd name="T68" fmla="*/ 12674 w 23043"/>
                <a:gd name="T69" fmla="*/ 247 h 269"/>
                <a:gd name="T70" fmla="*/ 13565 w 23043"/>
                <a:gd name="T71" fmla="*/ 247 h 269"/>
                <a:gd name="T72" fmla="*/ 14458 w 23043"/>
                <a:gd name="T73" fmla="*/ 247 h 269"/>
                <a:gd name="T74" fmla="*/ 15350 w 23043"/>
                <a:gd name="T75" fmla="*/ 247 h 269"/>
                <a:gd name="T76" fmla="*/ 16241 w 23043"/>
                <a:gd name="T77" fmla="*/ 247 h 269"/>
                <a:gd name="T78" fmla="*/ 17132 w 23043"/>
                <a:gd name="T79" fmla="*/ 247 h 269"/>
                <a:gd name="T80" fmla="*/ 18024 w 23043"/>
                <a:gd name="T81" fmla="*/ 247 h 269"/>
                <a:gd name="T82" fmla="*/ 18915 w 23043"/>
                <a:gd name="T83" fmla="*/ 247 h 269"/>
                <a:gd name="T84" fmla="*/ 19807 w 23043"/>
                <a:gd name="T85" fmla="*/ 247 h 269"/>
                <a:gd name="T86" fmla="*/ 20700 w 23043"/>
                <a:gd name="T87" fmla="*/ 247 h 269"/>
                <a:gd name="T88" fmla="*/ 21591 w 23043"/>
                <a:gd name="T89" fmla="*/ 247 h 269"/>
                <a:gd name="T90" fmla="*/ 22483 w 23043"/>
                <a:gd name="T91" fmla="*/ 247 h 269"/>
                <a:gd name="T92" fmla="*/ 23043 w 23043"/>
                <a:gd name="T93" fmla="*/ 8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3" h="269">
                  <a:moveTo>
                    <a:pt x="22445" y="245"/>
                  </a:moveTo>
                  <a:lnTo>
                    <a:pt x="21999" y="0"/>
                  </a:lnTo>
                  <a:lnTo>
                    <a:pt x="21554" y="245"/>
                  </a:lnTo>
                  <a:lnTo>
                    <a:pt x="21107" y="0"/>
                  </a:lnTo>
                  <a:lnTo>
                    <a:pt x="20662" y="245"/>
                  </a:lnTo>
                  <a:lnTo>
                    <a:pt x="20216" y="0"/>
                  </a:lnTo>
                  <a:lnTo>
                    <a:pt x="19771" y="245"/>
                  </a:lnTo>
                  <a:lnTo>
                    <a:pt x="19329" y="3"/>
                  </a:lnTo>
                  <a:lnTo>
                    <a:pt x="19329" y="3"/>
                  </a:lnTo>
                  <a:lnTo>
                    <a:pt x="19324" y="0"/>
                  </a:lnTo>
                  <a:lnTo>
                    <a:pt x="18878" y="245"/>
                  </a:lnTo>
                  <a:lnTo>
                    <a:pt x="18433" y="0"/>
                  </a:lnTo>
                  <a:lnTo>
                    <a:pt x="17987" y="245"/>
                  </a:lnTo>
                  <a:lnTo>
                    <a:pt x="17541" y="0"/>
                  </a:lnTo>
                  <a:lnTo>
                    <a:pt x="17095" y="245"/>
                  </a:lnTo>
                  <a:lnTo>
                    <a:pt x="16650" y="0"/>
                  </a:lnTo>
                  <a:lnTo>
                    <a:pt x="16204" y="245"/>
                  </a:lnTo>
                  <a:lnTo>
                    <a:pt x="15757" y="0"/>
                  </a:lnTo>
                  <a:lnTo>
                    <a:pt x="15312" y="245"/>
                  </a:lnTo>
                  <a:lnTo>
                    <a:pt x="14866" y="0"/>
                  </a:lnTo>
                  <a:lnTo>
                    <a:pt x="14421" y="245"/>
                  </a:lnTo>
                  <a:lnTo>
                    <a:pt x="13974" y="0"/>
                  </a:lnTo>
                  <a:lnTo>
                    <a:pt x="13536" y="242"/>
                  </a:lnTo>
                  <a:lnTo>
                    <a:pt x="13529" y="245"/>
                  </a:lnTo>
                  <a:lnTo>
                    <a:pt x="13083" y="0"/>
                  </a:lnTo>
                  <a:lnTo>
                    <a:pt x="13083" y="0"/>
                  </a:lnTo>
                  <a:lnTo>
                    <a:pt x="13083" y="0"/>
                  </a:lnTo>
                  <a:lnTo>
                    <a:pt x="12636" y="245"/>
                  </a:lnTo>
                  <a:lnTo>
                    <a:pt x="12196" y="3"/>
                  </a:lnTo>
                  <a:lnTo>
                    <a:pt x="12196" y="3"/>
                  </a:lnTo>
                  <a:lnTo>
                    <a:pt x="12191" y="0"/>
                  </a:lnTo>
                  <a:lnTo>
                    <a:pt x="11745" y="245"/>
                  </a:lnTo>
                  <a:lnTo>
                    <a:pt x="11300" y="0"/>
                  </a:lnTo>
                  <a:lnTo>
                    <a:pt x="10853" y="245"/>
                  </a:lnTo>
                  <a:lnTo>
                    <a:pt x="10408" y="0"/>
                  </a:lnTo>
                  <a:lnTo>
                    <a:pt x="9962" y="245"/>
                  </a:lnTo>
                  <a:lnTo>
                    <a:pt x="9515" y="0"/>
                  </a:lnTo>
                  <a:lnTo>
                    <a:pt x="9070" y="245"/>
                  </a:lnTo>
                  <a:lnTo>
                    <a:pt x="8624" y="0"/>
                  </a:lnTo>
                  <a:lnTo>
                    <a:pt x="8179" y="245"/>
                  </a:lnTo>
                  <a:lnTo>
                    <a:pt x="7732" y="0"/>
                  </a:lnTo>
                  <a:lnTo>
                    <a:pt x="7287" y="245"/>
                  </a:lnTo>
                  <a:lnTo>
                    <a:pt x="6841" y="0"/>
                  </a:lnTo>
                  <a:lnTo>
                    <a:pt x="6396" y="245"/>
                  </a:lnTo>
                  <a:lnTo>
                    <a:pt x="5954" y="3"/>
                  </a:lnTo>
                  <a:lnTo>
                    <a:pt x="5954" y="3"/>
                  </a:lnTo>
                  <a:lnTo>
                    <a:pt x="5949" y="0"/>
                  </a:lnTo>
                  <a:lnTo>
                    <a:pt x="5503" y="245"/>
                  </a:lnTo>
                  <a:lnTo>
                    <a:pt x="5058" y="0"/>
                  </a:lnTo>
                  <a:lnTo>
                    <a:pt x="4611" y="245"/>
                  </a:lnTo>
                  <a:lnTo>
                    <a:pt x="4166" y="0"/>
                  </a:lnTo>
                  <a:lnTo>
                    <a:pt x="3720" y="245"/>
                  </a:lnTo>
                  <a:lnTo>
                    <a:pt x="3274" y="0"/>
                  </a:lnTo>
                  <a:lnTo>
                    <a:pt x="2829" y="245"/>
                  </a:lnTo>
                  <a:lnTo>
                    <a:pt x="2382" y="0"/>
                  </a:lnTo>
                  <a:lnTo>
                    <a:pt x="1937" y="245"/>
                  </a:lnTo>
                  <a:lnTo>
                    <a:pt x="1491" y="0"/>
                  </a:lnTo>
                  <a:lnTo>
                    <a:pt x="1046" y="245"/>
                  </a:lnTo>
                  <a:lnTo>
                    <a:pt x="599" y="0"/>
                  </a:lnTo>
                  <a:lnTo>
                    <a:pt x="154" y="245"/>
                  </a:lnTo>
                  <a:lnTo>
                    <a:pt x="0" y="161"/>
                  </a:lnTo>
                  <a:lnTo>
                    <a:pt x="0" y="184"/>
                  </a:lnTo>
                  <a:lnTo>
                    <a:pt x="154" y="269"/>
                  </a:lnTo>
                  <a:lnTo>
                    <a:pt x="599" y="23"/>
                  </a:lnTo>
                  <a:lnTo>
                    <a:pt x="1008" y="247"/>
                  </a:lnTo>
                  <a:lnTo>
                    <a:pt x="1082" y="247"/>
                  </a:lnTo>
                  <a:lnTo>
                    <a:pt x="1491" y="23"/>
                  </a:lnTo>
                  <a:lnTo>
                    <a:pt x="1900" y="247"/>
                  </a:lnTo>
                  <a:lnTo>
                    <a:pt x="1974" y="247"/>
                  </a:lnTo>
                  <a:lnTo>
                    <a:pt x="2382" y="23"/>
                  </a:lnTo>
                  <a:lnTo>
                    <a:pt x="2791" y="247"/>
                  </a:lnTo>
                  <a:lnTo>
                    <a:pt x="2866" y="247"/>
                  </a:lnTo>
                  <a:lnTo>
                    <a:pt x="3274" y="23"/>
                  </a:lnTo>
                  <a:lnTo>
                    <a:pt x="3683" y="247"/>
                  </a:lnTo>
                  <a:lnTo>
                    <a:pt x="3757" y="247"/>
                  </a:lnTo>
                  <a:lnTo>
                    <a:pt x="4166" y="23"/>
                  </a:lnTo>
                  <a:lnTo>
                    <a:pt x="4574" y="247"/>
                  </a:lnTo>
                  <a:lnTo>
                    <a:pt x="4649" y="247"/>
                  </a:lnTo>
                  <a:lnTo>
                    <a:pt x="5058" y="23"/>
                  </a:lnTo>
                  <a:lnTo>
                    <a:pt x="5467" y="247"/>
                  </a:lnTo>
                  <a:lnTo>
                    <a:pt x="5540" y="247"/>
                  </a:lnTo>
                  <a:lnTo>
                    <a:pt x="5949" y="23"/>
                  </a:lnTo>
                  <a:lnTo>
                    <a:pt x="6358" y="247"/>
                  </a:lnTo>
                  <a:lnTo>
                    <a:pt x="6432" y="247"/>
                  </a:lnTo>
                  <a:lnTo>
                    <a:pt x="6841" y="23"/>
                  </a:lnTo>
                  <a:lnTo>
                    <a:pt x="7250" y="247"/>
                  </a:lnTo>
                  <a:lnTo>
                    <a:pt x="7323" y="247"/>
                  </a:lnTo>
                  <a:lnTo>
                    <a:pt x="7732" y="23"/>
                  </a:lnTo>
                  <a:lnTo>
                    <a:pt x="8141" y="247"/>
                  </a:lnTo>
                  <a:lnTo>
                    <a:pt x="8216" y="247"/>
                  </a:lnTo>
                  <a:lnTo>
                    <a:pt x="8624" y="23"/>
                  </a:lnTo>
                  <a:lnTo>
                    <a:pt x="9033" y="247"/>
                  </a:lnTo>
                  <a:lnTo>
                    <a:pt x="9108" y="247"/>
                  </a:lnTo>
                  <a:lnTo>
                    <a:pt x="9515" y="23"/>
                  </a:lnTo>
                  <a:lnTo>
                    <a:pt x="9924" y="247"/>
                  </a:lnTo>
                  <a:lnTo>
                    <a:pt x="9999" y="247"/>
                  </a:lnTo>
                  <a:lnTo>
                    <a:pt x="10408" y="23"/>
                  </a:lnTo>
                  <a:lnTo>
                    <a:pt x="10816" y="247"/>
                  </a:lnTo>
                  <a:lnTo>
                    <a:pt x="10891" y="247"/>
                  </a:lnTo>
                  <a:lnTo>
                    <a:pt x="11300" y="23"/>
                  </a:lnTo>
                  <a:lnTo>
                    <a:pt x="11707" y="247"/>
                  </a:lnTo>
                  <a:lnTo>
                    <a:pt x="11782" y="247"/>
                  </a:lnTo>
                  <a:lnTo>
                    <a:pt x="12191" y="23"/>
                  </a:lnTo>
                  <a:lnTo>
                    <a:pt x="12600" y="247"/>
                  </a:lnTo>
                  <a:lnTo>
                    <a:pt x="12674" y="247"/>
                  </a:lnTo>
                  <a:lnTo>
                    <a:pt x="13083" y="23"/>
                  </a:lnTo>
                  <a:lnTo>
                    <a:pt x="13492" y="247"/>
                  </a:lnTo>
                  <a:lnTo>
                    <a:pt x="13565" y="247"/>
                  </a:lnTo>
                  <a:lnTo>
                    <a:pt x="13974" y="23"/>
                  </a:lnTo>
                  <a:lnTo>
                    <a:pt x="14383" y="247"/>
                  </a:lnTo>
                  <a:lnTo>
                    <a:pt x="14458" y="247"/>
                  </a:lnTo>
                  <a:lnTo>
                    <a:pt x="14866" y="23"/>
                  </a:lnTo>
                  <a:lnTo>
                    <a:pt x="15275" y="247"/>
                  </a:lnTo>
                  <a:lnTo>
                    <a:pt x="15350" y="247"/>
                  </a:lnTo>
                  <a:lnTo>
                    <a:pt x="15757" y="23"/>
                  </a:lnTo>
                  <a:lnTo>
                    <a:pt x="16166" y="247"/>
                  </a:lnTo>
                  <a:lnTo>
                    <a:pt x="16241" y="247"/>
                  </a:lnTo>
                  <a:lnTo>
                    <a:pt x="16650" y="23"/>
                  </a:lnTo>
                  <a:lnTo>
                    <a:pt x="17058" y="247"/>
                  </a:lnTo>
                  <a:lnTo>
                    <a:pt x="17132" y="247"/>
                  </a:lnTo>
                  <a:lnTo>
                    <a:pt x="17541" y="23"/>
                  </a:lnTo>
                  <a:lnTo>
                    <a:pt x="17949" y="247"/>
                  </a:lnTo>
                  <a:lnTo>
                    <a:pt x="18024" y="247"/>
                  </a:lnTo>
                  <a:lnTo>
                    <a:pt x="18433" y="23"/>
                  </a:lnTo>
                  <a:lnTo>
                    <a:pt x="18842" y="247"/>
                  </a:lnTo>
                  <a:lnTo>
                    <a:pt x="18915" y="247"/>
                  </a:lnTo>
                  <a:lnTo>
                    <a:pt x="19324" y="23"/>
                  </a:lnTo>
                  <a:lnTo>
                    <a:pt x="19733" y="247"/>
                  </a:lnTo>
                  <a:lnTo>
                    <a:pt x="19807" y="247"/>
                  </a:lnTo>
                  <a:lnTo>
                    <a:pt x="20216" y="23"/>
                  </a:lnTo>
                  <a:lnTo>
                    <a:pt x="20625" y="247"/>
                  </a:lnTo>
                  <a:lnTo>
                    <a:pt x="20700" y="247"/>
                  </a:lnTo>
                  <a:lnTo>
                    <a:pt x="21107" y="23"/>
                  </a:lnTo>
                  <a:lnTo>
                    <a:pt x="21516" y="247"/>
                  </a:lnTo>
                  <a:lnTo>
                    <a:pt x="21591" y="247"/>
                  </a:lnTo>
                  <a:lnTo>
                    <a:pt x="21999" y="23"/>
                  </a:lnTo>
                  <a:lnTo>
                    <a:pt x="22408" y="247"/>
                  </a:lnTo>
                  <a:lnTo>
                    <a:pt x="22483" y="247"/>
                  </a:lnTo>
                  <a:lnTo>
                    <a:pt x="22890" y="23"/>
                  </a:lnTo>
                  <a:lnTo>
                    <a:pt x="23043" y="106"/>
                  </a:lnTo>
                  <a:lnTo>
                    <a:pt x="23043" y="83"/>
                  </a:lnTo>
                  <a:lnTo>
                    <a:pt x="22890" y="0"/>
                  </a:lnTo>
                  <a:lnTo>
                    <a:pt x="22445" y="24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7" name="Freeform 390"/>
            <p:cNvSpPr>
              <a:spLocks/>
            </p:cNvSpPr>
            <p:nvPr userDrawn="1"/>
          </p:nvSpPr>
          <p:spPr bwMode="auto">
            <a:xfrm>
              <a:off x="7576" y="14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8" name="Freeform 391"/>
            <p:cNvSpPr>
              <a:spLocks/>
            </p:cNvSpPr>
            <p:nvPr userDrawn="1"/>
          </p:nvSpPr>
          <p:spPr bwMode="auto">
            <a:xfrm>
              <a:off x="0" y="19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9" name="Freeform 392"/>
            <p:cNvSpPr>
              <a:spLocks/>
            </p:cNvSpPr>
            <p:nvPr userDrawn="1"/>
          </p:nvSpPr>
          <p:spPr bwMode="auto">
            <a:xfrm>
              <a:off x="7576" y="11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0" name="Freeform 393"/>
            <p:cNvSpPr>
              <a:spLocks/>
            </p:cNvSpPr>
            <p:nvPr userDrawn="1"/>
          </p:nvSpPr>
          <p:spPr bwMode="auto">
            <a:xfrm>
              <a:off x="0" y="16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1" name="Freeform 394"/>
            <p:cNvSpPr>
              <a:spLocks/>
            </p:cNvSpPr>
            <p:nvPr userDrawn="1"/>
          </p:nvSpPr>
          <p:spPr bwMode="auto">
            <a:xfrm>
              <a:off x="7002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1 w 201"/>
                <a:gd name="T3" fmla="*/ 54 h 54"/>
                <a:gd name="T4" fmla="*/ 100 w 201"/>
                <a:gd name="T5" fmla="*/ 23 h 54"/>
                <a:gd name="T6" fmla="*/ 159 w 201"/>
                <a:gd name="T7" fmla="*/ 54 h 54"/>
                <a:gd name="T8" fmla="*/ 201 w 201"/>
                <a:gd name="T9" fmla="*/ 54 h 54"/>
                <a:gd name="T10" fmla="*/ 100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2" name="Freeform 395"/>
            <p:cNvSpPr>
              <a:spLocks/>
            </p:cNvSpPr>
            <p:nvPr userDrawn="1"/>
          </p:nvSpPr>
          <p:spPr bwMode="auto">
            <a:xfrm>
              <a:off x="7299" y="81"/>
              <a:ext cx="68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3" name="Freeform 396"/>
            <p:cNvSpPr>
              <a:spLocks/>
            </p:cNvSpPr>
            <p:nvPr userDrawn="1"/>
          </p:nvSpPr>
          <p:spPr bwMode="auto">
            <a:xfrm>
              <a:off x="7576" y="8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4" name="Freeform 397"/>
            <p:cNvSpPr>
              <a:spLocks/>
            </p:cNvSpPr>
            <p:nvPr userDrawn="1"/>
          </p:nvSpPr>
          <p:spPr bwMode="auto">
            <a:xfrm>
              <a:off x="6705" y="81"/>
              <a:ext cx="67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5" name="Freeform 398"/>
            <p:cNvSpPr>
              <a:spLocks/>
            </p:cNvSpPr>
            <p:nvPr userDrawn="1"/>
          </p:nvSpPr>
          <p:spPr bwMode="auto">
            <a:xfrm>
              <a:off x="166" y="81"/>
              <a:ext cx="67" cy="18"/>
            </a:xfrm>
            <a:custGeom>
              <a:avLst/>
              <a:gdLst>
                <a:gd name="T0" fmla="*/ 101 w 202"/>
                <a:gd name="T1" fmla="*/ 0 h 54"/>
                <a:gd name="T2" fmla="*/ 0 w 202"/>
                <a:gd name="T3" fmla="*/ 54 h 54"/>
                <a:gd name="T4" fmla="*/ 42 w 202"/>
                <a:gd name="T5" fmla="*/ 54 h 54"/>
                <a:gd name="T6" fmla="*/ 101 w 202"/>
                <a:gd name="T7" fmla="*/ 23 h 54"/>
                <a:gd name="T8" fmla="*/ 160 w 202"/>
                <a:gd name="T9" fmla="*/ 54 h 54"/>
                <a:gd name="T10" fmla="*/ 202 w 202"/>
                <a:gd name="T11" fmla="*/ 54 h 54"/>
                <a:gd name="T12" fmla="*/ 101 w 20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101" y="0"/>
                  </a:moveTo>
                  <a:lnTo>
                    <a:pt x="0" y="54"/>
                  </a:ln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6" name="Freeform 399"/>
            <p:cNvSpPr>
              <a:spLocks/>
            </p:cNvSpPr>
            <p:nvPr userDrawn="1"/>
          </p:nvSpPr>
          <p:spPr bwMode="auto">
            <a:xfrm>
              <a:off x="2544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1 w 201"/>
                <a:gd name="T3" fmla="*/ 54 h 54"/>
                <a:gd name="T4" fmla="*/ 100 w 201"/>
                <a:gd name="T5" fmla="*/ 23 h 54"/>
                <a:gd name="T6" fmla="*/ 159 w 201"/>
                <a:gd name="T7" fmla="*/ 54 h 54"/>
                <a:gd name="T8" fmla="*/ 201 w 201"/>
                <a:gd name="T9" fmla="*/ 54 h 54"/>
                <a:gd name="T10" fmla="*/ 100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7" name="Freeform 400"/>
            <p:cNvSpPr>
              <a:spLocks/>
            </p:cNvSpPr>
            <p:nvPr userDrawn="1"/>
          </p:nvSpPr>
          <p:spPr bwMode="auto">
            <a:xfrm>
              <a:off x="2841" y="81"/>
              <a:ext cx="67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8" name="Freeform 401"/>
            <p:cNvSpPr>
              <a:spLocks/>
            </p:cNvSpPr>
            <p:nvPr userDrawn="1"/>
          </p:nvSpPr>
          <p:spPr bwMode="auto">
            <a:xfrm>
              <a:off x="463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2 w 201"/>
                <a:gd name="T3" fmla="*/ 54 h 54"/>
                <a:gd name="T4" fmla="*/ 101 w 201"/>
                <a:gd name="T5" fmla="*/ 23 h 54"/>
                <a:gd name="T6" fmla="*/ 160 w 201"/>
                <a:gd name="T7" fmla="*/ 54 h 54"/>
                <a:gd name="T8" fmla="*/ 201 w 201"/>
                <a:gd name="T9" fmla="*/ 54 h 54"/>
                <a:gd name="T10" fmla="*/ 101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1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9" name="Freeform 402"/>
            <p:cNvSpPr>
              <a:spLocks/>
            </p:cNvSpPr>
            <p:nvPr userDrawn="1"/>
          </p:nvSpPr>
          <p:spPr bwMode="auto">
            <a:xfrm>
              <a:off x="3138" y="81"/>
              <a:ext cx="68" cy="18"/>
            </a:xfrm>
            <a:custGeom>
              <a:avLst/>
              <a:gdLst>
                <a:gd name="T0" fmla="*/ 0 w 203"/>
                <a:gd name="T1" fmla="*/ 54 h 54"/>
                <a:gd name="T2" fmla="*/ 41 w 203"/>
                <a:gd name="T3" fmla="*/ 54 h 54"/>
                <a:gd name="T4" fmla="*/ 100 w 203"/>
                <a:gd name="T5" fmla="*/ 23 h 54"/>
                <a:gd name="T6" fmla="*/ 159 w 203"/>
                <a:gd name="T7" fmla="*/ 54 h 54"/>
                <a:gd name="T8" fmla="*/ 203 w 203"/>
                <a:gd name="T9" fmla="*/ 54 h 54"/>
                <a:gd name="T10" fmla="*/ 100 w 203"/>
                <a:gd name="T11" fmla="*/ 0 h 54"/>
                <a:gd name="T12" fmla="*/ 0 w 20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3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0" name="Freeform 403"/>
            <p:cNvSpPr>
              <a:spLocks/>
            </p:cNvSpPr>
            <p:nvPr userDrawn="1"/>
          </p:nvSpPr>
          <p:spPr bwMode="auto">
            <a:xfrm>
              <a:off x="0" y="13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1" name="Freeform 404"/>
            <p:cNvSpPr>
              <a:spLocks/>
            </p:cNvSpPr>
            <p:nvPr userDrawn="1"/>
          </p:nvSpPr>
          <p:spPr bwMode="auto">
            <a:xfrm>
              <a:off x="6408" y="81"/>
              <a:ext cx="67" cy="18"/>
            </a:xfrm>
            <a:custGeom>
              <a:avLst/>
              <a:gdLst>
                <a:gd name="T0" fmla="*/ 105 w 201"/>
                <a:gd name="T1" fmla="*/ 3 h 54"/>
                <a:gd name="T2" fmla="*/ 100 w 201"/>
                <a:gd name="T3" fmla="*/ 0 h 54"/>
                <a:gd name="T4" fmla="*/ 0 w 201"/>
                <a:gd name="T5" fmla="*/ 54 h 54"/>
                <a:gd name="T6" fmla="*/ 41 w 201"/>
                <a:gd name="T7" fmla="*/ 54 h 54"/>
                <a:gd name="T8" fmla="*/ 100 w 201"/>
                <a:gd name="T9" fmla="*/ 23 h 54"/>
                <a:gd name="T10" fmla="*/ 159 w 201"/>
                <a:gd name="T11" fmla="*/ 54 h 54"/>
                <a:gd name="T12" fmla="*/ 201 w 201"/>
                <a:gd name="T13" fmla="*/ 54 h 54"/>
                <a:gd name="T14" fmla="*/ 105 w 201"/>
                <a:gd name="T15" fmla="*/ 1 h 54"/>
                <a:gd name="T16" fmla="*/ 105 w 201"/>
                <a:gd name="T17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54">
                  <a:moveTo>
                    <a:pt x="105" y="3"/>
                  </a:moveTo>
                  <a:lnTo>
                    <a:pt x="100" y="0"/>
                  </a:lnTo>
                  <a:lnTo>
                    <a:pt x="0" y="54"/>
                  </a:ln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5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2" name="Freeform 405"/>
            <p:cNvSpPr>
              <a:spLocks/>
            </p:cNvSpPr>
            <p:nvPr userDrawn="1"/>
          </p:nvSpPr>
          <p:spPr bwMode="auto">
            <a:xfrm>
              <a:off x="1652" y="81"/>
              <a:ext cx="68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Freeform 407"/>
          <p:cNvSpPr>
            <a:spLocks/>
          </p:cNvSpPr>
          <p:nvPr userDrawn="1"/>
        </p:nvSpPr>
        <p:spPr bwMode="auto">
          <a:xfrm>
            <a:off x="3095628" y="128590"/>
            <a:ext cx="106363" cy="28576"/>
          </a:xfrm>
          <a:custGeom>
            <a:avLst/>
            <a:gdLst>
              <a:gd name="T0" fmla="*/ 105 w 201"/>
              <a:gd name="T1" fmla="*/ 3 h 54"/>
              <a:gd name="T2" fmla="*/ 100 w 201"/>
              <a:gd name="T3" fmla="*/ 0 h 54"/>
              <a:gd name="T4" fmla="*/ 0 w 201"/>
              <a:gd name="T5" fmla="*/ 54 h 54"/>
              <a:gd name="T6" fmla="*/ 41 w 201"/>
              <a:gd name="T7" fmla="*/ 54 h 54"/>
              <a:gd name="T8" fmla="*/ 100 w 201"/>
              <a:gd name="T9" fmla="*/ 23 h 54"/>
              <a:gd name="T10" fmla="*/ 159 w 201"/>
              <a:gd name="T11" fmla="*/ 54 h 54"/>
              <a:gd name="T12" fmla="*/ 201 w 201"/>
              <a:gd name="T13" fmla="*/ 54 h 54"/>
              <a:gd name="T14" fmla="*/ 105 w 201"/>
              <a:gd name="T15" fmla="*/ 1 h 54"/>
              <a:gd name="T16" fmla="*/ 105 w 201"/>
              <a:gd name="T17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54">
                <a:moveTo>
                  <a:pt x="105" y="3"/>
                </a:moveTo>
                <a:lnTo>
                  <a:pt x="100" y="0"/>
                </a:lnTo>
                <a:lnTo>
                  <a:pt x="0" y="54"/>
                </a:lnTo>
                <a:lnTo>
                  <a:pt x="41" y="54"/>
                </a:lnTo>
                <a:lnTo>
                  <a:pt x="100" y="23"/>
                </a:lnTo>
                <a:lnTo>
                  <a:pt x="159" y="54"/>
                </a:lnTo>
                <a:lnTo>
                  <a:pt x="201" y="54"/>
                </a:lnTo>
                <a:lnTo>
                  <a:pt x="105" y="1"/>
                </a:lnTo>
                <a:lnTo>
                  <a:pt x="105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408"/>
          <p:cNvSpPr>
            <a:spLocks/>
          </p:cNvSpPr>
          <p:nvPr userDrawn="1"/>
        </p:nvSpPr>
        <p:spPr bwMode="auto">
          <a:xfrm>
            <a:off x="5453068" y="128590"/>
            <a:ext cx="107950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2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2" y="23"/>
                </a:lnTo>
                <a:lnTo>
                  <a:pt x="161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409"/>
          <p:cNvSpPr>
            <a:spLocks/>
          </p:cNvSpPr>
          <p:nvPr userDrawn="1"/>
        </p:nvSpPr>
        <p:spPr bwMode="auto">
          <a:xfrm>
            <a:off x="1679577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1 w 203"/>
              <a:gd name="T3" fmla="*/ 54 h 54"/>
              <a:gd name="T4" fmla="*/ 101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1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1" y="54"/>
                </a:lnTo>
                <a:lnTo>
                  <a:pt x="101" y="23"/>
                </a:lnTo>
                <a:lnTo>
                  <a:pt x="161" y="54"/>
                </a:lnTo>
                <a:lnTo>
                  <a:pt x="203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410"/>
          <p:cNvSpPr>
            <a:spLocks/>
          </p:cNvSpPr>
          <p:nvPr userDrawn="1"/>
        </p:nvSpPr>
        <p:spPr bwMode="auto">
          <a:xfrm>
            <a:off x="2151065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3 w 203"/>
              <a:gd name="T3" fmla="*/ 54 h 54"/>
              <a:gd name="T4" fmla="*/ 102 w 203"/>
              <a:gd name="T5" fmla="*/ 23 h 54"/>
              <a:gd name="T6" fmla="*/ 162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3" y="54"/>
                </a:lnTo>
                <a:lnTo>
                  <a:pt x="102" y="23"/>
                </a:lnTo>
                <a:lnTo>
                  <a:pt x="162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411"/>
          <p:cNvSpPr>
            <a:spLocks/>
          </p:cNvSpPr>
          <p:nvPr userDrawn="1"/>
        </p:nvSpPr>
        <p:spPr bwMode="auto">
          <a:xfrm>
            <a:off x="3567116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412"/>
          <p:cNvSpPr>
            <a:spLocks/>
          </p:cNvSpPr>
          <p:nvPr userDrawn="1"/>
        </p:nvSpPr>
        <p:spPr bwMode="auto">
          <a:xfrm>
            <a:off x="7813682" y="128590"/>
            <a:ext cx="106363" cy="28576"/>
          </a:xfrm>
          <a:custGeom>
            <a:avLst/>
            <a:gdLst>
              <a:gd name="T0" fmla="*/ 0 w 201"/>
              <a:gd name="T1" fmla="*/ 54 h 54"/>
              <a:gd name="T2" fmla="*/ 42 w 201"/>
              <a:gd name="T3" fmla="*/ 54 h 54"/>
              <a:gd name="T4" fmla="*/ 101 w 201"/>
              <a:gd name="T5" fmla="*/ 23 h 54"/>
              <a:gd name="T6" fmla="*/ 160 w 201"/>
              <a:gd name="T7" fmla="*/ 54 h 54"/>
              <a:gd name="T8" fmla="*/ 201 w 201"/>
              <a:gd name="T9" fmla="*/ 54 h 54"/>
              <a:gd name="T10" fmla="*/ 101 w 201"/>
              <a:gd name="T11" fmla="*/ 0 h 54"/>
              <a:gd name="T12" fmla="*/ 0 w 201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1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413"/>
          <p:cNvSpPr>
            <a:spLocks/>
          </p:cNvSpPr>
          <p:nvPr userDrawn="1"/>
        </p:nvSpPr>
        <p:spPr bwMode="auto">
          <a:xfrm>
            <a:off x="8756658" y="128590"/>
            <a:ext cx="107950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2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2" y="23"/>
                </a:lnTo>
                <a:lnTo>
                  <a:pt x="161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414"/>
          <p:cNvSpPr>
            <a:spLocks/>
          </p:cNvSpPr>
          <p:nvPr userDrawn="1"/>
        </p:nvSpPr>
        <p:spPr bwMode="auto">
          <a:xfrm>
            <a:off x="8285170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1 w 203"/>
              <a:gd name="T5" fmla="*/ 23 h 54"/>
              <a:gd name="T6" fmla="*/ 160 w 203"/>
              <a:gd name="T7" fmla="*/ 54 h 54"/>
              <a:gd name="T8" fmla="*/ 203 w 203"/>
              <a:gd name="T9" fmla="*/ 54 h 54"/>
              <a:gd name="T10" fmla="*/ 101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3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415"/>
          <p:cNvSpPr>
            <a:spLocks/>
          </p:cNvSpPr>
          <p:nvPr userDrawn="1"/>
        </p:nvSpPr>
        <p:spPr bwMode="auto">
          <a:xfrm>
            <a:off x="9229734" y="128590"/>
            <a:ext cx="106363" cy="28576"/>
          </a:xfrm>
          <a:custGeom>
            <a:avLst/>
            <a:gdLst>
              <a:gd name="T0" fmla="*/ 0 w 201"/>
              <a:gd name="T1" fmla="*/ 54 h 54"/>
              <a:gd name="T2" fmla="*/ 41 w 201"/>
              <a:gd name="T3" fmla="*/ 54 h 54"/>
              <a:gd name="T4" fmla="*/ 100 w 201"/>
              <a:gd name="T5" fmla="*/ 23 h 54"/>
              <a:gd name="T6" fmla="*/ 160 w 201"/>
              <a:gd name="T7" fmla="*/ 54 h 54"/>
              <a:gd name="T8" fmla="*/ 201 w 201"/>
              <a:gd name="T9" fmla="*/ 54 h 54"/>
              <a:gd name="T10" fmla="*/ 100 w 201"/>
              <a:gd name="T11" fmla="*/ 0 h 54"/>
              <a:gd name="T12" fmla="*/ 0 w 201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" h="54">
                <a:moveTo>
                  <a:pt x="0" y="54"/>
                </a:moveTo>
                <a:lnTo>
                  <a:pt x="41" y="54"/>
                </a:lnTo>
                <a:lnTo>
                  <a:pt x="100" y="23"/>
                </a:lnTo>
                <a:lnTo>
                  <a:pt x="160" y="54"/>
                </a:lnTo>
                <a:lnTo>
                  <a:pt x="201" y="54"/>
                </a:lnTo>
                <a:lnTo>
                  <a:pt x="100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416"/>
          <p:cNvSpPr>
            <a:spLocks/>
          </p:cNvSpPr>
          <p:nvPr userDrawn="1"/>
        </p:nvSpPr>
        <p:spPr bwMode="auto">
          <a:xfrm>
            <a:off x="5926143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417"/>
          <p:cNvSpPr>
            <a:spLocks/>
          </p:cNvSpPr>
          <p:nvPr userDrawn="1"/>
        </p:nvSpPr>
        <p:spPr bwMode="auto">
          <a:xfrm>
            <a:off x="9701222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418"/>
          <p:cNvSpPr>
            <a:spLocks/>
          </p:cNvSpPr>
          <p:nvPr userDrawn="1"/>
        </p:nvSpPr>
        <p:spPr bwMode="auto">
          <a:xfrm>
            <a:off x="1206501" y="128590"/>
            <a:ext cx="107950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419"/>
          <p:cNvSpPr>
            <a:spLocks/>
          </p:cNvSpPr>
          <p:nvPr userDrawn="1"/>
        </p:nvSpPr>
        <p:spPr bwMode="auto">
          <a:xfrm>
            <a:off x="6869119" y="128590"/>
            <a:ext cx="106363" cy="28576"/>
          </a:xfrm>
          <a:custGeom>
            <a:avLst/>
            <a:gdLst>
              <a:gd name="T0" fmla="*/ 101 w 201"/>
              <a:gd name="T1" fmla="*/ 0 h 54"/>
              <a:gd name="T2" fmla="*/ 101 w 201"/>
              <a:gd name="T3" fmla="*/ 0 h 54"/>
              <a:gd name="T4" fmla="*/ 0 w 201"/>
              <a:gd name="T5" fmla="*/ 54 h 54"/>
              <a:gd name="T6" fmla="*/ 42 w 201"/>
              <a:gd name="T7" fmla="*/ 54 h 54"/>
              <a:gd name="T8" fmla="*/ 101 w 201"/>
              <a:gd name="T9" fmla="*/ 23 h 54"/>
              <a:gd name="T10" fmla="*/ 160 w 201"/>
              <a:gd name="T11" fmla="*/ 54 h 54"/>
              <a:gd name="T12" fmla="*/ 201 w 201"/>
              <a:gd name="T13" fmla="*/ 54 h 54"/>
              <a:gd name="T14" fmla="*/ 101 w 201"/>
              <a:gd name="T15" fmla="*/ 0 h 54"/>
              <a:gd name="T16" fmla="*/ 101 w 201"/>
              <a:gd name="T1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54">
                <a:moveTo>
                  <a:pt x="101" y="0"/>
                </a:moveTo>
                <a:lnTo>
                  <a:pt x="101" y="0"/>
                </a:lnTo>
                <a:lnTo>
                  <a:pt x="0" y="54"/>
                </a:ln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1" y="54"/>
                </a:lnTo>
                <a:lnTo>
                  <a:pt x="101" y="0"/>
                </a:lnTo>
                <a:lnTo>
                  <a:pt x="101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420"/>
          <p:cNvSpPr>
            <a:spLocks/>
          </p:cNvSpPr>
          <p:nvPr userDrawn="1"/>
        </p:nvSpPr>
        <p:spPr bwMode="auto">
          <a:xfrm>
            <a:off x="6397631" y="128590"/>
            <a:ext cx="106363" cy="28576"/>
          </a:xfrm>
          <a:custGeom>
            <a:avLst/>
            <a:gdLst>
              <a:gd name="T0" fmla="*/ 106 w 202"/>
              <a:gd name="T1" fmla="*/ 3 h 54"/>
              <a:gd name="T2" fmla="*/ 101 w 202"/>
              <a:gd name="T3" fmla="*/ 0 h 54"/>
              <a:gd name="T4" fmla="*/ 0 w 202"/>
              <a:gd name="T5" fmla="*/ 54 h 54"/>
              <a:gd name="T6" fmla="*/ 42 w 202"/>
              <a:gd name="T7" fmla="*/ 54 h 54"/>
              <a:gd name="T8" fmla="*/ 101 w 202"/>
              <a:gd name="T9" fmla="*/ 23 h 54"/>
              <a:gd name="T10" fmla="*/ 160 w 202"/>
              <a:gd name="T11" fmla="*/ 54 h 54"/>
              <a:gd name="T12" fmla="*/ 202 w 202"/>
              <a:gd name="T13" fmla="*/ 54 h 54"/>
              <a:gd name="T14" fmla="*/ 106 w 202"/>
              <a:gd name="T15" fmla="*/ 1 h 54"/>
              <a:gd name="T16" fmla="*/ 106 w 202"/>
              <a:gd name="T17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54">
                <a:moveTo>
                  <a:pt x="106" y="3"/>
                </a:moveTo>
                <a:lnTo>
                  <a:pt x="101" y="0"/>
                </a:lnTo>
                <a:lnTo>
                  <a:pt x="0" y="54"/>
                </a:ln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6" y="1"/>
                </a:lnTo>
                <a:lnTo>
                  <a:pt x="106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421"/>
          <p:cNvSpPr>
            <a:spLocks/>
          </p:cNvSpPr>
          <p:nvPr userDrawn="1"/>
        </p:nvSpPr>
        <p:spPr bwMode="auto">
          <a:xfrm>
            <a:off x="7340607" y="128590"/>
            <a:ext cx="107950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422"/>
          <p:cNvSpPr>
            <a:spLocks/>
          </p:cNvSpPr>
          <p:nvPr userDrawn="1"/>
        </p:nvSpPr>
        <p:spPr bwMode="auto">
          <a:xfrm>
            <a:off x="7721607" y="76202"/>
            <a:ext cx="290513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5 w 551"/>
              <a:gd name="T5" fmla="*/ 23 h 151"/>
              <a:gd name="T6" fmla="*/ 509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5" y="23"/>
                </a:lnTo>
                <a:lnTo>
                  <a:pt x="509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423"/>
          <p:cNvSpPr>
            <a:spLocks/>
          </p:cNvSpPr>
          <p:nvPr userDrawn="1"/>
        </p:nvSpPr>
        <p:spPr bwMode="auto">
          <a:xfrm>
            <a:off x="8193095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424"/>
          <p:cNvSpPr>
            <a:spLocks/>
          </p:cNvSpPr>
          <p:nvPr userDrawn="1"/>
        </p:nvSpPr>
        <p:spPr bwMode="auto">
          <a:xfrm>
            <a:off x="8664583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Freeform 425"/>
          <p:cNvSpPr>
            <a:spLocks/>
          </p:cNvSpPr>
          <p:nvPr userDrawn="1"/>
        </p:nvSpPr>
        <p:spPr bwMode="auto">
          <a:xfrm>
            <a:off x="0" y="158754"/>
            <a:ext cx="166688" cy="60326"/>
          </a:xfrm>
          <a:custGeom>
            <a:avLst/>
            <a:gdLst>
              <a:gd name="T0" fmla="*/ 154 w 315"/>
              <a:gd name="T1" fmla="*/ 89 h 112"/>
              <a:gd name="T2" fmla="*/ 0 w 315"/>
              <a:gd name="T3" fmla="*/ 6 h 112"/>
              <a:gd name="T4" fmla="*/ 0 w 315"/>
              <a:gd name="T5" fmla="*/ 29 h 112"/>
              <a:gd name="T6" fmla="*/ 154 w 315"/>
              <a:gd name="T7" fmla="*/ 112 h 112"/>
              <a:gd name="T8" fmla="*/ 315 w 315"/>
              <a:gd name="T9" fmla="*/ 24 h 112"/>
              <a:gd name="T10" fmla="*/ 315 w 315"/>
              <a:gd name="T11" fmla="*/ 0 h 112"/>
              <a:gd name="T12" fmla="*/ 154 w 315"/>
              <a:gd name="T13" fmla="*/ 8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" h="112">
                <a:moveTo>
                  <a:pt x="154" y="89"/>
                </a:moveTo>
                <a:lnTo>
                  <a:pt x="0" y="6"/>
                </a:lnTo>
                <a:lnTo>
                  <a:pt x="0" y="29"/>
                </a:lnTo>
                <a:lnTo>
                  <a:pt x="154" y="112"/>
                </a:lnTo>
                <a:lnTo>
                  <a:pt x="315" y="24"/>
                </a:lnTo>
                <a:lnTo>
                  <a:pt x="315" y="0"/>
                </a:lnTo>
                <a:lnTo>
                  <a:pt x="154" y="89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426"/>
          <p:cNvSpPr>
            <a:spLocks/>
          </p:cNvSpPr>
          <p:nvPr userDrawn="1"/>
        </p:nvSpPr>
        <p:spPr bwMode="auto">
          <a:xfrm>
            <a:off x="6777044" y="76202"/>
            <a:ext cx="292100" cy="80964"/>
          </a:xfrm>
          <a:custGeom>
            <a:avLst/>
            <a:gdLst>
              <a:gd name="T0" fmla="*/ 277 w 553"/>
              <a:gd name="T1" fmla="*/ 0 h 151"/>
              <a:gd name="T2" fmla="*/ 277 w 553"/>
              <a:gd name="T3" fmla="*/ 0 h 151"/>
              <a:gd name="T4" fmla="*/ 0 w 553"/>
              <a:gd name="T5" fmla="*/ 151 h 151"/>
              <a:gd name="T6" fmla="*/ 43 w 553"/>
              <a:gd name="T7" fmla="*/ 151 h 151"/>
              <a:gd name="T8" fmla="*/ 277 w 553"/>
              <a:gd name="T9" fmla="*/ 23 h 151"/>
              <a:gd name="T10" fmla="*/ 510 w 553"/>
              <a:gd name="T11" fmla="*/ 151 h 151"/>
              <a:gd name="T12" fmla="*/ 553 w 553"/>
              <a:gd name="T13" fmla="*/ 151 h 151"/>
              <a:gd name="T14" fmla="*/ 277 w 553"/>
              <a:gd name="T15" fmla="*/ 0 h 151"/>
              <a:gd name="T16" fmla="*/ 277 w 553"/>
              <a:gd name="T1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3" h="151">
                <a:moveTo>
                  <a:pt x="277" y="0"/>
                </a:moveTo>
                <a:lnTo>
                  <a:pt x="277" y="0"/>
                </a:lnTo>
                <a:lnTo>
                  <a:pt x="0" y="151"/>
                </a:lnTo>
                <a:lnTo>
                  <a:pt x="43" y="151"/>
                </a:lnTo>
                <a:lnTo>
                  <a:pt x="277" y="23"/>
                </a:lnTo>
                <a:lnTo>
                  <a:pt x="510" y="151"/>
                </a:lnTo>
                <a:lnTo>
                  <a:pt x="553" y="151"/>
                </a:lnTo>
                <a:lnTo>
                  <a:pt x="277" y="0"/>
                </a:lnTo>
                <a:lnTo>
                  <a:pt x="2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427"/>
          <p:cNvSpPr>
            <a:spLocks/>
          </p:cNvSpPr>
          <p:nvPr userDrawn="1"/>
        </p:nvSpPr>
        <p:spPr bwMode="auto">
          <a:xfrm>
            <a:off x="7248532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428"/>
          <p:cNvSpPr>
            <a:spLocks/>
          </p:cNvSpPr>
          <p:nvPr userDrawn="1"/>
        </p:nvSpPr>
        <p:spPr bwMode="auto">
          <a:xfrm>
            <a:off x="6305556" y="76202"/>
            <a:ext cx="290513" cy="80964"/>
          </a:xfrm>
          <a:custGeom>
            <a:avLst/>
            <a:gdLst>
              <a:gd name="T0" fmla="*/ 281 w 551"/>
              <a:gd name="T1" fmla="*/ 3 h 151"/>
              <a:gd name="T2" fmla="*/ 276 w 551"/>
              <a:gd name="T3" fmla="*/ 0 h 151"/>
              <a:gd name="T4" fmla="*/ 0 w 551"/>
              <a:gd name="T5" fmla="*/ 151 h 151"/>
              <a:gd name="T6" fmla="*/ 41 w 551"/>
              <a:gd name="T7" fmla="*/ 151 h 151"/>
              <a:gd name="T8" fmla="*/ 276 w 551"/>
              <a:gd name="T9" fmla="*/ 23 h 151"/>
              <a:gd name="T10" fmla="*/ 509 w 551"/>
              <a:gd name="T11" fmla="*/ 151 h 151"/>
              <a:gd name="T12" fmla="*/ 551 w 551"/>
              <a:gd name="T13" fmla="*/ 151 h 151"/>
              <a:gd name="T14" fmla="*/ 281 w 551"/>
              <a:gd name="T15" fmla="*/ 3 h 151"/>
              <a:gd name="T16" fmla="*/ 281 w 551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51">
                <a:moveTo>
                  <a:pt x="281" y="3"/>
                </a:moveTo>
                <a:lnTo>
                  <a:pt x="276" y="0"/>
                </a:lnTo>
                <a:lnTo>
                  <a:pt x="0" y="151"/>
                </a:lnTo>
                <a:lnTo>
                  <a:pt x="41" y="151"/>
                </a:lnTo>
                <a:lnTo>
                  <a:pt x="276" y="23"/>
                </a:lnTo>
                <a:lnTo>
                  <a:pt x="509" y="151"/>
                </a:lnTo>
                <a:lnTo>
                  <a:pt x="551" y="151"/>
                </a:lnTo>
                <a:lnTo>
                  <a:pt x="281" y="3"/>
                </a:lnTo>
                <a:lnTo>
                  <a:pt x="281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429"/>
          <p:cNvSpPr>
            <a:spLocks/>
          </p:cNvSpPr>
          <p:nvPr userDrawn="1"/>
        </p:nvSpPr>
        <p:spPr bwMode="auto">
          <a:xfrm>
            <a:off x="171450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08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08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430"/>
          <p:cNvSpPr>
            <a:spLocks/>
          </p:cNvSpPr>
          <p:nvPr userDrawn="1"/>
        </p:nvSpPr>
        <p:spPr bwMode="auto">
          <a:xfrm>
            <a:off x="11495098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431"/>
          <p:cNvSpPr>
            <a:spLocks/>
          </p:cNvSpPr>
          <p:nvPr userDrawn="1"/>
        </p:nvSpPr>
        <p:spPr bwMode="auto">
          <a:xfrm>
            <a:off x="11023610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432"/>
          <p:cNvSpPr>
            <a:spLocks/>
          </p:cNvSpPr>
          <p:nvPr userDrawn="1"/>
        </p:nvSpPr>
        <p:spPr bwMode="auto">
          <a:xfrm>
            <a:off x="9136071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433"/>
          <p:cNvSpPr>
            <a:spLocks/>
          </p:cNvSpPr>
          <p:nvPr userDrawn="1"/>
        </p:nvSpPr>
        <p:spPr bwMode="auto">
          <a:xfrm>
            <a:off x="11966586" y="76202"/>
            <a:ext cx="227013" cy="80964"/>
          </a:xfrm>
          <a:custGeom>
            <a:avLst/>
            <a:gdLst>
              <a:gd name="T0" fmla="*/ 0 w 428"/>
              <a:gd name="T1" fmla="*/ 151 h 151"/>
              <a:gd name="T2" fmla="*/ 42 w 428"/>
              <a:gd name="T3" fmla="*/ 151 h 151"/>
              <a:gd name="T4" fmla="*/ 275 w 428"/>
              <a:gd name="T5" fmla="*/ 23 h 151"/>
              <a:gd name="T6" fmla="*/ 428 w 428"/>
              <a:gd name="T7" fmla="*/ 107 h 151"/>
              <a:gd name="T8" fmla="*/ 428 w 428"/>
              <a:gd name="T9" fmla="*/ 84 h 151"/>
              <a:gd name="T10" fmla="*/ 275 w 428"/>
              <a:gd name="T11" fmla="*/ 0 h 151"/>
              <a:gd name="T12" fmla="*/ 0 w 428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428" y="107"/>
                </a:lnTo>
                <a:lnTo>
                  <a:pt x="428" y="84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434"/>
          <p:cNvSpPr>
            <a:spLocks/>
          </p:cNvSpPr>
          <p:nvPr userDrawn="1"/>
        </p:nvSpPr>
        <p:spPr bwMode="auto">
          <a:xfrm>
            <a:off x="960755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435"/>
          <p:cNvSpPr>
            <a:spLocks/>
          </p:cNvSpPr>
          <p:nvPr userDrawn="1"/>
        </p:nvSpPr>
        <p:spPr bwMode="auto">
          <a:xfrm>
            <a:off x="10080635" y="76202"/>
            <a:ext cx="292100" cy="80964"/>
          </a:xfrm>
          <a:custGeom>
            <a:avLst/>
            <a:gdLst>
              <a:gd name="T0" fmla="*/ 280 w 552"/>
              <a:gd name="T1" fmla="*/ 3 h 151"/>
              <a:gd name="T2" fmla="*/ 275 w 552"/>
              <a:gd name="T3" fmla="*/ 0 h 151"/>
              <a:gd name="T4" fmla="*/ 0 w 552"/>
              <a:gd name="T5" fmla="*/ 151 h 151"/>
              <a:gd name="T6" fmla="*/ 42 w 552"/>
              <a:gd name="T7" fmla="*/ 151 h 151"/>
              <a:gd name="T8" fmla="*/ 275 w 552"/>
              <a:gd name="T9" fmla="*/ 23 h 151"/>
              <a:gd name="T10" fmla="*/ 509 w 552"/>
              <a:gd name="T11" fmla="*/ 151 h 151"/>
              <a:gd name="T12" fmla="*/ 552 w 552"/>
              <a:gd name="T13" fmla="*/ 151 h 151"/>
              <a:gd name="T14" fmla="*/ 280 w 552"/>
              <a:gd name="T15" fmla="*/ 3 h 151"/>
              <a:gd name="T16" fmla="*/ 280 w 552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2" h="151">
                <a:moveTo>
                  <a:pt x="280" y="3"/>
                </a:moveTo>
                <a:lnTo>
                  <a:pt x="275" y="0"/>
                </a:lnTo>
                <a:lnTo>
                  <a:pt x="0" y="151"/>
                </a:lnTo>
                <a:lnTo>
                  <a:pt x="42" y="151"/>
                </a:lnTo>
                <a:lnTo>
                  <a:pt x="275" y="23"/>
                </a:lnTo>
                <a:lnTo>
                  <a:pt x="509" y="151"/>
                </a:lnTo>
                <a:lnTo>
                  <a:pt x="552" y="151"/>
                </a:lnTo>
                <a:lnTo>
                  <a:pt x="280" y="3"/>
                </a:lnTo>
                <a:lnTo>
                  <a:pt x="280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436"/>
          <p:cNvSpPr>
            <a:spLocks/>
          </p:cNvSpPr>
          <p:nvPr userDrawn="1"/>
        </p:nvSpPr>
        <p:spPr bwMode="auto">
          <a:xfrm>
            <a:off x="10552122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437"/>
          <p:cNvSpPr>
            <a:spLocks/>
          </p:cNvSpPr>
          <p:nvPr userDrawn="1"/>
        </p:nvSpPr>
        <p:spPr bwMode="auto">
          <a:xfrm>
            <a:off x="642938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5 w 551"/>
              <a:gd name="T5" fmla="*/ 23 h 151"/>
              <a:gd name="T6" fmla="*/ 509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5" y="23"/>
                </a:lnTo>
                <a:lnTo>
                  <a:pt x="509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38"/>
          <p:cNvSpPr>
            <a:spLocks/>
          </p:cNvSpPr>
          <p:nvPr userDrawn="1"/>
        </p:nvSpPr>
        <p:spPr bwMode="auto">
          <a:xfrm>
            <a:off x="3475041" y="76202"/>
            <a:ext cx="290513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08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08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39"/>
          <p:cNvSpPr>
            <a:spLocks/>
          </p:cNvSpPr>
          <p:nvPr userDrawn="1"/>
        </p:nvSpPr>
        <p:spPr bwMode="auto">
          <a:xfrm>
            <a:off x="2530477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40"/>
          <p:cNvSpPr>
            <a:spLocks/>
          </p:cNvSpPr>
          <p:nvPr userDrawn="1"/>
        </p:nvSpPr>
        <p:spPr bwMode="auto">
          <a:xfrm>
            <a:off x="1114426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41"/>
          <p:cNvSpPr>
            <a:spLocks/>
          </p:cNvSpPr>
          <p:nvPr userDrawn="1"/>
        </p:nvSpPr>
        <p:spPr bwMode="auto">
          <a:xfrm>
            <a:off x="394652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2"/>
          <p:cNvSpPr>
            <a:spLocks/>
          </p:cNvSpPr>
          <p:nvPr userDrawn="1"/>
        </p:nvSpPr>
        <p:spPr bwMode="auto">
          <a:xfrm>
            <a:off x="3001965" y="76202"/>
            <a:ext cx="292100" cy="80964"/>
          </a:xfrm>
          <a:custGeom>
            <a:avLst/>
            <a:gdLst>
              <a:gd name="T0" fmla="*/ 281 w 551"/>
              <a:gd name="T1" fmla="*/ 3 h 151"/>
              <a:gd name="T2" fmla="*/ 276 w 551"/>
              <a:gd name="T3" fmla="*/ 0 h 151"/>
              <a:gd name="T4" fmla="*/ 0 w 551"/>
              <a:gd name="T5" fmla="*/ 151 h 151"/>
              <a:gd name="T6" fmla="*/ 43 w 551"/>
              <a:gd name="T7" fmla="*/ 151 h 151"/>
              <a:gd name="T8" fmla="*/ 276 w 551"/>
              <a:gd name="T9" fmla="*/ 23 h 151"/>
              <a:gd name="T10" fmla="*/ 510 w 551"/>
              <a:gd name="T11" fmla="*/ 151 h 151"/>
              <a:gd name="T12" fmla="*/ 551 w 551"/>
              <a:gd name="T13" fmla="*/ 151 h 151"/>
              <a:gd name="T14" fmla="*/ 281 w 551"/>
              <a:gd name="T15" fmla="*/ 3 h 151"/>
              <a:gd name="T16" fmla="*/ 281 w 551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51">
                <a:moveTo>
                  <a:pt x="281" y="3"/>
                </a:moveTo>
                <a:lnTo>
                  <a:pt x="276" y="0"/>
                </a:lnTo>
                <a:lnTo>
                  <a:pt x="0" y="151"/>
                </a:lnTo>
                <a:lnTo>
                  <a:pt x="43" y="151"/>
                </a:lnTo>
                <a:lnTo>
                  <a:pt x="276" y="23"/>
                </a:lnTo>
                <a:lnTo>
                  <a:pt x="510" y="151"/>
                </a:lnTo>
                <a:lnTo>
                  <a:pt x="551" y="151"/>
                </a:lnTo>
                <a:lnTo>
                  <a:pt x="281" y="3"/>
                </a:lnTo>
                <a:lnTo>
                  <a:pt x="281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43"/>
          <p:cNvSpPr>
            <a:spLocks/>
          </p:cNvSpPr>
          <p:nvPr userDrawn="1"/>
        </p:nvSpPr>
        <p:spPr bwMode="auto">
          <a:xfrm>
            <a:off x="205898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44"/>
          <p:cNvSpPr>
            <a:spLocks/>
          </p:cNvSpPr>
          <p:nvPr userDrawn="1"/>
        </p:nvSpPr>
        <p:spPr bwMode="auto">
          <a:xfrm>
            <a:off x="4889505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45"/>
          <p:cNvSpPr>
            <a:spLocks/>
          </p:cNvSpPr>
          <p:nvPr userDrawn="1"/>
        </p:nvSpPr>
        <p:spPr bwMode="auto">
          <a:xfrm>
            <a:off x="5832481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446"/>
          <p:cNvSpPr>
            <a:spLocks/>
          </p:cNvSpPr>
          <p:nvPr userDrawn="1"/>
        </p:nvSpPr>
        <p:spPr bwMode="auto">
          <a:xfrm>
            <a:off x="5360993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6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6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6" y="23"/>
                </a:lnTo>
                <a:lnTo>
                  <a:pt x="510" y="151"/>
                </a:lnTo>
                <a:lnTo>
                  <a:pt x="551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447"/>
          <p:cNvSpPr>
            <a:spLocks/>
          </p:cNvSpPr>
          <p:nvPr userDrawn="1"/>
        </p:nvSpPr>
        <p:spPr bwMode="auto">
          <a:xfrm>
            <a:off x="1585914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448"/>
          <p:cNvSpPr>
            <a:spLocks/>
          </p:cNvSpPr>
          <p:nvPr userDrawn="1"/>
        </p:nvSpPr>
        <p:spPr bwMode="auto">
          <a:xfrm>
            <a:off x="4418017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449"/>
          <p:cNvSpPr>
            <a:spLocks/>
          </p:cNvSpPr>
          <p:nvPr userDrawn="1"/>
        </p:nvSpPr>
        <p:spPr bwMode="auto">
          <a:xfrm>
            <a:off x="2224090" y="0"/>
            <a:ext cx="431800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450"/>
          <p:cNvSpPr>
            <a:spLocks/>
          </p:cNvSpPr>
          <p:nvPr userDrawn="1"/>
        </p:nvSpPr>
        <p:spPr bwMode="auto">
          <a:xfrm>
            <a:off x="1281114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451"/>
          <p:cNvSpPr>
            <a:spLocks/>
          </p:cNvSpPr>
          <p:nvPr userDrawn="1"/>
        </p:nvSpPr>
        <p:spPr bwMode="auto">
          <a:xfrm>
            <a:off x="4583117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452"/>
          <p:cNvSpPr>
            <a:spLocks/>
          </p:cNvSpPr>
          <p:nvPr userDrawn="1"/>
        </p:nvSpPr>
        <p:spPr bwMode="auto">
          <a:xfrm>
            <a:off x="1752602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453"/>
          <p:cNvSpPr>
            <a:spLocks/>
          </p:cNvSpPr>
          <p:nvPr userDrawn="1"/>
        </p:nvSpPr>
        <p:spPr bwMode="auto">
          <a:xfrm>
            <a:off x="3640141" y="0"/>
            <a:ext cx="431800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454"/>
          <p:cNvSpPr>
            <a:spLocks/>
          </p:cNvSpPr>
          <p:nvPr userDrawn="1"/>
        </p:nvSpPr>
        <p:spPr bwMode="auto">
          <a:xfrm>
            <a:off x="4111629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455"/>
          <p:cNvSpPr>
            <a:spLocks/>
          </p:cNvSpPr>
          <p:nvPr userDrawn="1"/>
        </p:nvSpPr>
        <p:spPr bwMode="auto">
          <a:xfrm>
            <a:off x="2695578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456"/>
          <p:cNvSpPr>
            <a:spLocks/>
          </p:cNvSpPr>
          <p:nvPr userDrawn="1"/>
        </p:nvSpPr>
        <p:spPr bwMode="auto">
          <a:xfrm>
            <a:off x="12133274" y="0"/>
            <a:ext cx="60325" cy="33338"/>
          </a:xfrm>
          <a:custGeom>
            <a:avLst/>
            <a:gdLst>
              <a:gd name="T0" fmla="*/ 0 w 115"/>
              <a:gd name="T1" fmla="*/ 0 h 63"/>
              <a:gd name="T2" fmla="*/ 115 w 115"/>
              <a:gd name="T3" fmla="*/ 63 h 63"/>
              <a:gd name="T4" fmla="*/ 115 w 115"/>
              <a:gd name="T5" fmla="*/ 40 h 63"/>
              <a:gd name="T6" fmla="*/ 42 w 115"/>
              <a:gd name="T7" fmla="*/ 0 h 63"/>
              <a:gd name="T8" fmla="*/ 0 w 115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3">
                <a:moveTo>
                  <a:pt x="0" y="0"/>
                </a:moveTo>
                <a:lnTo>
                  <a:pt x="115" y="63"/>
                </a:lnTo>
                <a:lnTo>
                  <a:pt x="115" y="4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Freeform 457"/>
          <p:cNvSpPr>
            <a:spLocks/>
          </p:cNvSpPr>
          <p:nvPr userDrawn="1"/>
        </p:nvSpPr>
        <p:spPr bwMode="auto">
          <a:xfrm>
            <a:off x="11660198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458"/>
          <p:cNvSpPr>
            <a:spLocks/>
          </p:cNvSpPr>
          <p:nvPr userDrawn="1"/>
        </p:nvSpPr>
        <p:spPr bwMode="auto">
          <a:xfrm>
            <a:off x="0" y="0"/>
            <a:ext cx="298450" cy="119065"/>
          </a:xfrm>
          <a:custGeom>
            <a:avLst/>
            <a:gdLst>
              <a:gd name="T0" fmla="*/ 520 w 563"/>
              <a:gd name="T1" fmla="*/ 0 h 226"/>
              <a:gd name="T2" fmla="*/ 154 w 563"/>
              <a:gd name="T3" fmla="*/ 203 h 226"/>
              <a:gd name="T4" fmla="*/ 0 w 563"/>
              <a:gd name="T5" fmla="*/ 118 h 226"/>
              <a:gd name="T6" fmla="*/ 0 w 563"/>
              <a:gd name="T7" fmla="*/ 141 h 226"/>
              <a:gd name="T8" fmla="*/ 154 w 563"/>
              <a:gd name="T9" fmla="*/ 226 h 226"/>
              <a:gd name="T10" fmla="*/ 563 w 563"/>
              <a:gd name="T11" fmla="*/ 0 h 226"/>
              <a:gd name="T12" fmla="*/ 520 w 563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3" h="226">
                <a:moveTo>
                  <a:pt x="520" y="0"/>
                </a:moveTo>
                <a:lnTo>
                  <a:pt x="154" y="203"/>
                </a:lnTo>
                <a:lnTo>
                  <a:pt x="0" y="118"/>
                </a:lnTo>
                <a:lnTo>
                  <a:pt x="0" y="141"/>
                </a:lnTo>
                <a:lnTo>
                  <a:pt x="154" y="226"/>
                </a:lnTo>
                <a:lnTo>
                  <a:pt x="563" y="0"/>
                </a:lnTo>
                <a:lnTo>
                  <a:pt x="520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Freeform 459"/>
          <p:cNvSpPr>
            <a:spLocks/>
          </p:cNvSpPr>
          <p:nvPr userDrawn="1"/>
        </p:nvSpPr>
        <p:spPr bwMode="auto">
          <a:xfrm>
            <a:off x="808038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460"/>
          <p:cNvSpPr>
            <a:spLocks/>
          </p:cNvSpPr>
          <p:nvPr userDrawn="1"/>
        </p:nvSpPr>
        <p:spPr bwMode="auto">
          <a:xfrm>
            <a:off x="11188711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461"/>
          <p:cNvSpPr>
            <a:spLocks/>
          </p:cNvSpPr>
          <p:nvPr userDrawn="1"/>
        </p:nvSpPr>
        <p:spPr bwMode="auto">
          <a:xfrm>
            <a:off x="336550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462"/>
          <p:cNvSpPr>
            <a:spLocks/>
          </p:cNvSpPr>
          <p:nvPr userDrawn="1"/>
        </p:nvSpPr>
        <p:spPr bwMode="auto">
          <a:xfrm>
            <a:off x="3167065" y="0"/>
            <a:ext cx="433388" cy="119065"/>
          </a:xfrm>
          <a:custGeom>
            <a:avLst/>
            <a:gdLst>
              <a:gd name="T0" fmla="*/ 777 w 820"/>
              <a:gd name="T1" fmla="*/ 0 h 226"/>
              <a:gd name="T2" fmla="*/ 411 w 820"/>
              <a:gd name="T3" fmla="*/ 203 h 226"/>
              <a:gd name="T4" fmla="*/ 44 w 820"/>
              <a:gd name="T5" fmla="*/ 0 h 226"/>
              <a:gd name="T6" fmla="*/ 0 w 820"/>
              <a:gd name="T7" fmla="*/ 0 h 226"/>
              <a:gd name="T8" fmla="*/ 409 w 820"/>
              <a:gd name="T9" fmla="*/ 226 h 226"/>
              <a:gd name="T10" fmla="*/ 411 w 820"/>
              <a:gd name="T11" fmla="*/ 226 h 226"/>
              <a:gd name="T12" fmla="*/ 411 w 820"/>
              <a:gd name="T13" fmla="*/ 226 h 226"/>
              <a:gd name="T14" fmla="*/ 820 w 820"/>
              <a:gd name="T15" fmla="*/ 0 h 226"/>
              <a:gd name="T16" fmla="*/ 777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7" y="0"/>
                </a:moveTo>
                <a:lnTo>
                  <a:pt x="411" y="203"/>
                </a:lnTo>
                <a:lnTo>
                  <a:pt x="44" y="0"/>
                </a:lnTo>
                <a:lnTo>
                  <a:pt x="0" y="0"/>
                </a:lnTo>
                <a:lnTo>
                  <a:pt x="409" y="226"/>
                </a:lnTo>
                <a:lnTo>
                  <a:pt x="411" y="226"/>
                </a:lnTo>
                <a:lnTo>
                  <a:pt x="411" y="226"/>
                </a:lnTo>
                <a:lnTo>
                  <a:pt x="820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463"/>
          <p:cNvSpPr>
            <a:spLocks/>
          </p:cNvSpPr>
          <p:nvPr userDrawn="1"/>
        </p:nvSpPr>
        <p:spPr bwMode="auto">
          <a:xfrm>
            <a:off x="8829683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" name="Freeform 464"/>
          <p:cNvSpPr>
            <a:spLocks/>
          </p:cNvSpPr>
          <p:nvPr userDrawn="1"/>
        </p:nvSpPr>
        <p:spPr bwMode="auto">
          <a:xfrm>
            <a:off x="7886707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465"/>
          <p:cNvSpPr>
            <a:spLocks/>
          </p:cNvSpPr>
          <p:nvPr userDrawn="1"/>
        </p:nvSpPr>
        <p:spPr bwMode="auto">
          <a:xfrm>
            <a:off x="8358195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466"/>
          <p:cNvSpPr>
            <a:spLocks/>
          </p:cNvSpPr>
          <p:nvPr userDrawn="1"/>
        </p:nvSpPr>
        <p:spPr bwMode="auto">
          <a:xfrm>
            <a:off x="6942144" y="0"/>
            <a:ext cx="433388" cy="119065"/>
          </a:xfrm>
          <a:custGeom>
            <a:avLst/>
            <a:gdLst>
              <a:gd name="T0" fmla="*/ 777 w 819"/>
              <a:gd name="T1" fmla="*/ 0 h 226"/>
              <a:gd name="T2" fmla="*/ 417 w 819"/>
              <a:gd name="T3" fmla="*/ 199 h 226"/>
              <a:gd name="T4" fmla="*/ 410 w 819"/>
              <a:gd name="T5" fmla="*/ 203 h 226"/>
              <a:gd name="T6" fmla="*/ 43 w 819"/>
              <a:gd name="T7" fmla="*/ 0 h 226"/>
              <a:gd name="T8" fmla="*/ 0 w 819"/>
              <a:gd name="T9" fmla="*/ 0 h 226"/>
              <a:gd name="T10" fmla="*/ 410 w 819"/>
              <a:gd name="T11" fmla="*/ 226 h 226"/>
              <a:gd name="T12" fmla="*/ 417 w 819"/>
              <a:gd name="T13" fmla="*/ 220 h 226"/>
              <a:gd name="T14" fmla="*/ 819 w 819"/>
              <a:gd name="T15" fmla="*/ 0 h 226"/>
              <a:gd name="T16" fmla="*/ 777 w 819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9" h="226">
                <a:moveTo>
                  <a:pt x="777" y="0"/>
                </a:moveTo>
                <a:lnTo>
                  <a:pt x="417" y="199"/>
                </a:lnTo>
                <a:lnTo>
                  <a:pt x="410" y="203"/>
                </a:lnTo>
                <a:lnTo>
                  <a:pt x="43" y="0"/>
                </a:lnTo>
                <a:lnTo>
                  <a:pt x="0" y="0"/>
                </a:lnTo>
                <a:lnTo>
                  <a:pt x="410" y="226"/>
                </a:lnTo>
                <a:lnTo>
                  <a:pt x="417" y="220"/>
                </a:lnTo>
                <a:lnTo>
                  <a:pt x="819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467"/>
          <p:cNvSpPr>
            <a:spLocks/>
          </p:cNvSpPr>
          <p:nvPr userDrawn="1"/>
        </p:nvSpPr>
        <p:spPr bwMode="auto">
          <a:xfrm>
            <a:off x="10244147" y="0"/>
            <a:ext cx="434975" cy="119065"/>
          </a:xfrm>
          <a:custGeom>
            <a:avLst/>
            <a:gdLst>
              <a:gd name="T0" fmla="*/ 778 w 820"/>
              <a:gd name="T1" fmla="*/ 0 h 226"/>
              <a:gd name="T2" fmla="*/ 411 w 820"/>
              <a:gd name="T3" fmla="*/ 203 h 226"/>
              <a:gd name="T4" fmla="*/ 44 w 820"/>
              <a:gd name="T5" fmla="*/ 0 h 226"/>
              <a:gd name="T6" fmla="*/ 0 w 820"/>
              <a:gd name="T7" fmla="*/ 0 h 226"/>
              <a:gd name="T8" fmla="*/ 411 w 820"/>
              <a:gd name="T9" fmla="*/ 226 h 226"/>
              <a:gd name="T10" fmla="*/ 411 w 820"/>
              <a:gd name="T11" fmla="*/ 226 h 226"/>
              <a:gd name="T12" fmla="*/ 411 w 820"/>
              <a:gd name="T13" fmla="*/ 226 h 226"/>
              <a:gd name="T14" fmla="*/ 820 w 820"/>
              <a:gd name="T15" fmla="*/ 0 h 226"/>
              <a:gd name="T16" fmla="*/ 778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8" y="0"/>
                </a:moveTo>
                <a:lnTo>
                  <a:pt x="411" y="203"/>
                </a:lnTo>
                <a:lnTo>
                  <a:pt x="44" y="0"/>
                </a:lnTo>
                <a:lnTo>
                  <a:pt x="0" y="0"/>
                </a:lnTo>
                <a:lnTo>
                  <a:pt x="411" y="226"/>
                </a:lnTo>
                <a:lnTo>
                  <a:pt x="411" y="226"/>
                </a:lnTo>
                <a:lnTo>
                  <a:pt x="411" y="226"/>
                </a:lnTo>
                <a:lnTo>
                  <a:pt x="820" y="0"/>
                </a:lnTo>
                <a:lnTo>
                  <a:pt x="7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468"/>
          <p:cNvSpPr>
            <a:spLocks/>
          </p:cNvSpPr>
          <p:nvPr userDrawn="1"/>
        </p:nvSpPr>
        <p:spPr bwMode="auto">
          <a:xfrm>
            <a:off x="9301171" y="0"/>
            <a:ext cx="433388" cy="119065"/>
          </a:xfrm>
          <a:custGeom>
            <a:avLst/>
            <a:gdLst>
              <a:gd name="T0" fmla="*/ 777 w 819"/>
              <a:gd name="T1" fmla="*/ 0 h 226"/>
              <a:gd name="T2" fmla="*/ 410 w 819"/>
              <a:gd name="T3" fmla="*/ 203 h 226"/>
              <a:gd name="T4" fmla="*/ 42 w 819"/>
              <a:gd name="T5" fmla="*/ 0 h 226"/>
              <a:gd name="T6" fmla="*/ 0 w 819"/>
              <a:gd name="T7" fmla="*/ 0 h 226"/>
              <a:gd name="T8" fmla="*/ 410 w 819"/>
              <a:gd name="T9" fmla="*/ 226 h 226"/>
              <a:gd name="T10" fmla="*/ 819 w 819"/>
              <a:gd name="T11" fmla="*/ 0 h 226"/>
              <a:gd name="T12" fmla="*/ 777 w 819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9" h="226">
                <a:moveTo>
                  <a:pt x="777" y="0"/>
                </a:moveTo>
                <a:lnTo>
                  <a:pt x="410" y="203"/>
                </a:lnTo>
                <a:lnTo>
                  <a:pt x="42" y="0"/>
                </a:lnTo>
                <a:lnTo>
                  <a:pt x="0" y="0"/>
                </a:lnTo>
                <a:lnTo>
                  <a:pt x="410" y="226"/>
                </a:lnTo>
                <a:lnTo>
                  <a:pt x="819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469"/>
          <p:cNvSpPr>
            <a:spLocks/>
          </p:cNvSpPr>
          <p:nvPr userDrawn="1"/>
        </p:nvSpPr>
        <p:spPr bwMode="auto">
          <a:xfrm>
            <a:off x="9772659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470"/>
          <p:cNvSpPr>
            <a:spLocks/>
          </p:cNvSpPr>
          <p:nvPr userDrawn="1"/>
        </p:nvSpPr>
        <p:spPr bwMode="auto">
          <a:xfrm>
            <a:off x="7415219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471"/>
          <p:cNvSpPr>
            <a:spLocks/>
          </p:cNvSpPr>
          <p:nvPr userDrawn="1"/>
        </p:nvSpPr>
        <p:spPr bwMode="auto">
          <a:xfrm>
            <a:off x="5054605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472"/>
          <p:cNvSpPr>
            <a:spLocks/>
          </p:cNvSpPr>
          <p:nvPr userDrawn="1"/>
        </p:nvSpPr>
        <p:spPr bwMode="auto">
          <a:xfrm>
            <a:off x="5526093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" name="Freeform 473"/>
          <p:cNvSpPr>
            <a:spLocks/>
          </p:cNvSpPr>
          <p:nvPr userDrawn="1"/>
        </p:nvSpPr>
        <p:spPr bwMode="auto">
          <a:xfrm>
            <a:off x="5999168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9" name="Freeform 474"/>
          <p:cNvSpPr>
            <a:spLocks/>
          </p:cNvSpPr>
          <p:nvPr userDrawn="1"/>
        </p:nvSpPr>
        <p:spPr bwMode="auto">
          <a:xfrm>
            <a:off x="6470656" y="0"/>
            <a:ext cx="433388" cy="119065"/>
          </a:xfrm>
          <a:custGeom>
            <a:avLst/>
            <a:gdLst>
              <a:gd name="T0" fmla="*/ 776 w 820"/>
              <a:gd name="T1" fmla="*/ 0 h 226"/>
              <a:gd name="T2" fmla="*/ 409 w 820"/>
              <a:gd name="T3" fmla="*/ 203 h 226"/>
              <a:gd name="T4" fmla="*/ 43 w 820"/>
              <a:gd name="T5" fmla="*/ 0 h 226"/>
              <a:gd name="T6" fmla="*/ 0 w 820"/>
              <a:gd name="T7" fmla="*/ 0 h 226"/>
              <a:gd name="T8" fmla="*/ 409 w 820"/>
              <a:gd name="T9" fmla="*/ 226 h 226"/>
              <a:gd name="T10" fmla="*/ 409 w 820"/>
              <a:gd name="T11" fmla="*/ 226 h 226"/>
              <a:gd name="T12" fmla="*/ 409 w 820"/>
              <a:gd name="T13" fmla="*/ 226 h 226"/>
              <a:gd name="T14" fmla="*/ 820 w 820"/>
              <a:gd name="T15" fmla="*/ 0 h 226"/>
              <a:gd name="T16" fmla="*/ 776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6" y="0"/>
                </a:moveTo>
                <a:lnTo>
                  <a:pt x="409" y="203"/>
                </a:lnTo>
                <a:lnTo>
                  <a:pt x="43" y="0"/>
                </a:lnTo>
                <a:lnTo>
                  <a:pt x="0" y="0"/>
                </a:lnTo>
                <a:lnTo>
                  <a:pt x="409" y="226"/>
                </a:lnTo>
                <a:lnTo>
                  <a:pt x="409" y="226"/>
                </a:lnTo>
                <a:lnTo>
                  <a:pt x="409" y="226"/>
                </a:lnTo>
                <a:lnTo>
                  <a:pt x="820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Freeform 475"/>
          <p:cNvSpPr>
            <a:spLocks/>
          </p:cNvSpPr>
          <p:nvPr userDrawn="1"/>
        </p:nvSpPr>
        <p:spPr bwMode="auto">
          <a:xfrm>
            <a:off x="10717223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" name="Freeform 476"/>
          <p:cNvSpPr>
            <a:spLocks/>
          </p:cNvSpPr>
          <p:nvPr userDrawn="1"/>
        </p:nvSpPr>
        <p:spPr bwMode="auto">
          <a:xfrm>
            <a:off x="11280786" y="0"/>
            <a:ext cx="249238" cy="68264"/>
          </a:xfrm>
          <a:custGeom>
            <a:avLst/>
            <a:gdLst>
              <a:gd name="T0" fmla="*/ 426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6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Freeform 477"/>
          <p:cNvSpPr>
            <a:spLocks/>
          </p:cNvSpPr>
          <p:nvPr userDrawn="1"/>
        </p:nvSpPr>
        <p:spPr bwMode="auto">
          <a:xfrm>
            <a:off x="2316165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3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3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Freeform 478"/>
          <p:cNvSpPr>
            <a:spLocks/>
          </p:cNvSpPr>
          <p:nvPr userDrawn="1"/>
        </p:nvSpPr>
        <p:spPr bwMode="auto">
          <a:xfrm>
            <a:off x="3260728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235 w 468"/>
              <a:gd name="T11" fmla="*/ 130 h 130"/>
              <a:gd name="T12" fmla="*/ 235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3" y="130"/>
                </a:lnTo>
                <a:lnTo>
                  <a:pt x="235" y="13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Freeform 479"/>
          <p:cNvSpPr>
            <a:spLocks/>
          </p:cNvSpPr>
          <p:nvPr userDrawn="1"/>
        </p:nvSpPr>
        <p:spPr bwMode="auto">
          <a:xfrm>
            <a:off x="1844677" y="0"/>
            <a:ext cx="247650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Freeform 480"/>
          <p:cNvSpPr>
            <a:spLocks/>
          </p:cNvSpPr>
          <p:nvPr userDrawn="1"/>
        </p:nvSpPr>
        <p:spPr bwMode="auto">
          <a:xfrm>
            <a:off x="2789240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1" y="0"/>
                </a:lnTo>
                <a:lnTo>
                  <a:pt x="0" y="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481"/>
          <p:cNvSpPr>
            <a:spLocks/>
          </p:cNvSpPr>
          <p:nvPr userDrawn="1"/>
        </p:nvSpPr>
        <p:spPr bwMode="auto">
          <a:xfrm>
            <a:off x="428625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482"/>
          <p:cNvSpPr>
            <a:spLocks/>
          </p:cNvSpPr>
          <p:nvPr userDrawn="1"/>
        </p:nvSpPr>
        <p:spPr bwMode="auto">
          <a:xfrm>
            <a:off x="1373189" y="0"/>
            <a:ext cx="247650" cy="68264"/>
          </a:xfrm>
          <a:custGeom>
            <a:avLst/>
            <a:gdLst>
              <a:gd name="T0" fmla="*/ 428 w 469"/>
              <a:gd name="T1" fmla="*/ 0 h 130"/>
              <a:gd name="T2" fmla="*/ 235 w 469"/>
              <a:gd name="T3" fmla="*/ 107 h 130"/>
              <a:gd name="T4" fmla="*/ 42 w 469"/>
              <a:gd name="T5" fmla="*/ 0 h 130"/>
              <a:gd name="T6" fmla="*/ 0 w 469"/>
              <a:gd name="T7" fmla="*/ 0 h 130"/>
              <a:gd name="T8" fmla="*/ 235 w 469"/>
              <a:gd name="T9" fmla="*/ 130 h 130"/>
              <a:gd name="T10" fmla="*/ 469 w 469"/>
              <a:gd name="T11" fmla="*/ 0 h 130"/>
              <a:gd name="T12" fmla="*/ 428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9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483"/>
          <p:cNvSpPr>
            <a:spLocks/>
          </p:cNvSpPr>
          <p:nvPr userDrawn="1"/>
        </p:nvSpPr>
        <p:spPr bwMode="auto">
          <a:xfrm>
            <a:off x="11753861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84"/>
          <p:cNvSpPr>
            <a:spLocks/>
          </p:cNvSpPr>
          <p:nvPr userDrawn="1"/>
        </p:nvSpPr>
        <p:spPr bwMode="auto">
          <a:xfrm>
            <a:off x="900113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7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85"/>
          <p:cNvSpPr>
            <a:spLocks/>
          </p:cNvSpPr>
          <p:nvPr userDrawn="1"/>
        </p:nvSpPr>
        <p:spPr bwMode="auto">
          <a:xfrm>
            <a:off x="10809298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86"/>
          <p:cNvSpPr>
            <a:spLocks/>
          </p:cNvSpPr>
          <p:nvPr userDrawn="1"/>
        </p:nvSpPr>
        <p:spPr bwMode="auto">
          <a:xfrm>
            <a:off x="7034219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42 w 468"/>
              <a:gd name="T3" fmla="*/ 102 h 130"/>
              <a:gd name="T4" fmla="*/ 235 w 468"/>
              <a:gd name="T5" fmla="*/ 107 h 130"/>
              <a:gd name="T6" fmla="*/ 42 w 468"/>
              <a:gd name="T7" fmla="*/ 0 h 130"/>
              <a:gd name="T8" fmla="*/ 0 w 468"/>
              <a:gd name="T9" fmla="*/ 0 h 130"/>
              <a:gd name="T10" fmla="*/ 235 w 468"/>
              <a:gd name="T11" fmla="*/ 130 h 130"/>
              <a:gd name="T12" fmla="*/ 242 w 468"/>
              <a:gd name="T13" fmla="*/ 125 h 130"/>
              <a:gd name="T14" fmla="*/ 468 w 468"/>
              <a:gd name="T15" fmla="*/ 0 h 130"/>
              <a:gd name="T16" fmla="*/ 427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42" y="102"/>
                </a:ln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242" y="125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87"/>
          <p:cNvSpPr>
            <a:spLocks/>
          </p:cNvSpPr>
          <p:nvPr userDrawn="1"/>
        </p:nvSpPr>
        <p:spPr bwMode="auto">
          <a:xfrm>
            <a:off x="9866322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1" y="0"/>
                </a:lnTo>
                <a:lnTo>
                  <a:pt x="0" y="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88"/>
          <p:cNvSpPr>
            <a:spLocks/>
          </p:cNvSpPr>
          <p:nvPr userDrawn="1"/>
        </p:nvSpPr>
        <p:spPr bwMode="auto">
          <a:xfrm>
            <a:off x="10337810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235 w 468"/>
              <a:gd name="T11" fmla="*/ 130 h 130"/>
              <a:gd name="T12" fmla="*/ 235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235" y="13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89"/>
          <p:cNvSpPr>
            <a:spLocks/>
          </p:cNvSpPr>
          <p:nvPr userDrawn="1"/>
        </p:nvSpPr>
        <p:spPr bwMode="auto">
          <a:xfrm>
            <a:off x="6562731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233 w 468"/>
              <a:gd name="T11" fmla="*/ 130 h 130"/>
              <a:gd name="T12" fmla="*/ 233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2" y="0"/>
                </a:lnTo>
                <a:lnTo>
                  <a:pt x="0" y="0"/>
                </a:lnTo>
                <a:lnTo>
                  <a:pt x="233" y="130"/>
                </a:lnTo>
                <a:lnTo>
                  <a:pt x="233" y="13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90"/>
          <p:cNvSpPr>
            <a:spLocks/>
          </p:cNvSpPr>
          <p:nvPr userDrawn="1"/>
        </p:nvSpPr>
        <p:spPr bwMode="auto">
          <a:xfrm>
            <a:off x="5619755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91"/>
          <p:cNvSpPr>
            <a:spLocks/>
          </p:cNvSpPr>
          <p:nvPr userDrawn="1"/>
        </p:nvSpPr>
        <p:spPr bwMode="auto">
          <a:xfrm>
            <a:off x="5146680" y="0"/>
            <a:ext cx="249238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92"/>
          <p:cNvSpPr>
            <a:spLocks/>
          </p:cNvSpPr>
          <p:nvPr userDrawn="1"/>
        </p:nvSpPr>
        <p:spPr bwMode="auto">
          <a:xfrm>
            <a:off x="4675192" y="0"/>
            <a:ext cx="249238" cy="68264"/>
          </a:xfrm>
          <a:custGeom>
            <a:avLst/>
            <a:gdLst>
              <a:gd name="T0" fmla="*/ 426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6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3"/>
          <p:cNvSpPr>
            <a:spLocks/>
          </p:cNvSpPr>
          <p:nvPr userDrawn="1"/>
        </p:nvSpPr>
        <p:spPr bwMode="auto">
          <a:xfrm>
            <a:off x="8450270" y="0"/>
            <a:ext cx="247650" cy="68264"/>
          </a:xfrm>
          <a:custGeom>
            <a:avLst/>
            <a:gdLst>
              <a:gd name="T0" fmla="*/ 428 w 469"/>
              <a:gd name="T1" fmla="*/ 0 h 130"/>
              <a:gd name="T2" fmla="*/ 235 w 469"/>
              <a:gd name="T3" fmla="*/ 107 h 130"/>
              <a:gd name="T4" fmla="*/ 42 w 469"/>
              <a:gd name="T5" fmla="*/ 0 h 130"/>
              <a:gd name="T6" fmla="*/ 0 w 469"/>
              <a:gd name="T7" fmla="*/ 0 h 130"/>
              <a:gd name="T8" fmla="*/ 235 w 469"/>
              <a:gd name="T9" fmla="*/ 130 h 130"/>
              <a:gd name="T10" fmla="*/ 469 w 469"/>
              <a:gd name="T11" fmla="*/ 0 h 130"/>
              <a:gd name="T12" fmla="*/ 428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9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494"/>
          <p:cNvSpPr>
            <a:spLocks/>
          </p:cNvSpPr>
          <p:nvPr userDrawn="1"/>
        </p:nvSpPr>
        <p:spPr bwMode="auto">
          <a:xfrm>
            <a:off x="8921758" y="0"/>
            <a:ext cx="249238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495"/>
          <p:cNvSpPr>
            <a:spLocks/>
          </p:cNvSpPr>
          <p:nvPr userDrawn="1"/>
        </p:nvSpPr>
        <p:spPr bwMode="auto">
          <a:xfrm>
            <a:off x="0" y="0"/>
            <a:ext cx="204788" cy="68264"/>
          </a:xfrm>
          <a:custGeom>
            <a:avLst/>
            <a:gdLst>
              <a:gd name="T0" fmla="*/ 346 w 387"/>
              <a:gd name="T1" fmla="*/ 0 h 130"/>
              <a:gd name="T2" fmla="*/ 154 w 387"/>
              <a:gd name="T3" fmla="*/ 107 h 130"/>
              <a:gd name="T4" fmla="*/ 0 w 387"/>
              <a:gd name="T5" fmla="*/ 22 h 130"/>
              <a:gd name="T6" fmla="*/ 0 w 387"/>
              <a:gd name="T7" fmla="*/ 45 h 130"/>
              <a:gd name="T8" fmla="*/ 154 w 387"/>
              <a:gd name="T9" fmla="*/ 130 h 130"/>
              <a:gd name="T10" fmla="*/ 387 w 387"/>
              <a:gd name="T11" fmla="*/ 0 h 130"/>
              <a:gd name="T12" fmla="*/ 346 w 387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7" h="130">
                <a:moveTo>
                  <a:pt x="346" y="0"/>
                </a:moveTo>
                <a:lnTo>
                  <a:pt x="154" y="107"/>
                </a:lnTo>
                <a:lnTo>
                  <a:pt x="0" y="22"/>
                </a:lnTo>
                <a:lnTo>
                  <a:pt x="0" y="45"/>
                </a:lnTo>
                <a:lnTo>
                  <a:pt x="154" y="130"/>
                </a:lnTo>
                <a:lnTo>
                  <a:pt x="387" y="0"/>
                </a:lnTo>
                <a:lnTo>
                  <a:pt x="34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496"/>
          <p:cNvSpPr>
            <a:spLocks/>
          </p:cNvSpPr>
          <p:nvPr userDrawn="1"/>
        </p:nvSpPr>
        <p:spPr bwMode="auto">
          <a:xfrm>
            <a:off x="7507295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497"/>
          <p:cNvSpPr>
            <a:spLocks/>
          </p:cNvSpPr>
          <p:nvPr userDrawn="1"/>
        </p:nvSpPr>
        <p:spPr bwMode="auto">
          <a:xfrm>
            <a:off x="7978783" y="0"/>
            <a:ext cx="247650" cy="68264"/>
          </a:xfrm>
          <a:custGeom>
            <a:avLst/>
            <a:gdLst>
              <a:gd name="T0" fmla="*/ 427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7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7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498"/>
          <p:cNvSpPr>
            <a:spLocks/>
          </p:cNvSpPr>
          <p:nvPr userDrawn="1"/>
        </p:nvSpPr>
        <p:spPr bwMode="auto">
          <a:xfrm>
            <a:off x="6091243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34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7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34" y="107"/>
                </a:lnTo>
                <a:lnTo>
                  <a:pt x="42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" name="Freeform 499"/>
          <p:cNvSpPr>
            <a:spLocks/>
          </p:cNvSpPr>
          <p:nvPr userDrawn="1"/>
        </p:nvSpPr>
        <p:spPr bwMode="auto">
          <a:xfrm>
            <a:off x="4203704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" name="Freeform 500"/>
          <p:cNvSpPr>
            <a:spLocks/>
          </p:cNvSpPr>
          <p:nvPr userDrawn="1"/>
        </p:nvSpPr>
        <p:spPr bwMode="auto">
          <a:xfrm>
            <a:off x="3732216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" name="Freeform 501"/>
          <p:cNvSpPr>
            <a:spLocks/>
          </p:cNvSpPr>
          <p:nvPr userDrawn="1"/>
        </p:nvSpPr>
        <p:spPr bwMode="auto">
          <a:xfrm>
            <a:off x="9394834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2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" name="Freeform 502"/>
          <p:cNvSpPr>
            <a:spLocks/>
          </p:cNvSpPr>
          <p:nvPr userDrawn="1"/>
        </p:nvSpPr>
        <p:spPr bwMode="auto">
          <a:xfrm>
            <a:off x="5240342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1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" name="Freeform 503"/>
          <p:cNvSpPr>
            <a:spLocks/>
          </p:cNvSpPr>
          <p:nvPr userDrawn="1"/>
        </p:nvSpPr>
        <p:spPr bwMode="auto">
          <a:xfrm>
            <a:off x="4295779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" name="Freeform 504"/>
          <p:cNvSpPr>
            <a:spLocks/>
          </p:cNvSpPr>
          <p:nvPr userDrawn="1"/>
        </p:nvSpPr>
        <p:spPr bwMode="auto">
          <a:xfrm>
            <a:off x="4767267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" name="Freeform 505"/>
          <p:cNvSpPr>
            <a:spLocks/>
          </p:cNvSpPr>
          <p:nvPr userDrawn="1"/>
        </p:nvSpPr>
        <p:spPr bwMode="auto">
          <a:xfrm>
            <a:off x="1936752" y="0"/>
            <a:ext cx="63500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1" name="Freeform 506"/>
          <p:cNvSpPr>
            <a:spLocks/>
          </p:cNvSpPr>
          <p:nvPr userDrawn="1"/>
        </p:nvSpPr>
        <p:spPr bwMode="auto">
          <a:xfrm>
            <a:off x="5711830" y="0"/>
            <a:ext cx="61913" cy="17463"/>
          </a:xfrm>
          <a:custGeom>
            <a:avLst/>
            <a:gdLst>
              <a:gd name="T0" fmla="*/ 77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7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7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" name="Freeform 507"/>
          <p:cNvSpPr>
            <a:spLocks/>
          </p:cNvSpPr>
          <p:nvPr userDrawn="1"/>
        </p:nvSpPr>
        <p:spPr bwMode="auto">
          <a:xfrm>
            <a:off x="3824291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" name="Freeform 508"/>
          <p:cNvSpPr>
            <a:spLocks/>
          </p:cNvSpPr>
          <p:nvPr userDrawn="1"/>
        </p:nvSpPr>
        <p:spPr bwMode="auto">
          <a:xfrm>
            <a:off x="2408240" y="0"/>
            <a:ext cx="63500" cy="17463"/>
          </a:xfrm>
          <a:custGeom>
            <a:avLst/>
            <a:gdLst>
              <a:gd name="T0" fmla="*/ 77 w 120"/>
              <a:gd name="T1" fmla="*/ 0 h 33"/>
              <a:gd name="T2" fmla="*/ 59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120 w 120"/>
              <a:gd name="T11" fmla="*/ 0 h 33"/>
              <a:gd name="T12" fmla="*/ 77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7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20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" name="Freeform 509"/>
          <p:cNvSpPr>
            <a:spLocks/>
          </p:cNvSpPr>
          <p:nvPr userDrawn="1"/>
        </p:nvSpPr>
        <p:spPr bwMode="auto">
          <a:xfrm>
            <a:off x="1465264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3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3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5" name="Freeform 510"/>
          <p:cNvSpPr>
            <a:spLocks/>
          </p:cNvSpPr>
          <p:nvPr userDrawn="1"/>
        </p:nvSpPr>
        <p:spPr bwMode="auto">
          <a:xfrm>
            <a:off x="993776" y="0"/>
            <a:ext cx="61913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" name="Freeform 511"/>
          <p:cNvSpPr>
            <a:spLocks/>
          </p:cNvSpPr>
          <p:nvPr userDrawn="1"/>
        </p:nvSpPr>
        <p:spPr bwMode="auto">
          <a:xfrm>
            <a:off x="6654806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59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59 w 120"/>
              <a:gd name="T11" fmla="*/ 33 h 33"/>
              <a:gd name="T12" fmla="*/ 59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59" y="33"/>
                </a:lnTo>
                <a:lnTo>
                  <a:pt x="59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" name="Freeform 512"/>
          <p:cNvSpPr>
            <a:spLocks/>
          </p:cNvSpPr>
          <p:nvPr userDrawn="1"/>
        </p:nvSpPr>
        <p:spPr bwMode="auto">
          <a:xfrm>
            <a:off x="3352803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61 w 120"/>
              <a:gd name="T11" fmla="*/ 33 h 33"/>
              <a:gd name="T12" fmla="*/ 61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61" y="33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" name="Freeform 513"/>
          <p:cNvSpPr>
            <a:spLocks/>
          </p:cNvSpPr>
          <p:nvPr userDrawn="1"/>
        </p:nvSpPr>
        <p:spPr bwMode="auto">
          <a:xfrm>
            <a:off x="2881315" y="0"/>
            <a:ext cx="61913" cy="17463"/>
          </a:xfrm>
          <a:custGeom>
            <a:avLst/>
            <a:gdLst>
              <a:gd name="T0" fmla="*/ 78 w 119"/>
              <a:gd name="T1" fmla="*/ 0 h 33"/>
              <a:gd name="T2" fmla="*/ 59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" name="Freeform 514"/>
          <p:cNvSpPr>
            <a:spLocks/>
          </p:cNvSpPr>
          <p:nvPr userDrawn="1"/>
        </p:nvSpPr>
        <p:spPr bwMode="auto">
          <a:xfrm>
            <a:off x="6183318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59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" name="Freeform 515"/>
          <p:cNvSpPr>
            <a:spLocks/>
          </p:cNvSpPr>
          <p:nvPr userDrawn="1"/>
        </p:nvSpPr>
        <p:spPr bwMode="auto">
          <a:xfrm>
            <a:off x="11845936" y="0"/>
            <a:ext cx="61913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3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3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1" name="Freeform 516"/>
          <p:cNvSpPr>
            <a:spLocks/>
          </p:cNvSpPr>
          <p:nvPr userDrawn="1"/>
        </p:nvSpPr>
        <p:spPr bwMode="auto">
          <a:xfrm>
            <a:off x="11372861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2" name="Freeform 517"/>
          <p:cNvSpPr>
            <a:spLocks/>
          </p:cNvSpPr>
          <p:nvPr userDrawn="1"/>
        </p:nvSpPr>
        <p:spPr bwMode="auto">
          <a:xfrm>
            <a:off x="7599370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" name="Freeform 518"/>
          <p:cNvSpPr>
            <a:spLocks/>
          </p:cNvSpPr>
          <p:nvPr userDrawn="1"/>
        </p:nvSpPr>
        <p:spPr bwMode="auto">
          <a:xfrm>
            <a:off x="7127882" y="0"/>
            <a:ext cx="61913" cy="17463"/>
          </a:xfrm>
          <a:custGeom>
            <a:avLst/>
            <a:gdLst>
              <a:gd name="T0" fmla="*/ 77 w 119"/>
              <a:gd name="T1" fmla="*/ 0 h 33"/>
              <a:gd name="T2" fmla="*/ 67 w 119"/>
              <a:gd name="T3" fmla="*/ 6 h 33"/>
              <a:gd name="T4" fmla="*/ 60 w 119"/>
              <a:gd name="T5" fmla="*/ 10 h 33"/>
              <a:gd name="T6" fmla="*/ 41 w 119"/>
              <a:gd name="T7" fmla="*/ 0 h 33"/>
              <a:gd name="T8" fmla="*/ 0 w 119"/>
              <a:gd name="T9" fmla="*/ 0 h 33"/>
              <a:gd name="T10" fmla="*/ 60 w 119"/>
              <a:gd name="T11" fmla="*/ 33 h 33"/>
              <a:gd name="T12" fmla="*/ 67 w 119"/>
              <a:gd name="T13" fmla="*/ 29 h 33"/>
              <a:gd name="T14" fmla="*/ 119 w 119"/>
              <a:gd name="T15" fmla="*/ 0 h 33"/>
              <a:gd name="T16" fmla="*/ 77 w 119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7" y="6"/>
                </a:ln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67" y="29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" name="Freeform 519"/>
          <p:cNvSpPr>
            <a:spLocks/>
          </p:cNvSpPr>
          <p:nvPr userDrawn="1"/>
        </p:nvSpPr>
        <p:spPr bwMode="auto">
          <a:xfrm>
            <a:off x="49213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5" name="Freeform 520"/>
          <p:cNvSpPr>
            <a:spLocks/>
          </p:cNvSpPr>
          <p:nvPr userDrawn="1"/>
        </p:nvSpPr>
        <p:spPr bwMode="auto">
          <a:xfrm>
            <a:off x="10901373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6" name="Freeform 521"/>
          <p:cNvSpPr>
            <a:spLocks/>
          </p:cNvSpPr>
          <p:nvPr userDrawn="1"/>
        </p:nvSpPr>
        <p:spPr bwMode="auto">
          <a:xfrm>
            <a:off x="520700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7" name="Freeform 522"/>
          <p:cNvSpPr>
            <a:spLocks/>
          </p:cNvSpPr>
          <p:nvPr userDrawn="1"/>
        </p:nvSpPr>
        <p:spPr bwMode="auto">
          <a:xfrm>
            <a:off x="9015421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8" name="Freeform 523"/>
          <p:cNvSpPr>
            <a:spLocks/>
          </p:cNvSpPr>
          <p:nvPr userDrawn="1"/>
        </p:nvSpPr>
        <p:spPr bwMode="auto">
          <a:xfrm>
            <a:off x="10429885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61 w 120"/>
              <a:gd name="T11" fmla="*/ 33 h 33"/>
              <a:gd name="T12" fmla="*/ 61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61" y="33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9" name="Freeform 524"/>
          <p:cNvSpPr>
            <a:spLocks/>
          </p:cNvSpPr>
          <p:nvPr userDrawn="1"/>
        </p:nvSpPr>
        <p:spPr bwMode="auto">
          <a:xfrm>
            <a:off x="8070858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3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3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0" name="Freeform 525"/>
          <p:cNvSpPr>
            <a:spLocks/>
          </p:cNvSpPr>
          <p:nvPr userDrawn="1"/>
        </p:nvSpPr>
        <p:spPr bwMode="auto">
          <a:xfrm>
            <a:off x="8543933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1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1" name="Freeform 526"/>
          <p:cNvSpPr>
            <a:spLocks/>
          </p:cNvSpPr>
          <p:nvPr userDrawn="1"/>
        </p:nvSpPr>
        <p:spPr bwMode="auto">
          <a:xfrm>
            <a:off x="9958397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59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2" name="Freeform 527"/>
          <p:cNvSpPr>
            <a:spLocks/>
          </p:cNvSpPr>
          <p:nvPr userDrawn="1"/>
        </p:nvSpPr>
        <p:spPr bwMode="auto">
          <a:xfrm>
            <a:off x="9486909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0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0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533" name="Group 8">
            <a:extLst>
              <a:ext uri="{FF2B5EF4-FFF2-40B4-BE49-F238E27FC236}">
                <a16:creationId xmlns:a16="http://schemas.microsoft.com/office/drawing/2014/main" id="{17BE7E25-02CA-494D-94CE-503BEDBC3CD8}"/>
              </a:ext>
            </a:extLst>
          </p:cNvPr>
          <p:cNvGrpSpPr/>
          <p:nvPr userDrawn="1"/>
        </p:nvGrpSpPr>
        <p:grpSpPr>
          <a:xfrm>
            <a:off x="9675820" y="157166"/>
            <a:ext cx="2346163" cy="6550208"/>
            <a:chOff x="9294576" y="171834"/>
            <a:chExt cx="2341006" cy="6535812"/>
          </a:xfrm>
        </p:grpSpPr>
        <p:sp>
          <p:nvSpPr>
            <p:cNvPr id="534" name="Rectangle 9">
              <a:extLst>
                <a:ext uri="{FF2B5EF4-FFF2-40B4-BE49-F238E27FC236}">
                  <a16:creationId xmlns:a16="http://schemas.microsoft.com/office/drawing/2014/main" id="{D2C9359B-9B3A-43BA-853A-4C9D99FAD0D3}"/>
                </a:ext>
              </a:extLst>
            </p:cNvPr>
            <p:cNvSpPr/>
            <p:nvPr/>
          </p:nvSpPr>
          <p:spPr>
            <a:xfrm>
              <a:off x="9294576" y="171834"/>
              <a:ext cx="2341006" cy="6535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5" name="Picture 10">
              <a:extLst>
                <a:ext uri="{FF2B5EF4-FFF2-40B4-BE49-F238E27FC236}">
                  <a16:creationId xmlns:a16="http://schemas.microsoft.com/office/drawing/2014/main" id="{A1523C33-E0C9-47F5-B476-64BAC04E9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4" r="13531"/>
            <a:stretch/>
          </p:blipFill>
          <p:spPr>
            <a:xfrm>
              <a:off x="9318076" y="4954072"/>
              <a:ext cx="2106735" cy="1466597"/>
            </a:xfrm>
            <a:prstGeom prst="rect">
              <a:avLst/>
            </a:prstGeom>
          </p:spPr>
        </p:pic>
      </p:grpSp>
      <p:sp>
        <p:nvSpPr>
          <p:cNvPr id="536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971550" y="2724150"/>
            <a:ext cx="8258184" cy="34020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text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en-GB" noProof="0"/>
          </a:p>
        </p:txBody>
      </p:sp>
      <p:sp>
        <p:nvSpPr>
          <p:cNvPr id="537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2214813" y="493200"/>
            <a:ext cx="1347371" cy="266400"/>
          </a:xfrm>
        </p:spPr>
        <p:txBody>
          <a:bodyPr/>
          <a:lstStyle/>
          <a:p>
            <a:r>
              <a:rPr lang="en-US" noProof="0"/>
              <a:t>13.6.2022</a:t>
            </a:r>
            <a:endParaRPr lang="en-GB" noProof="0"/>
          </a:p>
        </p:txBody>
      </p:sp>
      <p:sp>
        <p:nvSpPr>
          <p:cNvPr id="53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0553" y="493200"/>
            <a:ext cx="4742170" cy="266400"/>
          </a:xfrm>
        </p:spPr>
        <p:txBody>
          <a:bodyPr/>
          <a:lstStyle/>
          <a:p>
            <a:r>
              <a:rPr lang="en-US" i="1"/>
              <a:t>Gasum operational incident report</a:t>
            </a:r>
            <a:endParaRPr lang="fi-FI"/>
          </a:p>
        </p:txBody>
      </p:sp>
      <p:sp>
        <p:nvSpPr>
          <p:cNvPr id="53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284427" y="493200"/>
            <a:ext cx="918700" cy="266400"/>
          </a:xfrm>
        </p:spPr>
        <p:txBody>
          <a:bodyPr/>
          <a:lstStyle/>
          <a:p>
            <a:fld id="{809A0FB8-B86F-5C4E-9299-A2E1D4382EDB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540" name="Suora yhdysviiva 539"/>
          <p:cNvCxnSpPr/>
          <p:nvPr userDrawn="1"/>
        </p:nvCxnSpPr>
        <p:spPr>
          <a:xfrm>
            <a:off x="1027224" y="795338"/>
            <a:ext cx="7345499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1" name="Ryhmä 18"/>
          <p:cNvGrpSpPr/>
          <p:nvPr userDrawn="1"/>
        </p:nvGrpSpPr>
        <p:grpSpPr bwMode="black">
          <a:xfrm>
            <a:off x="1031216" y="573052"/>
            <a:ext cx="792000" cy="160373"/>
            <a:chOff x="1130300" y="658813"/>
            <a:chExt cx="8053388" cy="1658938"/>
          </a:xfrm>
          <a:solidFill>
            <a:srgbClr val="6491F5"/>
          </a:solidFill>
        </p:grpSpPr>
        <p:sp>
          <p:nvSpPr>
            <p:cNvPr id="542" name="Freeform 5"/>
            <p:cNvSpPr>
              <a:spLocks noEditPoints="1"/>
            </p:cNvSpPr>
            <p:nvPr userDrawn="1"/>
          </p:nvSpPr>
          <p:spPr bwMode="black">
            <a:xfrm>
              <a:off x="2909888" y="947738"/>
              <a:ext cx="1370013" cy="1370013"/>
            </a:xfrm>
            <a:custGeom>
              <a:avLst/>
              <a:gdLst>
                <a:gd name="T0" fmla="*/ 2545 w 3451"/>
                <a:gd name="T1" fmla="*/ 3158 h 3451"/>
                <a:gd name="T2" fmla="*/ 2412 w 3451"/>
                <a:gd name="T3" fmla="*/ 3251 h 3451"/>
                <a:gd name="T4" fmla="*/ 2273 w 3451"/>
                <a:gd name="T5" fmla="*/ 3325 h 3451"/>
                <a:gd name="T6" fmla="*/ 2129 w 3451"/>
                <a:gd name="T7" fmla="*/ 3381 h 3451"/>
                <a:gd name="T8" fmla="*/ 1982 w 3451"/>
                <a:gd name="T9" fmla="*/ 3420 h 3451"/>
                <a:gd name="T10" fmla="*/ 1737 w 3451"/>
                <a:gd name="T11" fmla="*/ 3450 h 3451"/>
                <a:gd name="T12" fmla="*/ 1492 w 3451"/>
                <a:gd name="T13" fmla="*/ 3441 h 3451"/>
                <a:gd name="T14" fmla="*/ 1269 w 3451"/>
                <a:gd name="T15" fmla="*/ 3402 h 3451"/>
                <a:gd name="T16" fmla="*/ 1056 w 3451"/>
                <a:gd name="T17" fmla="*/ 3334 h 3451"/>
                <a:gd name="T18" fmla="*/ 857 w 3451"/>
                <a:gd name="T19" fmla="*/ 3240 h 3451"/>
                <a:gd name="T20" fmla="*/ 674 w 3451"/>
                <a:gd name="T21" fmla="*/ 3123 h 3451"/>
                <a:gd name="T22" fmla="*/ 511 w 3451"/>
                <a:gd name="T23" fmla="*/ 2983 h 3451"/>
                <a:gd name="T24" fmla="*/ 376 w 3451"/>
                <a:gd name="T25" fmla="*/ 2833 h 3451"/>
                <a:gd name="T26" fmla="*/ 267 w 3451"/>
                <a:gd name="T27" fmla="*/ 2678 h 3451"/>
                <a:gd name="T28" fmla="*/ 175 w 3451"/>
                <a:gd name="T29" fmla="*/ 2510 h 3451"/>
                <a:gd name="T30" fmla="*/ 101 w 3451"/>
                <a:gd name="T31" fmla="*/ 2329 h 3451"/>
                <a:gd name="T32" fmla="*/ 46 w 3451"/>
                <a:gd name="T33" fmla="*/ 2138 h 3451"/>
                <a:gd name="T34" fmla="*/ 12 w 3451"/>
                <a:gd name="T35" fmla="*/ 1937 h 3451"/>
                <a:gd name="T36" fmla="*/ 0 w 3451"/>
                <a:gd name="T37" fmla="*/ 1729 h 3451"/>
                <a:gd name="T38" fmla="*/ 51 w 3451"/>
                <a:gd name="T39" fmla="*/ 1289 h 3451"/>
                <a:gd name="T40" fmla="*/ 196 w 3451"/>
                <a:gd name="T41" fmla="*/ 894 h 3451"/>
                <a:gd name="T42" fmla="*/ 421 w 3451"/>
                <a:gd name="T43" fmla="*/ 558 h 3451"/>
                <a:gd name="T44" fmla="*/ 715 w 3451"/>
                <a:gd name="T45" fmla="*/ 289 h 3451"/>
                <a:gd name="T46" fmla="*/ 1065 w 3451"/>
                <a:gd name="T47" fmla="*/ 101 h 3451"/>
                <a:gd name="T48" fmla="*/ 1459 w 3451"/>
                <a:gd name="T49" fmla="*/ 9 h 3451"/>
                <a:gd name="T50" fmla="*/ 1730 w 3451"/>
                <a:gd name="T51" fmla="*/ 2 h 3451"/>
                <a:gd name="T52" fmla="*/ 1900 w 3451"/>
                <a:gd name="T53" fmla="*/ 22 h 3451"/>
                <a:gd name="T54" fmla="*/ 2061 w 3451"/>
                <a:gd name="T55" fmla="*/ 58 h 3451"/>
                <a:gd name="T56" fmla="*/ 2215 w 3451"/>
                <a:gd name="T57" fmla="*/ 110 h 3451"/>
                <a:gd name="T58" fmla="*/ 2360 w 3451"/>
                <a:gd name="T59" fmla="*/ 178 h 3451"/>
                <a:gd name="T60" fmla="*/ 2496 w 3451"/>
                <a:gd name="T61" fmla="*/ 259 h 3451"/>
                <a:gd name="T62" fmla="*/ 2596 w 3451"/>
                <a:gd name="T63" fmla="*/ 67 h 3451"/>
                <a:gd name="T64" fmla="*/ 2527 w 3451"/>
                <a:gd name="T65" fmla="*/ 1185 h 3451"/>
                <a:gd name="T66" fmla="*/ 2426 w 3451"/>
                <a:gd name="T67" fmla="*/ 1081 h 3451"/>
                <a:gd name="T68" fmla="*/ 2312 w 3451"/>
                <a:gd name="T69" fmla="*/ 992 h 3451"/>
                <a:gd name="T70" fmla="*/ 2185 w 3451"/>
                <a:gd name="T71" fmla="*/ 919 h 3451"/>
                <a:gd name="T72" fmla="*/ 2047 w 3451"/>
                <a:gd name="T73" fmla="*/ 865 h 3451"/>
                <a:gd name="T74" fmla="*/ 1898 w 3451"/>
                <a:gd name="T75" fmla="*/ 832 h 3451"/>
                <a:gd name="T76" fmla="*/ 1742 w 3451"/>
                <a:gd name="T77" fmla="*/ 820 h 3451"/>
                <a:gd name="T78" fmla="*/ 1513 w 3451"/>
                <a:gd name="T79" fmla="*/ 850 h 3451"/>
                <a:gd name="T80" fmla="*/ 1314 w 3451"/>
                <a:gd name="T81" fmla="*/ 935 h 3451"/>
                <a:gd name="T82" fmla="*/ 1149 w 3451"/>
                <a:gd name="T83" fmla="*/ 1064 h 3451"/>
                <a:gd name="T84" fmla="*/ 1021 w 3451"/>
                <a:gd name="T85" fmla="*/ 1231 h 3451"/>
                <a:gd name="T86" fmla="*/ 935 w 3451"/>
                <a:gd name="T87" fmla="*/ 1426 h 3451"/>
                <a:gd name="T88" fmla="*/ 892 w 3451"/>
                <a:gd name="T89" fmla="*/ 1640 h 3451"/>
                <a:gd name="T90" fmla="*/ 897 w 3451"/>
                <a:gd name="T91" fmla="*/ 1871 h 3451"/>
                <a:gd name="T92" fmla="*/ 955 w 3451"/>
                <a:gd name="T93" fmla="*/ 2089 h 3451"/>
                <a:gd name="T94" fmla="*/ 1058 w 3451"/>
                <a:gd name="T95" fmla="*/ 2278 h 3451"/>
                <a:gd name="T96" fmla="*/ 1200 w 3451"/>
                <a:gd name="T97" fmla="*/ 2432 h 3451"/>
                <a:gd name="T98" fmla="*/ 1377 w 3451"/>
                <a:gd name="T99" fmla="*/ 2545 h 3451"/>
                <a:gd name="T100" fmla="*/ 1582 w 3451"/>
                <a:gd name="T101" fmla="*/ 2613 h 3451"/>
                <a:gd name="T102" fmla="*/ 1794 w 3451"/>
                <a:gd name="T103" fmla="*/ 2630 h 3451"/>
                <a:gd name="T104" fmla="*/ 1947 w 3451"/>
                <a:gd name="T105" fmla="*/ 2614 h 3451"/>
                <a:gd name="T106" fmla="*/ 2090 w 3451"/>
                <a:gd name="T107" fmla="*/ 2576 h 3451"/>
                <a:gd name="T108" fmla="*/ 2224 w 3451"/>
                <a:gd name="T109" fmla="*/ 2518 h 3451"/>
                <a:gd name="T110" fmla="*/ 2346 w 3451"/>
                <a:gd name="T111" fmla="*/ 2442 h 3451"/>
                <a:gd name="T112" fmla="*/ 2454 w 3451"/>
                <a:gd name="T113" fmla="*/ 2351 h 3451"/>
                <a:gd name="T114" fmla="*/ 2546 w 3451"/>
                <a:gd name="T115" fmla="*/ 2244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1" h="3451">
                  <a:moveTo>
                    <a:pt x="3451" y="3382"/>
                  </a:moveTo>
                  <a:lnTo>
                    <a:pt x="2596" y="3382"/>
                  </a:lnTo>
                  <a:lnTo>
                    <a:pt x="2596" y="3116"/>
                  </a:lnTo>
                  <a:lnTo>
                    <a:pt x="2571" y="3138"/>
                  </a:lnTo>
                  <a:lnTo>
                    <a:pt x="2545" y="3158"/>
                  </a:lnTo>
                  <a:lnTo>
                    <a:pt x="2519" y="3179"/>
                  </a:lnTo>
                  <a:lnTo>
                    <a:pt x="2492" y="3197"/>
                  </a:lnTo>
                  <a:lnTo>
                    <a:pt x="2466" y="3215"/>
                  </a:lnTo>
                  <a:lnTo>
                    <a:pt x="2438" y="3234"/>
                  </a:lnTo>
                  <a:lnTo>
                    <a:pt x="2412" y="3251"/>
                  </a:lnTo>
                  <a:lnTo>
                    <a:pt x="2385" y="3266"/>
                  </a:lnTo>
                  <a:lnTo>
                    <a:pt x="2356" y="3282"/>
                  </a:lnTo>
                  <a:lnTo>
                    <a:pt x="2329" y="3297"/>
                  </a:lnTo>
                  <a:lnTo>
                    <a:pt x="2301" y="3311"/>
                  </a:lnTo>
                  <a:lnTo>
                    <a:pt x="2273" y="3325"/>
                  </a:lnTo>
                  <a:lnTo>
                    <a:pt x="2244" y="3337"/>
                  </a:lnTo>
                  <a:lnTo>
                    <a:pt x="2217" y="3350"/>
                  </a:lnTo>
                  <a:lnTo>
                    <a:pt x="2188" y="3360"/>
                  </a:lnTo>
                  <a:lnTo>
                    <a:pt x="2158" y="3371"/>
                  </a:lnTo>
                  <a:lnTo>
                    <a:pt x="2129" y="3381"/>
                  </a:lnTo>
                  <a:lnTo>
                    <a:pt x="2101" y="3390"/>
                  </a:lnTo>
                  <a:lnTo>
                    <a:pt x="2071" y="3399"/>
                  </a:lnTo>
                  <a:lnTo>
                    <a:pt x="2041" y="3407"/>
                  </a:lnTo>
                  <a:lnTo>
                    <a:pt x="2012" y="3414"/>
                  </a:lnTo>
                  <a:lnTo>
                    <a:pt x="1982" y="3420"/>
                  </a:lnTo>
                  <a:lnTo>
                    <a:pt x="1952" y="3427"/>
                  </a:lnTo>
                  <a:lnTo>
                    <a:pt x="1921" y="3432"/>
                  </a:lnTo>
                  <a:lnTo>
                    <a:pt x="1861" y="3441"/>
                  </a:lnTo>
                  <a:lnTo>
                    <a:pt x="1799" y="3446"/>
                  </a:lnTo>
                  <a:lnTo>
                    <a:pt x="1737" y="3450"/>
                  </a:lnTo>
                  <a:lnTo>
                    <a:pt x="1674" y="3451"/>
                  </a:lnTo>
                  <a:lnTo>
                    <a:pt x="1629" y="3451"/>
                  </a:lnTo>
                  <a:lnTo>
                    <a:pt x="1583" y="3449"/>
                  </a:lnTo>
                  <a:lnTo>
                    <a:pt x="1536" y="3446"/>
                  </a:lnTo>
                  <a:lnTo>
                    <a:pt x="1492" y="3441"/>
                  </a:lnTo>
                  <a:lnTo>
                    <a:pt x="1446" y="3436"/>
                  </a:lnTo>
                  <a:lnTo>
                    <a:pt x="1402" y="3429"/>
                  </a:lnTo>
                  <a:lnTo>
                    <a:pt x="1356" y="3421"/>
                  </a:lnTo>
                  <a:lnTo>
                    <a:pt x="1313" y="3412"/>
                  </a:lnTo>
                  <a:lnTo>
                    <a:pt x="1269" y="3402"/>
                  </a:lnTo>
                  <a:lnTo>
                    <a:pt x="1226" y="3390"/>
                  </a:lnTo>
                  <a:lnTo>
                    <a:pt x="1183" y="3377"/>
                  </a:lnTo>
                  <a:lnTo>
                    <a:pt x="1140" y="3364"/>
                  </a:lnTo>
                  <a:lnTo>
                    <a:pt x="1098" y="3350"/>
                  </a:lnTo>
                  <a:lnTo>
                    <a:pt x="1056" y="3334"/>
                  </a:lnTo>
                  <a:lnTo>
                    <a:pt x="1015" y="3317"/>
                  </a:lnTo>
                  <a:lnTo>
                    <a:pt x="974" y="3299"/>
                  </a:lnTo>
                  <a:lnTo>
                    <a:pt x="935" y="3281"/>
                  </a:lnTo>
                  <a:lnTo>
                    <a:pt x="896" y="3261"/>
                  </a:lnTo>
                  <a:lnTo>
                    <a:pt x="857" y="3240"/>
                  </a:lnTo>
                  <a:lnTo>
                    <a:pt x="819" y="3218"/>
                  </a:lnTo>
                  <a:lnTo>
                    <a:pt x="781" y="3196"/>
                  </a:lnTo>
                  <a:lnTo>
                    <a:pt x="745" y="3172"/>
                  </a:lnTo>
                  <a:lnTo>
                    <a:pt x="709" y="3148"/>
                  </a:lnTo>
                  <a:lnTo>
                    <a:pt x="674" y="3123"/>
                  </a:lnTo>
                  <a:lnTo>
                    <a:pt x="639" y="3097"/>
                  </a:lnTo>
                  <a:lnTo>
                    <a:pt x="606" y="3069"/>
                  </a:lnTo>
                  <a:lnTo>
                    <a:pt x="574" y="3042"/>
                  </a:lnTo>
                  <a:lnTo>
                    <a:pt x="541" y="3013"/>
                  </a:lnTo>
                  <a:lnTo>
                    <a:pt x="511" y="2983"/>
                  </a:lnTo>
                  <a:lnTo>
                    <a:pt x="481" y="2953"/>
                  </a:lnTo>
                  <a:lnTo>
                    <a:pt x="451" y="2922"/>
                  </a:lnTo>
                  <a:lnTo>
                    <a:pt x="424" y="2891"/>
                  </a:lnTo>
                  <a:lnTo>
                    <a:pt x="399" y="2862"/>
                  </a:lnTo>
                  <a:lnTo>
                    <a:pt x="376" y="2833"/>
                  </a:lnTo>
                  <a:lnTo>
                    <a:pt x="354" y="2803"/>
                  </a:lnTo>
                  <a:lnTo>
                    <a:pt x="331" y="2773"/>
                  </a:lnTo>
                  <a:lnTo>
                    <a:pt x="309" y="2742"/>
                  </a:lnTo>
                  <a:lnTo>
                    <a:pt x="288" y="2711"/>
                  </a:lnTo>
                  <a:lnTo>
                    <a:pt x="267" y="2678"/>
                  </a:lnTo>
                  <a:lnTo>
                    <a:pt x="248" y="2645"/>
                  </a:lnTo>
                  <a:lnTo>
                    <a:pt x="228" y="2613"/>
                  </a:lnTo>
                  <a:lnTo>
                    <a:pt x="210" y="2579"/>
                  </a:lnTo>
                  <a:lnTo>
                    <a:pt x="192" y="2545"/>
                  </a:lnTo>
                  <a:lnTo>
                    <a:pt x="175" y="2510"/>
                  </a:lnTo>
                  <a:lnTo>
                    <a:pt x="159" y="2475"/>
                  </a:lnTo>
                  <a:lnTo>
                    <a:pt x="144" y="2439"/>
                  </a:lnTo>
                  <a:lnTo>
                    <a:pt x="128" y="2403"/>
                  </a:lnTo>
                  <a:lnTo>
                    <a:pt x="115" y="2366"/>
                  </a:lnTo>
                  <a:lnTo>
                    <a:pt x="101" y="2329"/>
                  </a:lnTo>
                  <a:lnTo>
                    <a:pt x="89" y="2292"/>
                  </a:lnTo>
                  <a:lnTo>
                    <a:pt x="77" y="2254"/>
                  </a:lnTo>
                  <a:lnTo>
                    <a:pt x="65" y="2215"/>
                  </a:lnTo>
                  <a:lnTo>
                    <a:pt x="55" y="2177"/>
                  </a:lnTo>
                  <a:lnTo>
                    <a:pt x="46" y="2138"/>
                  </a:lnTo>
                  <a:lnTo>
                    <a:pt x="37" y="2098"/>
                  </a:lnTo>
                  <a:lnTo>
                    <a:pt x="30" y="2059"/>
                  </a:lnTo>
                  <a:lnTo>
                    <a:pt x="22" y="2018"/>
                  </a:lnTo>
                  <a:lnTo>
                    <a:pt x="17" y="1978"/>
                  </a:lnTo>
                  <a:lnTo>
                    <a:pt x="12" y="1937"/>
                  </a:lnTo>
                  <a:lnTo>
                    <a:pt x="8" y="1896"/>
                  </a:lnTo>
                  <a:lnTo>
                    <a:pt x="4" y="1855"/>
                  </a:lnTo>
                  <a:lnTo>
                    <a:pt x="2" y="1813"/>
                  </a:lnTo>
                  <a:lnTo>
                    <a:pt x="0" y="1772"/>
                  </a:lnTo>
                  <a:lnTo>
                    <a:pt x="0" y="1729"/>
                  </a:lnTo>
                  <a:lnTo>
                    <a:pt x="2" y="1637"/>
                  </a:lnTo>
                  <a:lnTo>
                    <a:pt x="8" y="1549"/>
                  </a:lnTo>
                  <a:lnTo>
                    <a:pt x="18" y="1460"/>
                  </a:lnTo>
                  <a:lnTo>
                    <a:pt x="33" y="1374"/>
                  </a:lnTo>
                  <a:lnTo>
                    <a:pt x="51" y="1289"/>
                  </a:lnTo>
                  <a:lnTo>
                    <a:pt x="73" y="1206"/>
                  </a:lnTo>
                  <a:lnTo>
                    <a:pt x="98" y="1125"/>
                  </a:lnTo>
                  <a:lnTo>
                    <a:pt x="127" y="1047"/>
                  </a:lnTo>
                  <a:lnTo>
                    <a:pt x="159" y="970"/>
                  </a:lnTo>
                  <a:lnTo>
                    <a:pt x="196" y="894"/>
                  </a:lnTo>
                  <a:lnTo>
                    <a:pt x="235" y="822"/>
                  </a:lnTo>
                  <a:lnTo>
                    <a:pt x="277" y="752"/>
                  </a:lnTo>
                  <a:lnTo>
                    <a:pt x="322" y="684"/>
                  </a:lnTo>
                  <a:lnTo>
                    <a:pt x="370" y="619"/>
                  </a:lnTo>
                  <a:lnTo>
                    <a:pt x="421" y="558"/>
                  </a:lnTo>
                  <a:lnTo>
                    <a:pt x="475" y="498"/>
                  </a:lnTo>
                  <a:lnTo>
                    <a:pt x="531" y="440"/>
                  </a:lnTo>
                  <a:lnTo>
                    <a:pt x="590" y="387"/>
                  </a:lnTo>
                  <a:lnTo>
                    <a:pt x="651" y="336"/>
                  </a:lnTo>
                  <a:lnTo>
                    <a:pt x="715" y="289"/>
                  </a:lnTo>
                  <a:lnTo>
                    <a:pt x="781" y="245"/>
                  </a:lnTo>
                  <a:lnTo>
                    <a:pt x="849" y="204"/>
                  </a:lnTo>
                  <a:lnTo>
                    <a:pt x="919" y="166"/>
                  </a:lnTo>
                  <a:lnTo>
                    <a:pt x="991" y="133"/>
                  </a:lnTo>
                  <a:lnTo>
                    <a:pt x="1065" y="101"/>
                  </a:lnTo>
                  <a:lnTo>
                    <a:pt x="1141" y="75"/>
                  </a:lnTo>
                  <a:lnTo>
                    <a:pt x="1218" y="53"/>
                  </a:lnTo>
                  <a:lnTo>
                    <a:pt x="1297" y="33"/>
                  </a:lnTo>
                  <a:lnTo>
                    <a:pt x="1378" y="19"/>
                  </a:lnTo>
                  <a:lnTo>
                    <a:pt x="1459" y="9"/>
                  </a:lnTo>
                  <a:lnTo>
                    <a:pt x="1543" y="2"/>
                  </a:lnTo>
                  <a:lnTo>
                    <a:pt x="1626" y="0"/>
                  </a:lnTo>
                  <a:lnTo>
                    <a:pt x="1661" y="0"/>
                  </a:lnTo>
                  <a:lnTo>
                    <a:pt x="1696" y="1"/>
                  </a:lnTo>
                  <a:lnTo>
                    <a:pt x="1730" y="2"/>
                  </a:lnTo>
                  <a:lnTo>
                    <a:pt x="1765" y="5"/>
                  </a:lnTo>
                  <a:lnTo>
                    <a:pt x="1799" y="9"/>
                  </a:lnTo>
                  <a:lnTo>
                    <a:pt x="1833" y="13"/>
                  </a:lnTo>
                  <a:lnTo>
                    <a:pt x="1867" y="16"/>
                  </a:lnTo>
                  <a:lnTo>
                    <a:pt x="1900" y="22"/>
                  </a:lnTo>
                  <a:lnTo>
                    <a:pt x="1932" y="28"/>
                  </a:lnTo>
                  <a:lnTo>
                    <a:pt x="1965" y="35"/>
                  </a:lnTo>
                  <a:lnTo>
                    <a:pt x="1998" y="41"/>
                  </a:lnTo>
                  <a:lnTo>
                    <a:pt x="2030" y="49"/>
                  </a:lnTo>
                  <a:lnTo>
                    <a:pt x="2061" y="58"/>
                  </a:lnTo>
                  <a:lnTo>
                    <a:pt x="2093" y="67"/>
                  </a:lnTo>
                  <a:lnTo>
                    <a:pt x="2124" y="76"/>
                  </a:lnTo>
                  <a:lnTo>
                    <a:pt x="2155" y="87"/>
                  </a:lnTo>
                  <a:lnTo>
                    <a:pt x="2185" y="99"/>
                  </a:lnTo>
                  <a:lnTo>
                    <a:pt x="2215" y="110"/>
                  </a:lnTo>
                  <a:lnTo>
                    <a:pt x="2245" y="122"/>
                  </a:lnTo>
                  <a:lnTo>
                    <a:pt x="2274" y="135"/>
                  </a:lnTo>
                  <a:lnTo>
                    <a:pt x="2304" y="149"/>
                  </a:lnTo>
                  <a:lnTo>
                    <a:pt x="2333" y="163"/>
                  </a:lnTo>
                  <a:lnTo>
                    <a:pt x="2360" y="178"/>
                  </a:lnTo>
                  <a:lnTo>
                    <a:pt x="2389" y="193"/>
                  </a:lnTo>
                  <a:lnTo>
                    <a:pt x="2416" y="208"/>
                  </a:lnTo>
                  <a:lnTo>
                    <a:pt x="2443" y="225"/>
                  </a:lnTo>
                  <a:lnTo>
                    <a:pt x="2470" y="242"/>
                  </a:lnTo>
                  <a:lnTo>
                    <a:pt x="2496" y="259"/>
                  </a:lnTo>
                  <a:lnTo>
                    <a:pt x="2522" y="277"/>
                  </a:lnTo>
                  <a:lnTo>
                    <a:pt x="2546" y="296"/>
                  </a:lnTo>
                  <a:lnTo>
                    <a:pt x="2573" y="315"/>
                  </a:lnTo>
                  <a:lnTo>
                    <a:pt x="2596" y="335"/>
                  </a:lnTo>
                  <a:lnTo>
                    <a:pt x="2596" y="67"/>
                  </a:lnTo>
                  <a:lnTo>
                    <a:pt x="3451" y="67"/>
                  </a:lnTo>
                  <a:lnTo>
                    <a:pt x="3451" y="3382"/>
                  </a:lnTo>
                  <a:close/>
                  <a:moveTo>
                    <a:pt x="2562" y="1231"/>
                  </a:moveTo>
                  <a:lnTo>
                    <a:pt x="2545" y="1207"/>
                  </a:lnTo>
                  <a:lnTo>
                    <a:pt x="2527" y="1185"/>
                  </a:lnTo>
                  <a:lnTo>
                    <a:pt x="2507" y="1163"/>
                  </a:lnTo>
                  <a:lnTo>
                    <a:pt x="2488" y="1142"/>
                  </a:lnTo>
                  <a:lnTo>
                    <a:pt x="2468" y="1121"/>
                  </a:lnTo>
                  <a:lnTo>
                    <a:pt x="2447" y="1100"/>
                  </a:lnTo>
                  <a:lnTo>
                    <a:pt x="2426" y="1081"/>
                  </a:lnTo>
                  <a:lnTo>
                    <a:pt x="2404" y="1062"/>
                  </a:lnTo>
                  <a:lnTo>
                    <a:pt x="2382" y="1044"/>
                  </a:lnTo>
                  <a:lnTo>
                    <a:pt x="2359" y="1026"/>
                  </a:lnTo>
                  <a:lnTo>
                    <a:pt x="2335" y="1009"/>
                  </a:lnTo>
                  <a:lnTo>
                    <a:pt x="2312" y="992"/>
                  </a:lnTo>
                  <a:lnTo>
                    <a:pt x="2287" y="976"/>
                  </a:lnTo>
                  <a:lnTo>
                    <a:pt x="2262" y="961"/>
                  </a:lnTo>
                  <a:lnTo>
                    <a:pt x="2237" y="946"/>
                  </a:lnTo>
                  <a:lnTo>
                    <a:pt x="2211" y="932"/>
                  </a:lnTo>
                  <a:lnTo>
                    <a:pt x="2185" y="919"/>
                  </a:lnTo>
                  <a:lnTo>
                    <a:pt x="2158" y="907"/>
                  </a:lnTo>
                  <a:lnTo>
                    <a:pt x="2131" y="895"/>
                  </a:lnTo>
                  <a:lnTo>
                    <a:pt x="2103" y="885"/>
                  </a:lnTo>
                  <a:lnTo>
                    <a:pt x="2076" y="875"/>
                  </a:lnTo>
                  <a:lnTo>
                    <a:pt x="2047" y="865"/>
                  </a:lnTo>
                  <a:lnTo>
                    <a:pt x="2018" y="856"/>
                  </a:lnTo>
                  <a:lnTo>
                    <a:pt x="1988" y="850"/>
                  </a:lnTo>
                  <a:lnTo>
                    <a:pt x="1958" y="842"/>
                  </a:lnTo>
                  <a:lnTo>
                    <a:pt x="1928" y="837"/>
                  </a:lnTo>
                  <a:lnTo>
                    <a:pt x="1898" y="832"/>
                  </a:lnTo>
                  <a:lnTo>
                    <a:pt x="1868" y="828"/>
                  </a:lnTo>
                  <a:lnTo>
                    <a:pt x="1837" y="824"/>
                  </a:lnTo>
                  <a:lnTo>
                    <a:pt x="1806" y="821"/>
                  </a:lnTo>
                  <a:lnTo>
                    <a:pt x="1775" y="820"/>
                  </a:lnTo>
                  <a:lnTo>
                    <a:pt x="1742" y="820"/>
                  </a:lnTo>
                  <a:lnTo>
                    <a:pt x="1694" y="821"/>
                  </a:lnTo>
                  <a:lnTo>
                    <a:pt x="1647" y="825"/>
                  </a:lnTo>
                  <a:lnTo>
                    <a:pt x="1601" y="830"/>
                  </a:lnTo>
                  <a:lnTo>
                    <a:pt x="1557" y="839"/>
                  </a:lnTo>
                  <a:lnTo>
                    <a:pt x="1513" y="850"/>
                  </a:lnTo>
                  <a:lnTo>
                    <a:pt x="1471" y="863"/>
                  </a:lnTo>
                  <a:lnTo>
                    <a:pt x="1429" y="877"/>
                  </a:lnTo>
                  <a:lnTo>
                    <a:pt x="1390" y="894"/>
                  </a:lnTo>
                  <a:lnTo>
                    <a:pt x="1351" y="914"/>
                  </a:lnTo>
                  <a:lnTo>
                    <a:pt x="1314" y="935"/>
                  </a:lnTo>
                  <a:lnTo>
                    <a:pt x="1278" y="957"/>
                  </a:lnTo>
                  <a:lnTo>
                    <a:pt x="1244" y="981"/>
                  </a:lnTo>
                  <a:lnTo>
                    <a:pt x="1211" y="1008"/>
                  </a:lnTo>
                  <a:lnTo>
                    <a:pt x="1179" y="1035"/>
                  </a:lnTo>
                  <a:lnTo>
                    <a:pt x="1149" y="1064"/>
                  </a:lnTo>
                  <a:lnTo>
                    <a:pt x="1120" y="1095"/>
                  </a:lnTo>
                  <a:lnTo>
                    <a:pt x="1093" y="1128"/>
                  </a:lnTo>
                  <a:lnTo>
                    <a:pt x="1068" y="1160"/>
                  </a:lnTo>
                  <a:lnTo>
                    <a:pt x="1043" y="1195"/>
                  </a:lnTo>
                  <a:lnTo>
                    <a:pt x="1021" y="1231"/>
                  </a:lnTo>
                  <a:lnTo>
                    <a:pt x="1000" y="1268"/>
                  </a:lnTo>
                  <a:lnTo>
                    <a:pt x="982" y="1306"/>
                  </a:lnTo>
                  <a:lnTo>
                    <a:pt x="964" y="1345"/>
                  </a:lnTo>
                  <a:lnTo>
                    <a:pt x="948" y="1384"/>
                  </a:lnTo>
                  <a:lnTo>
                    <a:pt x="935" y="1426"/>
                  </a:lnTo>
                  <a:lnTo>
                    <a:pt x="922" y="1468"/>
                  </a:lnTo>
                  <a:lnTo>
                    <a:pt x="912" y="1510"/>
                  </a:lnTo>
                  <a:lnTo>
                    <a:pt x="904" y="1553"/>
                  </a:lnTo>
                  <a:lnTo>
                    <a:pt x="897" y="1596"/>
                  </a:lnTo>
                  <a:lnTo>
                    <a:pt x="892" y="1640"/>
                  </a:lnTo>
                  <a:lnTo>
                    <a:pt x="889" y="1684"/>
                  </a:lnTo>
                  <a:lnTo>
                    <a:pt x="888" y="1729"/>
                  </a:lnTo>
                  <a:lnTo>
                    <a:pt x="889" y="1777"/>
                  </a:lnTo>
                  <a:lnTo>
                    <a:pt x="892" y="1825"/>
                  </a:lnTo>
                  <a:lnTo>
                    <a:pt x="897" y="1871"/>
                  </a:lnTo>
                  <a:lnTo>
                    <a:pt x="905" y="1916"/>
                  </a:lnTo>
                  <a:lnTo>
                    <a:pt x="914" y="1961"/>
                  </a:lnTo>
                  <a:lnTo>
                    <a:pt x="926" y="2005"/>
                  </a:lnTo>
                  <a:lnTo>
                    <a:pt x="939" y="2047"/>
                  </a:lnTo>
                  <a:lnTo>
                    <a:pt x="955" y="2089"/>
                  </a:lnTo>
                  <a:lnTo>
                    <a:pt x="972" y="2129"/>
                  </a:lnTo>
                  <a:lnTo>
                    <a:pt x="991" y="2168"/>
                  </a:lnTo>
                  <a:lnTo>
                    <a:pt x="1011" y="2206"/>
                  </a:lnTo>
                  <a:lnTo>
                    <a:pt x="1033" y="2242"/>
                  </a:lnTo>
                  <a:lnTo>
                    <a:pt x="1058" y="2278"/>
                  </a:lnTo>
                  <a:lnTo>
                    <a:pt x="1082" y="2312"/>
                  </a:lnTo>
                  <a:lnTo>
                    <a:pt x="1110" y="2344"/>
                  </a:lnTo>
                  <a:lnTo>
                    <a:pt x="1138" y="2374"/>
                  </a:lnTo>
                  <a:lnTo>
                    <a:pt x="1168" y="2404"/>
                  </a:lnTo>
                  <a:lnTo>
                    <a:pt x="1200" y="2432"/>
                  </a:lnTo>
                  <a:lnTo>
                    <a:pt x="1232" y="2458"/>
                  </a:lnTo>
                  <a:lnTo>
                    <a:pt x="1267" y="2482"/>
                  </a:lnTo>
                  <a:lnTo>
                    <a:pt x="1303" y="2505"/>
                  </a:lnTo>
                  <a:lnTo>
                    <a:pt x="1339" y="2527"/>
                  </a:lnTo>
                  <a:lnTo>
                    <a:pt x="1377" y="2545"/>
                  </a:lnTo>
                  <a:lnTo>
                    <a:pt x="1416" y="2563"/>
                  </a:lnTo>
                  <a:lnTo>
                    <a:pt x="1456" y="2579"/>
                  </a:lnTo>
                  <a:lnTo>
                    <a:pt x="1497" y="2592"/>
                  </a:lnTo>
                  <a:lnTo>
                    <a:pt x="1539" y="2604"/>
                  </a:lnTo>
                  <a:lnTo>
                    <a:pt x="1582" y="2613"/>
                  </a:lnTo>
                  <a:lnTo>
                    <a:pt x="1626" y="2621"/>
                  </a:lnTo>
                  <a:lnTo>
                    <a:pt x="1672" y="2626"/>
                  </a:lnTo>
                  <a:lnTo>
                    <a:pt x="1717" y="2630"/>
                  </a:lnTo>
                  <a:lnTo>
                    <a:pt x="1763" y="2631"/>
                  </a:lnTo>
                  <a:lnTo>
                    <a:pt x="1794" y="2630"/>
                  </a:lnTo>
                  <a:lnTo>
                    <a:pt x="1825" y="2628"/>
                  </a:lnTo>
                  <a:lnTo>
                    <a:pt x="1855" y="2627"/>
                  </a:lnTo>
                  <a:lnTo>
                    <a:pt x="1887" y="2623"/>
                  </a:lnTo>
                  <a:lnTo>
                    <a:pt x="1917" y="2619"/>
                  </a:lnTo>
                  <a:lnTo>
                    <a:pt x="1947" y="2614"/>
                  </a:lnTo>
                  <a:lnTo>
                    <a:pt x="1975" y="2608"/>
                  </a:lnTo>
                  <a:lnTo>
                    <a:pt x="2005" y="2601"/>
                  </a:lnTo>
                  <a:lnTo>
                    <a:pt x="2034" y="2593"/>
                  </a:lnTo>
                  <a:lnTo>
                    <a:pt x="2063" y="2585"/>
                  </a:lnTo>
                  <a:lnTo>
                    <a:pt x="2090" y="2576"/>
                  </a:lnTo>
                  <a:lnTo>
                    <a:pt x="2117" y="2566"/>
                  </a:lnTo>
                  <a:lnTo>
                    <a:pt x="2145" y="2555"/>
                  </a:lnTo>
                  <a:lnTo>
                    <a:pt x="2172" y="2544"/>
                  </a:lnTo>
                  <a:lnTo>
                    <a:pt x="2198" y="2531"/>
                  </a:lnTo>
                  <a:lnTo>
                    <a:pt x="2224" y="2518"/>
                  </a:lnTo>
                  <a:lnTo>
                    <a:pt x="2249" y="2505"/>
                  </a:lnTo>
                  <a:lnTo>
                    <a:pt x="2274" y="2490"/>
                  </a:lnTo>
                  <a:lnTo>
                    <a:pt x="2299" y="2475"/>
                  </a:lnTo>
                  <a:lnTo>
                    <a:pt x="2322" y="2459"/>
                  </a:lnTo>
                  <a:lnTo>
                    <a:pt x="2346" y="2442"/>
                  </a:lnTo>
                  <a:lnTo>
                    <a:pt x="2369" y="2425"/>
                  </a:lnTo>
                  <a:lnTo>
                    <a:pt x="2391" y="2407"/>
                  </a:lnTo>
                  <a:lnTo>
                    <a:pt x="2412" y="2389"/>
                  </a:lnTo>
                  <a:lnTo>
                    <a:pt x="2433" y="2370"/>
                  </a:lnTo>
                  <a:lnTo>
                    <a:pt x="2454" y="2351"/>
                  </a:lnTo>
                  <a:lnTo>
                    <a:pt x="2473" y="2330"/>
                  </a:lnTo>
                  <a:lnTo>
                    <a:pt x="2493" y="2309"/>
                  </a:lnTo>
                  <a:lnTo>
                    <a:pt x="2511" y="2288"/>
                  </a:lnTo>
                  <a:lnTo>
                    <a:pt x="2529" y="2266"/>
                  </a:lnTo>
                  <a:lnTo>
                    <a:pt x="2546" y="2244"/>
                  </a:lnTo>
                  <a:lnTo>
                    <a:pt x="2562" y="2222"/>
                  </a:lnTo>
                  <a:lnTo>
                    <a:pt x="2562" y="1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3" name="Freeform 6"/>
            <p:cNvSpPr>
              <a:spLocks/>
            </p:cNvSpPr>
            <p:nvPr userDrawn="1"/>
          </p:nvSpPr>
          <p:spPr bwMode="black">
            <a:xfrm>
              <a:off x="4381500" y="947738"/>
              <a:ext cx="1052513" cy="1370013"/>
            </a:xfrm>
            <a:custGeom>
              <a:avLst/>
              <a:gdLst>
                <a:gd name="T0" fmla="*/ 520 w 2650"/>
                <a:gd name="T1" fmla="*/ 2445 h 3451"/>
                <a:gd name="T2" fmla="*/ 646 w 2650"/>
                <a:gd name="T3" fmla="*/ 2524 h 3451"/>
                <a:gd name="T4" fmla="*/ 785 w 2650"/>
                <a:gd name="T5" fmla="*/ 2589 h 3451"/>
                <a:gd name="T6" fmla="*/ 933 w 2650"/>
                <a:gd name="T7" fmla="*/ 2642 h 3451"/>
                <a:gd name="T8" fmla="*/ 1087 w 2650"/>
                <a:gd name="T9" fmla="*/ 2677 h 3451"/>
                <a:gd name="T10" fmla="*/ 1244 w 2650"/>
                <a:gd name="T11" fmla="*/ 2696 h 3451"/>
                <a:gd name="T12" fmla="*/ 1383 w 2650"/>
                <a:gd name="T13" fmla="*/ 2698 h 3451"/>
                <a:gd name="T14" fmla="*/ 1486 w 2650"/>
                <a:gd name="T15" fmla="*/ 2683 h 3451"/>
                <a:gd name="T16" fmla="*/ 1577 w 2650"/>
                <a:gd name="T17" fmla="*/ 2653 h 3451"/>
                <a:gd name="T18" fmla="*/ 1654 w 2650"/>
                <a:gd name="T19" fmla="*/ 2612 h 3451"/>
                <a:gd name="T20" fmla="*/ 1712 w 2650"/>
                <a:gd name="T21" fmla="*/ 2557 h 3451"/>
                <a:gd name="T22" fmla="*/ 1749 w 2650"/>
                <a:gd name="T23" fmla="*/ 2493 h 3451"/>
                <a:gd name="T24" fmla="*/ 1762 w 2650"/>
                <a:gd name="T25" fmla="*/ 2420 h 3451"/>
                <a:gd name="T26" fmla="*/ 1657 w 2650"/>
                <a:gd name="T27" fmla="*/ 2228 h 3451"/>
                <a:gd name="T28" fmla="*/ 1390 w 2650"/>
                <a:gd name="T29" fmla="*/ 2091 h 3451"/>
                <a:gd name="T30" fmla="*/ 884 w 2650"/>
                <a:gd name="T31" fmla="*/ 1909 h 3451"/>
                <a:gd name="T32" fmla="*/ 529 w 2650"/>
                <a:gd name="T33" fmla="*/ 1726 h 3451"/>
                <a:gd name="T34" fmla="*/ 262 w 2650"/>
                <a:gd name="T35" fmla="*/ 1448 h 3451"/>
                <a:gd name="T36" fmla="*/ 156 w 2650"/>
                <a:gd name="T37" fmla="*/ 1031 h 3451"/>
                <a:gd name="T38" fmla="*/ 199 w 2650"/>
                <a:gd name="T39" fmla="*/ 752 h 3451"/>
                <a:gd name="T40" fmla="*/ 319 w 2650"/>
                <a:gd name="T41" fmla="*/ 511 h 3451"/>
                <a:gd name="T42" fmla="*/ 503 w 2650"/>
                <a:gd name="T43" fmla="*/ 311 h 3451"/>
                <a:gd name="T44" fmla="*/ 736 w 2650"/>
                <a:gd name="T45" fmla="*/ 159 h 3451"/>
                <a:gd name="T46" fmla="*/ 1009 w 2650"/>
                <a:gd name="T47" fmla="*/ 54 h 3451"/>
                <a:gd name="T48" fmla="*/ 1305 w 2650"/>
                <a:gd name="T49" fmla="*/ 3 h 3451"/>
                <a:gd name="T50" fmla="*/ 1549 w 2650"/>
                <a:gd name="T51" fmla="*/ 3 h 3451"/>
                <a:gd name="T52" fmla="*/ 1753 w 2650"/>
                <a:gd name="T53" fmla="*/ 28 h 3451"/>
                <a:gd name="T54" fmla="*/ 1953 w 2650"/>
                <a:gd name="T55" fmla="*/ 70 h 3451"/>
                <a:gd name="T56" fmla="*/ 2211 w 2650"/>
                <a:gd name="T57" fmla="*/ 153 h 3451"/>
                <a:gd name="T58" fmla="*/ 2371 w 2650"/>
                <a:gd name="T59" fmla="*/ 225 h 3451"/>
                <a:gd name="T60" fmla="*/ 2504 w 2650"/>
                <a:gd name="T61" fmla="*/ 302 h 3451"/>
                <a:gd name="T62" fmla="*/ 2065 w 2650"/>
                <a:gd name="T63" fmla="*/ 932 h 3451"/>
                <a:gd name="T64" fmla="*/ 1878 w 2650"/>
                <a:gd name="T65" fmla="*/ 834 h 3451"/>
                <a:gd name="T66" fmla="*/ 1671 w 2650"/>
                <a:gd name="T67" fmla="*/ 769 h 3451"/>
                <a:gd name="T68" fmla="*/ 1450 w 2650"/>
                <a:gd name="T69" fmla="*/ 752 h 3451"/>
                <a:gd name="T70" fmla="*/ 1245 w 2650"/>
                <a:gd name="T71" fmla="*/ 791 h 3451"/>
                <a:gd name="T72" fmla="*/ 1163 w 2650"/>
                <a:gd name="T73" fmla="*/ 829 h 3451"/>
                <a:gd name="T74" fmla="*/ 1100 w 2650"/>
                <a:gd name="T75" fmla="*/ 880 h 3451"/>
                <a:gd name="T76" fmla="*/ 1058 w 2650"/>
                <a:gd name="T77" fmla="*/ 944 h 3451"/>
                <a:gd name="T78" fmla="*/ 1044 w 2650"/>
                <a:gd name="T79" fmla="*/ 1018 h 3451"/>
                <a:gd name="T80" fmla="*/ 1150 w 2650"/>
                <a:gd name="T81" fmla="*/ 1182 h 3451"/>
                <a:gd name="T82" fmla="*/ 1417 w 2650"/>
                <a:gd name="T83" fmla="*/ 1304 h 3451"/>
                <a:gd name="T84" fmla="*/ 1773 w 2650"/>
                <a:gd name="T85" fmla="*/ 1425 h 3451"/>
                <a:gd name="T86" fmla="*/ 2143 w 2650"/>
                <a:gd name="T87" fmla="*/ 1589 h 3451"/>
                <a:gd name="T88" fmla="*/ 2453 w 2650"/>
                <a:gd name="T89" fmla="*/ 1842 h 3451"/>
                <a:gd name="T90" fmla="*/ 2633 w 2650"/>
                <a:gd name="T91" fmla="*/ 2226 h 3451"/>
                <a:gd name="T92" fmla="*/ 2635 w 2650"/>
                <a:gd name="T93" fmla="*/ 2599 h 3451"/>
                <a:gd name="T94" fmla="*/ 2542 w 2650"/>
                <a:gd name="T95" fmla="*/ 2854 h 3451"/>
                <a:gd name="T96" fmla="*/ 2379 w 2650"/>
                <a:gd name="T97" fmla="*/ 3069 h 3451"/>
                <a:gd name="T98" fmla="*/ 2157 w 2650"/>
                <a:gd name="T99" fmla="*/ 3240 h 3451"/>
                <a:gd name="T100" fmla="*/ 1890 w 2650"/>
                <a:gd name="T101" fmla="*/ 3363 h 3451"/>
                <a:gd name="T102" fmla="*/ 1589 w 2650"/>
                <a:gd name="T103" fmla="*/ 3433 h 3451"/>
                <a:gd name="T104" fmla="*/ 1289 w 2650"/>
                <a:gd name="T105" fmla="*/ 3451 h 3451"/>
                <a:gd name="T106" fmla="*/ 1071 w 2650"/>
                <a:gd name="T107" fmla="*/ 3434 h 3451"/>
                <a:gd name="T108" fmla="*/ 855 w 2650"/>
                <a:gd name="T109" fmla="*/ 3397 h 3451"/>
                <a:gd name="T110" fmla="*/ 640 w 2650"/>
                <a:gd name="T111" fmla="*/ 3337 h 3451"/>
                <a:gd name="T112" fmla="*/ 430 w 2650"/>
                <a:gd name="T113" fmla="*/ 3256 h 3451"/>
                <a:gd name="T114" fmla="*/ 228 w 2650"/>
                <a:gd name="T115" fmla="*/ 3154 h 3451"/>
                <a:gd name="T116" fmla="*/ 36 w 2650"/>
                <a:gd name="T117" fmla="*/ 3034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50" h="3451">
                  <a:moveTo>
                    <a:pt x="430" y="2372"/>
                  </a:moveTo>
                  <a:lnTo>
                    <a:pt x="451" y="2390"/>
                  </a:lnTo>
                  <a:lnTo>
                    <a:pt x="473" y="2408"/>
                  </a:lnTo>
                  <a:lnTo>
                    <a:pt x="496" y="2426"/>
                  </a:lnTo>
                  <a:lnTo>
                    <a:pt x="520" y="2445"/>
                  </a:lnTo>
                  <a:lnTo>
                    <a:pt x="543" y="2462"/>
                  </a:lnTo>
                  <a:lnTo>
                    <a:pt x="568" y="2477"/>
                  </a:lnTo>
                  <a:lnTo>
                    <a:pt x="594" y="2494"/>
                  </a:lnTo>
                  <a:lnTo>
                    <a:pt x="620" y="2509"/>
                  </a:lnTo>
                  <a:lnTo>
                    <a:pt x="646" y="2524"/>
                  </a:lnTo>
                  <a:lnTo>
                    <a:pt x="673" y="2539"/>
                  </a:lnTo>
                  <a:lnTo>
                    <a:pt x="700" y="2552"/>
                  </a:lnTo>
                  <a:lnTo>
                    <a:pt x="729" y="2565"/>
                  </a:lnTo>
                  <a:lnTo>
                    <a:pt x="756" y="2578"/>
                  </a:lnTo>
                  <a:lnTo>
                    <a:pt x="785" y="2589"/>
                  </a:lnTo>
                  <a:lnTo>
                    <a:pt x="815" y="2601"/>
                  </a:lnTo>
                  <a:lnTo>
                    <a:pt x="843" y="2613"/>
                  </a:lnTo>
                  <a:lnTo>
                    <a:pt x="873" y="2622"/>
                  </a:lnTo>
                  <a:lnTo>
                    <a:pt x="903" y="2632"/>
                  </a:lnTo>
                  <a:lnTo>
                    <a:pt x="933" y="2642"/>
                  </a:lnTo>
                  <a:lnTo>
                    <a:pt x="963" y="2649"/>
                  </a:lnTo>
                  <a:lnTo>
                    <a:pt x="995" y="2657"/>
                  </a:lnTo>
                  <a:lnTo>
                    <a:pt x="1025" y="2665"/>
                  </a:lnTo>
                  <a:lnTo>
                    <a:pt x="1056" y="2672"/>
                  </a:lnTo>
                  <a:lnTo>
                    <a:pt x="1087" y="2677"/>
                  </a:lnTo>
                  <a:lnTo>
                    <a:pt x="1118" y="2682"/>
                  </a:lnTo>
                  <a:lnTo>
                    <a:pt x="1150" y="2687"/>
                  </a:lnTo>
                  <a:lnTo>
                    <a:pt x="1181" y="2691"/>
                  </a:lnTo>
                  <a:lnTo>
                    <a:pt x="1212" y="2694"/>
                  </a:lnTo>
                  <a:lnTo>
                    <a:pt x="1244" y="2696"/>
                  </a:lnTo>
                  <a:lnTo>
                    <a:pt x="1276" y="2698"/>
                  </a:lnTo>
                  <a:lnTo>
                    <a:pt x="1307" y="2699"/>
                  </a:lnTo>
                  <a:lnTo>
                    <a:pt x="1339" y="2699"/>
                  </a:lnTo>
                  <a:lnTo>
                    <a:pt x="1361" y="2699"/>
                  </a:lnTo>
                  <a:lnTo>
                    <a:pt x="1383" y="2698"/>
                  </a:lnTo>
                  <a:lnTo>
                    <a:pt x="1404" y="2696"/>
                  </a:lnTo>
                  <a:lnTo>
                    <a:pt x="1425" y="2694"/>
                  </a:lnTo>
                  <a:lnTo>
                    <a:pt x="1446" y="2691"/>
                  </a:lnTo>
                  <a:lnTo>
                    <a:pt x="1466" y="2687"/>
                  </a:lnTo>
                  <a:lnTo>
                    <a:pt x="1486" y="2683"/>
                  </a:lnTo>
                  <a:lnTo>
                    <a:pt x="1506" y="2678"/>
                  </a:lnTo>
                  <a:lnTo>
                    <a:pt x="1524" y="2673"/>
                  </a:lnTo>
                  <a:lnTo>
                    <a:pt x="1543" y="2668"/>
                  </a:lnTo>
                  <a:lnTo>
                    <a:pt x="1560" y="2661"/>
                  </a:lnTo>
                  <a:lnTo>
                    <a:pt x="1577" y="2653"/>
                  </a:lnTo>
                  <a:lnTo>
                    <a:pt x="1594" y="2647"/>
                  </a:lnTo>
                  <a:lnTo>
                    <a:pt x="1610" y="2639"/>
                  </a:lnTo>
                  <a:lnTo>
                    <a:pt x="1626" y="2630"/>
                  </a:lnTo>
                  <a:lnTo>
                    <a:pt x="1640" y="2621"/>
                  </a:lnTo>
                  <a:lnTo>
                    <a:pt x="1654" y="2612"/>
                  </a:lnTo>
                  <a:lnTo>
                    <a:pt x="1667" y="2601"/>
                  </a:lnTo>
                  <a:lnTo>
                    <a:pt x="1679" y="2591"/>
                  </a:lnTo>
                  <a:lnTo>
                    <a:pt x="1691" y="2580"/>
                  </a:lnTo>
                  <a:lnTo>
                    <a:pt x="1702" y="2569"/>
                  </a:lnTo>
                  <a:lnTo>
                    <a:pt x="1712" y="2557"/>
                  </a:lnTo>
                  <a:lnTo>
                    <a:pt x="1721" y="2545"/>
                  </a:lnTo>
                  <a:lnTo>
                    <a:pt x="1730" y="2532"/>
                  </a:lnTo>
                  <a:lnTo>
                    <a:pt x="1738" y="2519"/>
                  </a:lnTo>
                  <a:lnTo>
                    <a:pt x="1744" y="2506"/>
                  </a:lnTo>
                  <a:lnTo>
                    <a:pt x="1749" y="2493"/>
                  </a:lnTo>
                  <a:lnTo>
                    <a:pt x="1753" y="2479"/>
                  </a:lnTo>
                  <a:lnTo>
                    <a:pt x="1757" y="2464"/>
                  </a:lnTo>
                  <a:lnTo>
                    <a:pt x="1760" y="2450"/>
                  </a:lnTo>
                  <a:lnTo>
                    <a:pt x="1761" y="2434"/>
                  </a:lnTo>
                  <a:lnTo>
                    <a:pt x="1762" y="2420"/>
                  </a:lnTo>
                  <a:lnTo>
                    <a:pt x="1757" y="2374"/>
                  </a:lnTo>
                  <a:lnTo>
                    <a:pt x="1744" y="2332"/>
                  </a:lnTo>
                  <a:lnTo>
                    <a:pt x="1722" y="2295"/>
                  </a:lnTo>
                  <a:lnTo>
                    <a:pt x="1693" y="2259"/>
                  </a:lnTo>
                  <a:lnTo>
                    <a:pt x="1657" y="2228"/>
                  </a:lnTo>
                  <a:lnTo>
                    <a:pt x="1614" y="2197"/>
                  </a:lnTo>
                  <a:lnTo>
                    <a:pt x="1566" y="2168"/>
                  </a:lnTo>
                  <a:lnTo>
                    <a:pt x="1511" y="2142"/>
                  </a:lnTo>
                  <a:lnTo>
                    <a:pt x="1452" y="2116"/>
                  </a:lnTo>
                  <a:lnTo>
                    <a:pt x="1390" y="2091"/>
                  </a:lnTo>
                  <a:lnTo>
                    <a:pt x="1323" y="2066"/>
                  </a:lnTo>
                  <a:lnTo>
                    <a:pt x="1254" y="2042"/>
                  </a:lnTo>
                  <a:lnTo>
                    <a:pt x="1109" y="1992"/>
                  </a:lnTo>
                  <a:lnTo>
                    <a:pt x="959" y="1939"/>
                  </a:lnTo>
                  <a:lnTo>
                    <a:pt x="884" y="1909"/>
                  </a:lnTo>
                  <a:lnTo>
                    <a:pt x="809" y="1877"/>
                  </a:lnTo>
                  <a:lnTo>
                    <a:pt x="736" y="1843"/>
                  </a:lnTo>
                  <a:lnTo>
                    <a:pt x="665" y="1808"/>
                  </a:lnTo>
                  <a:lnTo>
                    <a:pt x="596" y="1768"/>
                  </a:lnTo>
                  <a:lnTo>
                    <a:pt x="529" y="1726"/>
                  </a:lnTo>
                  <a:lnTo>
                    <a:pt x="467" y="1679"/>
                  </a:lnTo>
                  <a:lnTo>
                    <a:pt x="408" y="1628"/>
                  </a:lnTo>
                  <a:lnTo>
                    <a:pt x="353" y="1574"/>
                  </a:lnTo>
                  <a:lnTo>
                    <a:pt x="305" y="1514"/>
                  </a:lnTo>
                  <a:lnTo>
                    <a:pt x="262" y="1448"/>
                  </a:lnTo>
                  <a:lnTo>
                    <a:pt x="225" y="1377"/>
                  </a:lnTo>
                  <a:lnTo>
                    <a:pt x="197" y="1301"/>
                  </a:lnTo>
                  <a:lnTo>
                    <a:pt x="174" y="1218"/>
                  </a:lnTo>
                  <a:lnTo>
                    <a:pt x="161" y="1128"/>
                  </a:lnTo>
                  <a:lnTo>
                    <a:pt x="156" y="1031"/>
                  </a:lnTo>
                  <a:lnTo>
                    <a:pt x="159" y="972"/>
                  </a:lnTo>
                  <a:lnTo>
                    <a:pt x="164" y="915"/>
                  </a:lnTo>
                  <a:lnTo>
                    <a:pt x="172" y="859"/>
                  </a:lnTo>
                  <a:lnTo>
                    <a:pt x="184" y="805"/>
                  </a:lnTo>
                  <a:lnTo>
                    <a:pt x="199" y="752"/>
                  </a:lnTo>
                  <a:lnTo>
                    <a:pt x="217" y="700"/>
                  </a:lnTo>
                  <a:lnTo>
                    <a:pt x="238" y="650"/>
                  </a:lnTo>
                  <a:lnTo>
                    <a:pt x="263" y="602"/>
                  </a:lnTo>
                  <a:lnTo>
                    <a:pt x="289" y="555"/>
                  </a:lnTo>
                  <a:lnTo>
                    <a:pt x="319" y="511"/>
                  </a:lnTo>
                  <a:lnTo>
                    <a:pt x="350" y="468"/>
                  </a:lnTo>
                  <a:lnTo>
                    <a:pt x="386" y="426"/>
                  </a:lnTo>
                  <a:lnTo>
                    <a:pt x="422" y="386"/>
                  </a:lnTo>
                  <a:lnTo>
                    <a:pt x="461" y="348"/>
                  </a:lnTo>
                  <a:lnTo>
                    <a:pt x="503" y="311"/>
                  </a:lnTo>
                  <a:lnTo>
                    <a:pt x="546" y="277"/>
                  </a:lnTo>
                  <a:lnTo>
                    <a:pt x="592" y="245"/>
                  </a:lnTo>
                  <a:lnTo>
                    <a:pt x="639" y="213"/>
                  </a:lnTo>
                  <a:lnTo>
                    <a:pt x="687" y="185"/>
                  </a:lnTo>
                  <a:lnTo>
                    <a:pt x="736" y="159"/>
                  </a:lnTo>
                  <a:lnTo>
                    <a:pt x="789" y="134"/>
                  </a:lnTo>
                  <a:lnTo>
                    <a:pt x="842" y="110"/>
                  </a:lnTo>
                  <a:lnTo>
                    <a:pt x="897" y="90"/>
                  </a:lnTo>
                  <a:lnTo>
                    <a:pt x="952" y="71"/>
                  </a:lnTo>
                  <a:lnTo>
                    <a:pt x="1009" y="54"/>
                  </a:lnTo>
                  <a:lnTo>
                    <a:pt x="1066" y="40"/>
                  </a:lnTo>
                  <a:lnTo>
                    <a:pt x="1125" y="28"/>
                  </a:lnTo>
                  <a:lnTo>
                    <a:pt x="1185" y="18"/>
                  </a:lnTo>
                  <a:lnTo>
                    <a:pt x="1245" y="10"/>
                  </a:lnTo>
                  <a:lnTo>
                    <a:pt x="1305" y="3"/>
                  </a:lnTo>
                  <a:lnTo>
                    <a:pt x="1366" y="1"/>
                  </a:lnTo>
                  <a:lnTo>
                    <a:pt x="1427" y="0"/>
                  </a:lnTo>
                  <a:lnTo>
                    <a:pt x="1468" y="0"/>
                  </a:lnTo>
                  <a:lnTo>
                    <a:pt x="1508" y="1"/>
                  </a:lnTo>
                  <a:lnTo>
                    <a:pt x="1549" y="3"/>
                  </a:lnTo>
                  <a:lnTo>
                    <a:pt x="1590" y="7"/>
                  </a:lnTo>
                  <a:lnTo>
                    <a:pt x="1631" y="11"/>
                  </a:lnTo>
                  <a:lnTo>
                    <a:pt x="1672" y="15"/>
                  </a:lnTo>
                  <a:lnTo>
                    <a:pt x="1713" y="22"/>
                  </a:lnTo>
                  <a:lnTo>
                    <a:pt x="1753" y="28"/>
                  </a:lnTo>
                  <a:lnTo>
                    <a:pt x="1794" y="35"/>
                  </a:lnTo>
                  <a:lnTo>
                    <a:pt x="1834" y="43"/>
                  </a:lnTo>
                  <a:lnTo>
                    <a:pt x="1873" y="52"/>
                  </a:lnTo>
                  <a:lnTo>
                    <a:pt x="1914" y="61"/>
                  </a:lnTo>
                  <a:lnTo>
                    <a:pt x="1953" y="70"/>
                  </a:lnTo>
                  <a:lnTo>
                    <a:pt x="1992" y="80"/>
                  </a:lnTo>
                  <a:lnTo>
                    <a:pt x="2030" y="91"/>
                  </a:lnTo>
                  <a:lnTo>
                    <a:pt x="2068" y="103"/>
                  </a:lnTo>
                  <a:lnTo>
                    <a:pt x="2141" y="127"/>
                  </a:lnTo>
                  <a:lnTo>
                    <a:pt x="2211" y="153"/>
                  </a:lnTo>
                  <a:lnTo>
                    <a:pt x="2245" y="166"/>
                  </a:lnTo>
                  <a:lnTo>
                    <a:pt x="2277" y="181"/>
                  </a:lnTo>
                  <a:lnTo>
                    <a:pt x="2310" y="195"/>
                  </a:lnTo>
                  <a:lnTo>
                    <a:pt x="2341" y="209"/>
                  </a:lnTo>
                  <a:lnTo>
                    <a:pt x="2371" y="225"/>
                  </a:lnTo>
                  <a:lnTo>
                    <a:pt x="2400" y="239"/>
                  </a:lnTo>
                  <a:lnTo>
                    <a:pt x="2429" y="255"/>
                  </a:lnTo>
                  <a:lnTo>
                    <a:pt x="2455" y="271"/>
                  </a:lnTo>
                  <a:lnTo>
                    <a:pt x="2480" y="286"/>
                  </a:lnTo>
                  <a:lnTo>
                    <a:pt x="2504" y="302"/>
                  </a:lnTo>
                  <a:lnTo>
                    <a:pt x="2526" y="319"/>
                  </a:lnTo>
                  <a:lnTo>
                    <a:pt x="2547" y="335"/>
                  </a:lnTo>
                  <a:lnTo>
                    <a:pt x="2131" y="978"/>
                  </a:lnTo>
                  <a:lnTo>
                    <a:pt x="2098" y="954"/>
                  </a:lnTo>
                  <a:lnTo>
                    <a:pt x="2065" y="932"/>
                  </a:lnTo>
                  <a:lnTo>
                    <a:pt x="2030" y="911"/>
                  </a:lnTo>
                  <a:lnTo>
                    <a:pt x="1993" y="890"/>
                  </a:lnTo>
                  <a:lnTo>
                    <a:pt x="1955" y="871"/>
                  </a:lnTo>
                  <a:lnTo>
                    <a:pt x="1918" y="851"/>
                  </a:lnTo>
                  <a:lnTo>
                    <a:pt x="1878" y="834"/>
                  </a:lnTo>
                  <a:lnTo>
                    <a:pt x="1839" y="818"/>
                  </a:lnTo>
                  <a:lnTo>
                    <a:pt x="1798" y="803"/>
                  </a:lnTo>
                  <a:lnTo>
                    <a:pt x="1756" y="790"/>
                  </a:lnTo>
                  <a:lnTo>
                    <a:pt x="1714" y="778"/>
                  </a:lnTo>
                  <a:lnTo>
                    <a:pt x="1671" y="769"/>
                  </a:lnTo>
                  <a:lnTo>
                    <a:pt x="1628" y="761"/>
                  </a:lnTo>
                  <a:lnTo>
                    <a:pt x="1584" y="756"/>
                  </a:lnTo>
                  <a:lnTo>
                    <a:pt x="1539" y="752"/>
                  </a:lnTo>
                  <a:lnTo>
                    <a:pt x="1495" y="751"/>
                  </a:lnTo>
                  <a:lnTo>
                    <a:pt x="1450" y="752"/>
                  </a:lnTo>
                  <a:lnTo>
                    <a:pt x="1405" y="756"/>
                  </a:lnTo>
                  <a:lnTo>
                    <a:pt x="1362" y="761"/>
                  </a:lnTo>
                  <a:lnTo>
                    <a:pt x="1322" y="769"/>
                  </a:lnTo>
                  <a:lnTo>
                    <a:pt x="1281" y="778"/>
                  </a:lnTo>
                  <a:lnTo>
                    <a:pt x="1245" y="791"/>
                  </a:lnTo>
                  <a:lnTo>
                    <a:pt x="1227" y="798"/>
                  </a:lnTo>
                  <a:lnTo>
                    <a:pt x="1210" y="804"/>
                  </a:lnTo>
                  <a:lnTo>
                    <a:pt x="1194" y="812"/>
                  </a:lnTo>
                  <a:lnTo>
                    <a:pt x="1178" y="820"/>
                  </a:lnTo>
                  <a:lnTo>
                    <a:pt x="1163" y="829"/>
                  </a:lnTo>
                  <a:lnTo>
                    <a:pt x="1148" y="838"/>
                  </a:lnTo>
                  <a:lnTo>
                    <a:pt x="1135" y="848"/>
                  </a:lnTo>
                  <a:lnTo>
                    <a:pt x="1122" y="859"/>
                  </a:lnTo>
                  <a:lnTo>
                    <a:pt x="1111" y="869"/>
                  </a:lnTo>
                  <a:lnTo>
                    <a:pt x="1100" y="880"/>
                  </a:lnTo>
                  <a:lnTo>
                    <a:pt x="1090" y="891"/>
                  </a:lnTo>
                  <a:lnTo>
                    <a:pt x="1081" y="905"/>
                  </a:lnTo>
                  <a:lnTo>
                    <a:pt x="1073" y="916"/>
                  </a:lnTo>
                  <a:lnTo>
                    <a:pt x="1065" y="929"/>
                  </a:lnTo>
                  <a:lnTo>
                    <a:pt x="1058" y="944"/>
                  </a:lnTo>
                  <a:lnTo>
                    <a:pt x="1053" y="957"/>
                  </a:lnTo>
                  <a:lnTo>
                    <a:pt x="1049" y="972"/>
                  </a:lnTo>
                  <a:lnTo>
                    <a:pt x="1047" y="987"/>
                  </a:lnTo>
                  <a:lnTo>
                    <a:pt x="1045" y="1002"/>
                  </a:lnTo>
                  <a:lnTo>
                    <a:pt x="1044" y="1018"/>
                  </a:lnTo>
                  <a:lnTo>
                    <a:pt x="1049" y="1057"/>
                  </a:lnTo>
                  <a:lnTo>
                    <a:pt x="1062" y="1092"/>
                  </a:lnTo>
                  <a:lnTo>
                    <a:pt x="1084" y="1125"/>
                  </a:lnTo>
                  <a:lnTo>
                    <a:pt x="1113" y="1155"/>
                  </a:lnTo>
                  <a:lnTo>
                    <a:pt x="1150" y="1182"/>
                  </a:lnTo>
                  <a:lnTo>
                    <a:pt x="1193" y="1210"/>
                  </a:lnTo>
                  <a:lnTo>
                    <a:pt x="1241" y="1234"/>
                  </a:lnTo>
                  <a:lnTo>
                    <a:pt x="1296" y="1258"/>
                  </a:lnTo>
                  <a:lnTo>
                    <a:pt x="1354" y="1281"/>
                  </a:lnTo>
                  <a:lnTo>
                    <a:pt x="1417" y="1304"/>
                  </a:lnTo>
                  <a:lnTo>
                    <a:pt x="1483" y="1327"/>
                  </a:lnTo>
                  <a:lnTo>
                    <a:pt x="1553" y="1349"/>
                  </a:lnTo>
                  <a:lnTo>
                    <a:pt x="1624" y="1374"/>
                  </a:lnTo>
                  <a:lnTo>
                    <a:pt x="1697" y="1399"/>
                  </a:lnTo>
                  <a:lnTo>
                    <a:pt x="1773" y="1425"/>
                  </a:lnTo>
                  <a:lnTo>
                    <a:pt x="1847" y="1452"/>
                  </a:lnTo>
                  <a:lnTo>
                    <a:pt x="1923" y="1484"/>
                  </a:lnTo>
                  <a:lnTo>
                    <a:pt x="1997" y="1516"/>
                  </a:lnTo>
                  <a:lnTo>
                    <a:pt x="2071" y="1551"/>
                  </a:lnTo>
                  <a:lnTo>
                    <a:pt x="2143" y="1589"/>
                  </a:lnTo>
                  <a:lnTo>
                    <a:pt x="2212" y="1631"/>
                  </a:lnTo>
                  <a:lnTo>
                    <a:pt x="2279" y="1678"/>
                  </a:lnTo>
                  <a:lnTo>
                    <a:pt x="2341" y="1727"/>
                  </a:lnTo>
                  <a:lnTo>
                    <a:pt x="2400" y="1782"/>
                  </a:lnTo>
                  <a:lnTo>
                    <a:pt x="2453" y="1842"/>
                  </a:lnTo>
                  <a:lnTo>
                    <a:pt x="2503" y="1906"/>
                  </a:lnTo>
                  <a:lnTo>
                    <a:pt x="2546" y="1976"/>
                  </a:lnTo>
                  <a:lnTo>
                    <a:pt x="2581" y="2053"/>
                  </a:lnTo>
                  <a:lnTo>
                    <a:pt x="2611" y="2136"/>
                  </a:lnTo>
                  <a:lnTo>
                    <a:pt x="2633" y="2226"/>
                  </a:lnTo>
                  <a:lnTo>
                    <a:pt x="2646" y="2322"/>
                  </a:lnTo>
                  <a:lnTo>
                    <a:pt x="2650" y="2426"/>
                  </a:lnTo>
                  <a:lnTo>
                    <a:pt x="2649" y="2485"/>
                  </a:lnTo>
                  <a:lnTo>
                    <a:pt x="2644" y="2542"/>
                  </a:lnTo>
                  <a:lnTo>
                    <a:pt x="2635" y="2599"/>
                  </a:lnTo>
                  <a:lnTo>
                    <a:pt x="2623" y="2652"/>
                  </a:lnTo>
                  <a:lnTo>
                    <a:pt x="2607" y="2705"/>
                  </a:lnTo>
                  <a:lnTo>
                    <a:pt x="2589" y="2756"/>
                  </a:lnTo>
                  <a:lnTo>
                    <a:pt x="2567" y="2806"/>
                  </a:lnTo>
                  <a:lnTo>
                    <a:pt x="2542" y="2854"/>
                  </a:lnTo>
                  <a:lnTo>
                    <a:pt x="2515" y="2901"/>
                  </a:lnTo>
                  <a:lnTo>
                    <a:pt x="2485" y="2945"/>
                  </a:lnTo>
                  <a:lnTo>
                    <a:pt x="2452" y="2988"/>
                  </a:lnTo>
                  <a:lnTo>
                    <a:pt x="2417" y="3030"/>
                  </a:lnTo>
                  <a:lnTo>
                    <a:pt x="2379" y="3069"/>
                  </a:lnTo>
                  <a:lnTo>
                    <a:pt x="2339" y="3107"/>
                  </a:lnTo>
                  <a:lnTo>
                    <a:pt x="2297" y="3144"/>
                  </a:lnTo>
                  <a:lnTo>
                    <a:pt x="2253" y="3178"/>
                  </a:lnTo>
                  <a:lnTo>
                    <a:pt x="2206" y="3209"/>
                  </a:lnTo>
                  <a:lnTo>
                    <a:pt x="2157" y="3240"/>
                  </a:lnTo>
                  <a:lnTo>
                    <a:pt x="2108" y="3267"/>
                  </a:lnTo>
                  <a:lnTo>
                    <a:pt x="2056" y="3295"/>
                  </a:lnTo>
                  <a:lnTo>
                    <a:pt x="2001" y="3320"/>
                  </a:lnTo>
                  <a:lnTo>
                    <a:pt x="1946" y="3342"/>
                  </a:lnTo>
                  <a:lnTo>
                    <a:pt x="1890" y="3363"/>
                  </a:lnTo>
                  <a:lnTo>
                    <a:pt x="1832" y="3381"/>
                  </a:lnTo>
                  <a:lnTo>
                    <a:pt x="1773" y="3397"/>
                  </a:lnTo>
                  <a:lnTo>
                    <a:pt x="1712" y="3411"/>
                  </a:lnTo>
                  <a:lnTo>
                    <a:pt x="1650" y="3424"/>
                  </a:lnTo>
                  <a:lnTo>
                    <a:pt x="1589" y="3433"/>
                  </a:lnTo>
                  <a:lnTo>
                    <a:pt x="1525" y="3441"/>
                  </a:lnTo>
                  <a:lnTo>
                    <a:pt x="1461" y="3447"/>
                  </a:lnTo>
                  <a:lnTo>
                    <a:pt x="1396" y="3450"/>
                  </a:lnTo>
                  <a:lnTo>
                    <a:pt x="1332" y="3451"/>
                  </a:lnTo>
                  <a:lnTo>
                    <a:pt x="1289" y="3451"/>
                  </a:lnTo>
                  <a:lnTo>
                    <a:pt x="1245" y="3450"/>
                  </a:lnTo>
                  <a:lnTo>
                    <a:pt x="1202" y="3447"/>
                  </a:lnTo>
                  <a:lnTo>
                    <a:pt x="1159" y="3444"/>
                  </a:lnTo>
                  <a:lnTo>
                    <a:pt x="1116" y="3440"/>
                  </a:lnTo>
                  <a:lnTo>
                    <a:pt x="1071" y="3434"/>
                  </a:lnTo>
                  <a:lnTo>
                    <a:pt x="1028" y="3429"/>
                  </a:lnTo>
                  <a:lnTo>
                    <a:pt x="985" y="3423"/>
                  </a:lnTo>
                  <a:lnTo>
                    <a:pt x="941" y="3415"/>
                  </a:lnTo>
                  <a:lnTo>
                    <a:pt x="898" y="3406"/>
                  </a:lnTo>
                  <a:lnTo>
                    <a:pt x="855" y="3397"/>
                  </a:lnTo>
                  <a:lnTo>
                    <a:pt x="812" y="3386"/>
                  </a:lnTo>
                  <a:lnTo>
                    <a:pt x="769" y="3376"/>
                  </a:lnTo>
                  <a:lnTo>
                    <a:pt x="726" y="3364"/>
                  </a:lnTo>
                  <a:lnTo>
                    <a:pt x="683" y="3351"/>
                  </a:lnTo>
                  <a:lnTo>
                    <a:pt x="640" y="3337"/>
                  </a:lnTo>
                  <a:lnTo>
                    <a:pt x="597" y="3322"/>
                  </a:lnTo>
                  <a:lnTo>
                    <a:pt x="555" y="3307"/>
                  </a:lnTo>
                  <a:lnTo>
                    <a:pt x="513" y="3291"/>
                  </a:lnTo>
                  <a:lnTo>
                    <a:pt x="472" y="3274"/>
                  </a:lnTo>
                  <a:lnTo>
                    <a:pt x="430" y="3256"/>
                  </a:lnTo>
                  <a:lnTo>
                    <a:pt x="388" y="3237"/>
                  </a:lnTo>
                  <a:lnTo>
                    <a:pt x="348" y="3218"/>
                  </a:lnTo>
                  <a:lnTo>
                    <a:pt x="307" y="3197"/>
                  </a:lnTo>
                  <a:lnTo>
                    <a:pt x="267" y="3176"/>
                  </a:lnTo>
                  <a:lnTo>
                    <a:pt x="228" y="3154"/>
                  </a:lnTo>
                  <a:lnTo>
                    <a:pt x="189" y="3132"/>
                  </a:lnTo>
                  <a:lnTo>
                    <a:pt x="150" y="3108"/>
                  </a:lnTo>
                  <a:lnTo>
                    <a:pt x="112" y="3085"/>
                  </a:lnTo>
                  <a:lnTo>
                    <a:pt x="74" y="3059"/>
                  </a:lnTo>
                  <a:lnTo>
                    <a:pt x="36" y="3034"/>
                  </a:lnTo>
                  <a:lnTo>
                    <a:pt x="0" y="3007"/>
                  </a:lnTo>
                  <a:lnTo>
                    <a:pt x="430" y="2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4" name="Freeform 7"/>
            <p:cNvSpPr>
              <a:spLocks/>
            </p:cNvSpPr>
            <p:nvPr userDrawn="1"/>
          </p:nvSpPr>
          <p:spPr bwMode="black">
            <a:xfrm>
              <a:off x="5535613" y="974725"/>
              <a:ext cx="1276350" cy="1343025"/>
            </a:xfrm>
            <a:custGeom>
              <a:avLst/>
              <a:gdLst>
                <a:gd name="T0" fmla="*/ 2357 w 3212"/>
                <a:gd name="T1" fmla="*/ 3315 h 3384"/>
                <a:gd name="T2" fmla="*/ 2309 w 3212"/>
                <a:gd name="T3" fmla="*/ 3091 h 3384"/>
                <a:gd name="T4" fmla="*/ 2232 w 3212"/>
                <a:gd name="T5" fmla="*/ 3148 h 3384"/>
                <a:gd name="T6" fmla="*/ 2154 w 3212"/>
                <a:gd name="T7" fmla="*/ 3199 h 3384"/>
                <a:gd name="T8" fmla="*/ 2073 w 3212"/>
                <a:gd name="T9" fmla="*/ 3244 h 3384"/>
                <a:gd name="T10" fmla="*/ 1989 w 3212"/>
                <a:gd name="T11" fmla="*/ 3283 h 3384"/>
                <a:gd name="T12" fmla="*/ 1905 w 3212"/>
                <a:gd name="T13" fmla="*/ 3314 h 3384"/>
                <a:gd name="T14" fmla="*/ 1818 w 3212"/>
                <a:gd name="T15" fmla="*/ 3340 h 3384"/>
                <a:gd name="T16" fmla="*/ 1731 w 3212"/>
                <a:gd name="T17" fmla="*/ 3360 h 3384"/>
                <a:gd name="T18" fmla="*/ 1582 w 3212"/>
                <a:gd name="T19" fmla="*/ 3379 h 3384"/>
                <a:gd name="T20" fmla="*/ 1420 w 3212"/>
                <a:gd name="T21" fmla="*/ 3384 h 3384"/>
                <a:gd name="T22" fmla="*/ 1293 w 3212"/>
                <a:gd name="T23" fmla="*/ 3375 h 3384"/>
                <a:gd name="T24" fmla="*/ 1171 w 3212"/>
                <a:gd name="T25" fmla="*/ 3356 h 3384"/>
                <a:gd name="T26" fmla="*/ 1051 w 3212"/>
                <a:gd name="T27" fmla="*/ 3326 h 3384"/>
                <a:gd name="T28" fmla="*/ 935 w 3212"/>
                <a:gd name="T29" fmla="*/ 3287 h 3384"/>
                <a:gd name="T30" fmla="*/ 825 w 3212"/>
                <a:gd name="T31" fmla="*/ 3238 h 3384"/>
                <a:gd name="T32" fmla="*/ 719 w 3212"/>
                <a:gd name="T33" fmla="*/ 3182 h 3384"/>
                <a:gd name="T34" fmla="*/ 619 w 3212"/>
                <a:gd name="T35" fmla="*/ 3117 h 3384"/>
                <a:gd name="T36" fmla="*/ 526 w 3212"/>
                <a:gd name="T37" fmla="*/ 3045 h 3384"/>
                <a:gd name="T38" fmla="*/ 439 w 3212"/>
                <a:gd name="T39" fmla="*/ 2966 h 3384"/>
                <a:gd name="T40" fmla="*/ 360 w 3212"/>
                <a:gd name="T41" fmla="*/ 2881 h 3384"/>
                <a:gd name="T42" fmla="*/ 296 w 3212"/>
                <a:gd name="T43" fmla="*/ 2801 h 3384"/>
                <a:gd name="T44" fmla="*/ 242 w 3212"/>
                <a:gd name="T45" fmla="*/ 2723 h 3384"/>
                <a:gd name="T46" fmla="*/ 194 w 3212"/>
                <a:gd name="T47" fmla="*/ 2640 h 3384"/>
                <a:gd name="T48" fmla="*/ 150 w 3212"/>
                <a:gd name="T49" fmla="*/ 2551 h 3384"/>
                <a:gd name="T50" fmla="*/ 111 w 3212"/>
                <a:gd name="T51" fmla="*/ 2457 h 3384"/>
                <a:gd name="T52" fmla="*/ 78 w 3212"/>
                <a:gd name="T53" fmla="*/ 2358 h 3384"/>
                <a:gd name="T54" fmla="*/ 51 w 3212"/>
                <a:gd name="T55" fmla="*/ 2251 h 3384"/>
                <a:gd name="T56" fmla="*/ 28 w 3212"/>
                <a:gd name="T57" fmla="*/ 2139 h 3384"/>
                <a:gd name="T58" fmla="*/ 13 w 3212"/>
                <a:gd name="T59" fmla="*/ 2019 h 3384"/>
                <a:gd name="T60" fmla="*/ 4 w 3212"/>
                <a:gd name="T61" fmla="*/ 1893 h 3384"/>
                <a:gd name="T62" fmla="*/ 0 w 3212"/>
                <a:gd name="T63" fmla="*/ 1758 h 3384"/>
                <a:gd name="T64" fmla="*/ 889 w 3212"/>
                <a:gd name="T65" fmla="*/ 1792 h 3384"/>
                <a:gd name="T66" fmla="*/ 895 w 3212"/>
                <a:gd name="T67" fmla="*/ 1946 h 3384"/>
                <a:gd name="T68" fmla="*/ 914 w 3212"/>
                <a:gd name="T69" fmla="*/ 2072 h 3384"/>
                <a:gd name="T70" fmla="*/ 944 w 3212"/>
                <a:gd name="T71" fmla="*/ 2177 h 3384"/>
                <a:gd name="T72" fmla="*/ 984 w 3212"/>
                <a:gd name="T73" fmla="*/ 2264 h 3384"/>
                <a:gd name="T74" fmla="*/ 1034 w 3212"/>
                <a:gd name="T75" fmla="*/ 2337 h 3384"/>
                <a:gd name="T76" fmla="*/ 1107 w 3212"/>
                <a:gd name="T77" fmla="*/ 2412 h 3384"/>
                <a:gd name="T78" fmla="*/ 1194 w 3212"/>
                <a:gd name="T79" fmla="*/ 2473 h 3384"/>
                <a:gd name="T80" fmla="*/ 1289 w 3212"/>
                <a:gd name="T81" fmla="*/ 2517 h 3384"/>
                <a:gd name="T82" fmla="*/ 1387 w 3212"/>
                <a:gd name="T83" fmla="*/ 2547 h 3384"/>
                <a:gd name="T84" fmla="*/ 1486 w 3212"/>
                <a:gd name="T85" fmla="*/ 2561 h 3384"/>
                <a:gd name="T86" fmla="*/ 1586 w 3212"/>
                <a:gd name="T87" fmla="*/ 2563 h 3384"/>
                <a:gd name="T88" fmla="*/ 1687 w 3212"/>
                <a:gd name="T89" fmla="*/ 2552 h 3384"/>
                <a:gd name="T90" fmla="*/ 1783 w 3212"/>
                <a:gd name="T91" fmla="*/ 2532 h 3384"/>
                <a:gd name="T92" fmla="*/ 1872 w 3212"/>
                <a:gd name="T93" fmla="*/ 2500 h 3384"/>
                <a:gd name="T94" fmla="*/ 1955 w 3212"/>
                <a:gd name="T95" fmla="*/ 2462 h 3384"/>
                <a:gd name="T96" fmla="*/ 2032 w 3212"/>
                <a:gd name="T97" fmla="*/ 2418 h 3384"/>
                <a:gd name="T98" fmla="*/ 2103 w 3212"/>
                <a:gd name="T99" fmla="*/ 2370 h 3384"/>
                <a:gd name="T100" fmla="*/ 2204 w 3212"/>
                <a:gd name="T101" fmla="*/ 2284 h 3384"/>
                <a:gd name="T102" fmla="*/ 2298 w 3212"/>
                <a:gd name="T103" fmla="*/ 2185 h 3384"/>
                <a:gd name="T104" fmla="*/ 3212 w 3212"/>
                <a:gd name="T105" fmla="*/ 0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12" h="3384">
                  <a:moveTo>
                    <a:pt x="3212" y="0"/>
                  </a:moveTo>
                  <a:lnTo>
                    <a:pt x="3212" y="3315"/>
                  </a:lnTo>
                  <a:lnTo>
                    <a:pt x="2357" y="3315"/>
                  </a:lnTo>
                  <a:lnTo>
                    <a:pt x="2357" y="3049"/>
                  </a:lnTo>
                  <a:lnTo>
                    <a:pt x="2333" y="3071"/>
                  </a:lnTo>
                  <a:lnTo>
                    <a:pt x="2309" y="3091"/>
                  </a:lnTo>
                  <a:lnTo>
                    <a:pt x="2283" y="3112"/>
                  </a:lnTo>
                  <a:lnTo>
                    <a:pt x="2258" y="3130"/>
                  </a:lnTo>
                  <a:lnTo>
                    <a:pt x="2232" y="3148"/>
                  </a:lnTo>
                  <a:lnTo>
                    <a:pt x="2206" y="3167"/>
                  </a:lnTo>
                  <a:lnTo>
                    <a:pt x="2180" y="3184"/>
                  </a:lnTo>
                  <a:lnTo>
                    <a:pt x="2154" y="3199"/>
                  </a:lnTo>
                  <a:lnTo>
                    <a:pt x="2126" y="3215"/>
                  </a:lnTo>
                  <a:lnTo>
                    <a:pt x="2100" y="3230"/>
                  </a:lnTo>
                  <a:lnTo>
                    <a:pt x="2073" y="3244"/>
                  </a:lnTo>
                  <a:lnTo>
                    <a:pt x="2045" y="3258"/>
                  </a:lnTo>
                  <a:lnTo>
                    <a:pt x="2018" y="3270"/>
                  </a:lnTo>
                  <a:lnTo>
                    <a:pt x="1989" y="3283"/>
                  </a:lnTo>
                  <a:lnTo>
                    <a:pt x="1962" y="3293"/>
                  </a:lnTo>
                  <a:lnTo>
                    <a:pt x="1933" y="3304"/>
                  </a:lnTo>
                  <a:lnTo>
                    <a:pt x="1905" y="3314"/>
                  </a:lnTo>
                  <a:lnTo>
                    <a:pt x="1876" y="3323"/>
                  </a:lnTo>
                  <a:lnTo>
                    <a:pt x="1847" y="3332"/>
                  </a:lnTo>
                  <a:lnTo>
                    <a:pt x="1818" y="3340"/>
                  </a:lnTo>
                  <a:lnTo>
                    <a:pt x="1790" y="3347"/>
                  </a:lnTo>
                  <a:lnTo>
                    <a:pt x="1760" y="3353"/>
                  </a:lnTo>
                  <a:lnTo>
                    <a:pt x="1731" y="3360"/>
                  </a:lnTo>
                  <a:lnTo>
                    <a:pt x="1701" y="3365"/>
                  </a:lnTo>
                  <a:lnTo>
                    <a:pt x="1642" y="3374"/>
                  </a:lnTo>
                  <a:lnTo>
                    <a:pt x="1582" y="3379"/>
                  </a:lnTo>
                  <a:lnTo>
                    <a:pt x="1523" y="3383"/>
                  </a:lnTo>
                  <a:lnTo>
                    <a:pt x="1463" y="3384"/>
                  </a:lnTo>
                  <a:lnTo>
                    <a:pt x="1420" y="3384"/>
                  </a:lnTo>
                  <a:lnTo>
                    <a:pt x="1378" y="3382"/>
                  </a:lnTo>
                  <a:lnTo>
                    <a:pt x="1335" y="3379"/>
                  </a:lnTo>
                  <a:lnTo>
                    <a:pt x="1293" y="3375"/>
                  </a:lnTo>
                  <a:lnTo>
                    <a:pt x="1251" y="3369"/>
                  </a:lnTo>
                  <a:lnTo>
                    <a:pt x="1211" y="3362"/>
                  </a:lnTo>
                  <a:lnTo>
                    <a:pt x="1171" y="3356"/>
                  </a:lnTo>
                  <a:lnTo>
                    <a:pt x="1130" y="3347"/>
                  </a:lnTo>
                  <a:lnTo>
                    <a:pt x="1090" y="3336"/>
                  </a:lnTo>
                  <a:lnTo>
                    <a:pt x="1051" y="3326"/>
                  </a:lnTo>
                  <a:lnTo>
                    <a:pt x="1011" y="3314"/>
                  </a:lnTo>
                  <a:lnTo>
                    <a:pt x="972" y="3301"/>
                  </a:lnTo>
                  <a:lnTo>
                    <a:pt x="935" y="3287"/>
                  </a:lnTo>
                  <a:lnTo>
                    <a:pt x="898" y="3271"/>
                  </a:lnTo>
                  <a:lnTo>
                    <a:pt x="860" y="3255"/>
                  </a:lnTo>
                  <a:lnTo>
                    <a:pt x="825" y="3238"/>
                  </a:lnTo>
                  <a:lnTo>
                    <a:pt x="789" y="3220"/>
                  </a:lnTo>
                  <a:lnTo>
                    <a:pt x="753" y="3202"/>
                  </a:lnTo>
                  <a:lnTo>
                    <a:pt x="719" y="3182"/>
                  </a:lnTo>
                  <a:lnTo>
                    <a:pt x="686" y="3161"/>
                  </a:lnTo>
                  <a:lnTo>
                    <a:pt x="652" y="3139"/>
                  </a:lnTo>
                  <a:lnTo>
                    <a:pt x="619" y="3117"/>
                  </a:lnTo>
                  <a:lnTo>
                    <a:pt x="588" y="3094"/>
                  </a:lnTo>
                  <a:lnTo>
                    <a:pt x="556" y="3070"/>
                  </a:lnTo>
                  <a:lnTo>
                    <a:pt x="526" y="3045"/>
                  </a:lnTo>
                  <a:lnTo>
                    <a:pt x="496" y="3019"/>
                  </a:lnTo>
                  <a:lnTo>
                    <a:pt x="468" y="2993"/>
                  </a:lnTo>
                  <a:lnTo>
                    <a:pt x="439" y="2966"/>
                  </a:lnTo>
                  <a:lnTo>
                    <a:pt x="412" y="2938"/>
                  </a:lnTo>
                  <a:lnTo>
                    <a:pt x="386" y="2910"/>
                  </a:lnTo>
                  <a:lnTo>
                    <a:pt x="360" y="2881"/>
                  </a:lnTo>
                  <a:lnTo>
                    <a:pt x="335" y="2851"/>
                  </a:lnTo>
                  <a:lnTo>
                    <a:pt x="315" y="2826"/>
                  </a:lnTo>
                  <a:lnTo>
                    <a:pt x="296" y="2801"/>
                  </a:lnTo>
                  <a:lnTo>
                    <a:pt x="277" y="2775"/>
                  </a:lnTo>
                  <a:lnTo>
                    <a:pt x="259" y="2749"/>
                  </a:lnTo>
                  <a:lnTo>
                    <a:pt x="242" y="2723"/>
                  </a:lnTo>
                  <a:lnTo>
                    <a:pt x="225" y="2696"/>
                  </a:lnTo>
                  <a:lnTo>
                    <a:pt x="210" y="2668"/>
                  </a:lnTo>
                  <a:lnTo>
                    <a:pt x="194" y="2640"/>
                  </a:lnTo>
                  <a:lnTo>
                    <a:pt x="178" y="2611"/>
                  </a:lnTo>
                  <a:lnTo>
                    <a:pt x="164" y="2581"/>
                  </a:lnTo>
                  <a:lnTo>
                    <a:pt x="150" y="2551"/>
                  </a:lnTo>
                  <a:lnTo>
                    <a:pt x="137" y="2521"/>
                  </a:lnTo>
                  <a:lnTo>
                    <a:pt x="124" y="2490"/>
                  </a:lnTo>
                  <a:lnTo>
                    <a:pt x="111" y="2457"/>
                  </a:lnTo>
                  <a:lnTo>
                    <a:pt x="99" y="2425"/>
                  </a:lnTo>
                  <a:lnTo>
                    <a:pt x="88" y="2392"/>
                  </a:lnTo>
                  <a:lnTo>
                    <a:pt x="78" y="2358"/>
                  </a:lnTo>
                  <a:lnTo>
                    <a:pt x="68" y="2323"/>
                  </a:lnTo>
                  <a:lnTo>
                    <a:pt x="58" y="2288"/>
                  </a:lnTo>
                  <a:lnTo>
                    <a:pt x="51" y="2251"/>
                  </a:lnTo>
                  <a:lnTo>
                    <a:pt x="43" y="2215"/>
                  </a:lnTo>
                  <a:lnTo>
                    <a:pt x="35" y="2177"/>
                  </a:lnTo>
                  <a:lnTo>
                    <a:pt x="28" y="2139"/>
                  </a:lnTo>
                  <a:lnTo>
                    <a:pt x="23" y="2100"/>
                  </a:lnTo>
                  <a:lnTo>
                    <a:pt x="18" y="2059"/>
                  </a:lnTo>
                  <a:lnTo>
                    <a:pt x="13" y="2019"/>
                  </a:lnTo>
                  <a:lnTo>
                    <a:pt x="9" y="1977"/>
                  </a:lnTo>
                  <a:lnTo>
                    <a:pt x="6" y="1936"/>
                  </a:lnTo>
                  <a:lnTo>
                    <a:pt x="4" y="1893"/>
                  </a:lnTo>
                  <a:lnTo>
                    <a:pt x="1" y="1848"/>
                  </a:lnTo>
                  <a:lnTo>
                    <a:pt x="1" y="1804"/>
                  </a:lnTo>
                  <a:lnTo>
                    <a:pt x="0" y="1758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1792"/>
                  </a:lnTo>
                  <a:lnTo>
                    <a:pt x="889" y="1847"/>
                  </a:lnTo>
                  <a:lnTo>
                    <a:pt x="892" y="1898"/>
                  </a:lnTo>
                  <a:lnTo>
                    <a:pt x="895" y="1946"/>
                  </a:lnTo>
                  <a:lnTo>
                    <a:pt x="899" y="1990"/>
                  </a:lnTo>
                  <a:lnTo>
                    <a:pt x="906" y="2033"/>
                  </a:lnTo>
                  <a:lnTo>
                    <a:pt x="914" y="2072"/>
                  </a:lnTo>
                  <a:lnTo>
                    <a:pt x="923" y="2110"/>
                  </a:lnTo>
                  <a:lnTo>
                    <a:pt x="932" y="2144"/>
                  </a:lnTo>
                  <a:lnTo>
                    <a:pt x="944" y="2177"/>
                  </a:lnTo>
                  <a:lnTo>
                    <a:pt x="955" y="2208"/>
                  </a:lnTo>
                  <a:lnTo>
                    <a:pt x="968" y="2237"/>
                  </a:lnTo>
                  <a:lnTo>
                    <a:pt x="984" y="2264"/>
                  </a:lnTo>
                  <a:lnTo>
                    <a:pt x="1000" y="2289"/>
                  </a:lnTo>
                  <a:lnTo>
                    <a:pt x="1015" y="2314"/>
                  </a:lnTo>
                  <a:lnTo>
                    <a:pt x="1034" y="2337"/>
                  </a:lnTo>
                  <a:lnTo>
                    <a:pt x="1052" y="2359"/>
                  </a:lnTo>
                  <a:lnTo>
                    <a:pt x="1079" y="2385"/>
                  </a:lnTo>
                  <a:lnTo>
                    <a:pt x="1107" y="2412"/>
                  </a:lnTo>
                  <a:lnTo>
                    <a:pt x="1134" y="2434"/>
                  </a:lnTo>
                  <a:lnTo>
                    <a:pt x="1164" y="2455"/>
                  </a:lnTo>
                  <a:lnTo>
                    <a:pt x="1194" y="2473"/>
                  </a:lnTo>
                  <a:lnTo>
                    <a:pt x="1225" y="2490"/>
                  </a:lnTo>
                  <a:lnTo>
                    <a:pt x="1257" y="2504"/>
                  </a:lnTo>
                  <a:lnTo>
                    <a:pt x="1289" y="2517"/>
                  </a:lnTo>
                  <a:lnTo>
                    <a:pt x="1322" y="2529"/>
                  </a:lnTo>
                  <a:lnTo>
                    <a:pt x="1354" y="2538"/>
                  </a:lnTo>
                  <a:lnTo>
                    <a:pt x="1387" y="2547"/>
                  </a:lnTo>
                  <a:lnTo>
                    <a:pt x="1421" y="2552"/>
                  </a:lnTo>
                  <a:lnTo>
                    <a:pt x="1453" y="2558"/>
                  </a:lnTo>
                  <a:lnTo>
                    <a:pt x="1486" y="2561"/>
                  </a:lnTo>
                  <a:lnTo>
                    <a:pt x="1519" y="2563"/>
                  </a:lnTo>
                  <a:lnTo>
                    <a:pt x="1551" y="2564"/>
                  </a:lnTo>
                  <a:lnTo>
                    <a:pt x="1586" y="2563"/>
                  </a:lnTo>
                  <a:lnTo>
                    <a:pt x="1620" y="2561"/>
                  </a:lnTo>
                  <a:lnTo>
                    <a:pt x="1654" y="2558"/>
                  </a:lnTo>
                  <a:lnTo>
                    <a:pt x="1687" y="2552"/>
                  </a:lnTo>
                  <a:lnTo>
                    <a:pt x="1719" y="2547"/>
                  </a:lnTo>
                  <a:lnTo>
                    <a:pt x="1752" y="2539"/>
                  </a:lnTo>
                  <a:lnTo>
                    <a:pt x="1783" y="2532"/>
                  </a:lnTo>
                  <a:lnTo>
                    <a:pt x="1813" y="2522"/>
                  </a:lnTo>
                  <a:lnTo>
                    <a:pt x="1843" y="2512"/>
                  </a:lnTo>
                  <a:lnTo>
                    <a:pt x="1872" y="2500"/>
                  </a:lnTo>
                  <a:lnTo>
                    <a:pt x="1901" y="2488"/>
                  </a:lnTo>
                  <a:lnTo>
                    <a:pt x="1928" y="2475"/>
                  </a:lnTo>
                  <a:lnTo>
                    <a:pt x="1955" y="2462"/>
                  </a:lnTo>
                  <a:lnTo>
                    <a:pt x="1981" y="2448"/>
                  </a:lnTo>
                  <a:lnTo>
                    <a:pt x="2008" y="2434"/>
                  </a:lnTo>
                  <a:lnTo>
                    <a:pt x="2032" y="2418"/>
                  </a:lnTo>
                  <a:lnTo>
                    <a:pt x="2056" y="2402"/>
                  </a:lnTo>
                  <a:lnTo>
                    <a:pt x="2079" y="2385"/>
                  </a:lnTo>
                  <a:lnTo>
                    <a:pt x="2103" y="2370"/>
                  </a:lnTo>
                  <a:lnTo>
                    <a:pt x="2125" y="2353"/>
                  </a:lnTo>
                  <a:lnTo>
                    <a:pt x="2165" y="2319"/>
                  </a:lnTo>
                  <a:lnTo>
                    <a:pt x="2204" y="2284"/>
                  </a:lnTo>
                  <a:lnTo>
                    <a:pt x="2238" y="2250"/>
                  </a:lnTo>
                  <a:lnTo>
                    <a:pt x="2271" y="2217"/>
                  </a:lnTo>
                  <a:lnTo>
                    <a:pt x="2298" y="2185"/>
                  </a:lnTo>
                  <a:lnTo>
                    <a:pt x="2323" y="2155"/>
                  </a:lnTo>
                  <a:lnTo>
                    <a:pt x="2323" y="0"/>
                  </a:lnTo>
                  <a:lnTo>
                    <a:pt x="3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5" name="Freeform 8"/>
            <p:cNvSpPr>
              <a:spLocks/>
            </p:cNvSpPr>
            <p:nvPr userDrawn="1"/>
          </p:nvSpPr>
          <p:spPr bwMode="black">
            <a:xfrm>
              <a:off x="6986588" y="947738"/>
              <a:ext cx="2197100" cy="1343025"/>
            </a:xfrm>
            <a:custGeom>
              <a:avLst/>
              <a:gdLst>
                <a:gd name="T0" fmla="*/ 879 w 5535"/>
                <a:gd name="T1" fmla="*/ 312 h 3382"/>
                <a:gd name="T2" fmla="*/ 1005 w 5535"/>
                <a:gd name="T3" fmla="*/ 217 h 3382"/>
                <a:gd name="T4" fmla="*/ 1140 w 5535"/>
                <a:gd name="T5" fmla="*/ 139 h 3382"/>
                <a:gd name="T6" fmla="*/ 1279 w 5535"/>
                <a:gd name="T7" fmla="*/ 80 h 3382"/>
                <a:gd name="T8" fmla="*/ 1423 w 5535"/>
                <a:gd name="T9" fmla="*/ 37 h 3382"/>
                <a:gd name="T10" fmla="*/ 1630 w 5535"/>
                <a:gd name="T11" fmla="*/ 5 h 3382"/>
                <a:gd name="T12" fmla="*/ 1875 w 5535"/>
                <a:gd name="T13" fmla="*/ 5 h 3382"/>
                <a:gd name="T14" fmla="*/ 2077 w 5535"/>
                <a:gd name="T15" fmla="*/ 36 h 3382"/>
                <a:gd name="T16" fmla="*/ 2269 w 5535"/>
                <a:gd name="T17" fmla="*/ 95 h 3382"/>
                <a:gd name="T18" fmla="*/ 2447 w 5535"/>
                <a:gd name="T19" fmla="*/ 177 h 3382"/>
                <a:gd name="T20" fmla="*/ 2612 w 5535"/>
                <a:gd name="T21" fmla="*/ 281 h 3382"/>
                <a:gd name="T22" fmla="*/ 2759 w 5535"/>
                <a:gd name="T23" fmla="*/ 406 h 3382"/>
                <a:gd name="T24" fmla="*/ 2888 w 5535"/>
                <a:gd name="T25" fmla="*/ 492 h 3382"/>
                <a:gd name="T26" fmla="*/ 3029 w 5535"/>
                <a:gd name="T27" fmla="*/ 367 h 3382"/>
                <a:gd name="T28" fmla="*/ 3188 w 5535"/>
                <a:gd name="T29" fmla="*/ 253 h 3382"/>
                <a:gd name="T30" fmla="*/ 3366 w 5535"/>
                <a:gd name="T31" fmla="*/ 155 h 3382"/>
                <a:gd name="T32" fmla="*/ 3561 w 5535"/>
                <a:gd name="T33" fmla="*/ 76 h 3382"/>
                <a:gd name="T34" fmla="*/ 3769 w 5535"/>
                <a:gd name="T35" fmla="*/ 23 h 3382"/>
                <a:gd name="T36" fmla="*/ 3992 w 5535"/>
                <a:gd name="T37" fmla="*/ 0 h 3382"/>
                <a:gd name="T38" fmla="*/ 4209 w 5535"/>
                <a:gd name="T39" fmla="*/ 9 h 3382"/>
                <a:gd name="T40" fmla="*/ 4416 w 5535"/>
                <a:gd name="T41" fmla="*/ 46 h 3382"/>
                <a:gd name="T42" fmla="*/ 4614 w 5535"/>
                <a:gd name="T43" fmla="*/ 110 h 3382"/>
                <a:gd name="T44" fmla="*/ 4801 w 5535"/>
                <a:gd name="T45" fmla="*/ 199 h 3382"/>
                <a:gd name="T46" fmla="*/ 4970 w 5535"/>
                <a:gd name="T47" fmla="*/ 311 h 3382"/>
                <a:gd name="T48" fmla="*/ 5120 w 5535"/>
                <a:gd name="T49" fmla="*/ 444 h 3382"/>
                <a:gd name="T50" fmla="*/ 5239 w 5535"/>
                <a:gd name="T51" fmla="*/ 582 h 3382"/>
                <a:gd name="T52" fmla="*/ 5326 w 5535"/>
                <a:gd name="T53" fmla="*/ 715 h 3382"/>
                <a:gd name="T54" fmla="*/ 5399 w 5535"/>
                <a:gd name="T55" fmla="*/ 863 h 3382"/>
                <a:gd name="T56" fmla="*/ 5458 w 5535"/>
                <a:gd name="T57" fmla="*/ 1026 h 3382"/>
                <a:gd name="T58" fmla="*/ 5499 w 5535"/>
                <a:gd name="T59" fmla="*/ 1207 h 3382"/>
                <a:gd name="T60" fmla="*/ 5525 w 5535"/>
                <a:gd name="T61" fmla="*/ 1407 h 3382"/>
                <a:gd name="T62" fmla="*/ 5535 w 5535"/>
                <a:gd name="T63" fmla="*/ 1626 h 3382"/>
                <a:gd name="T64" fmla="*/ 4644 w 5535"/>
                <a:gd name="T65" fmla="*/ 1486 h 3382"/>
                <a:gd name="T66" fmla="*/ 4613 w 5535"/>
                <a:gd name="T67" fmla="*/ 1274 h 3382"/>
                <a:gd name="T68" fmla="*/ 4552 w 5535"/>
                <a:gd name="T69" fmla="*/ 1120 h 3382"/>
                <a:gd name="T70" fmla="*/ 4456 w 5535"/>
                <a:gd name="T71" fmla="*/ 998 h 3382"/>
                <a:gd name="T72" fmla="*/ 4309 w 5535"/>
                <a:gd name="T73" fmla="*/ 894 h 3382"/>
                <a:gd name="T74" fmla="*/ 4147 w 5535"/>
                <a:gd name="T75" fmla="*/ 837 h 3382"/>
                <a:gd name="T76" fmla="*/ 3983 w 5535"/>
                <a:gd name="T77" fmla="*/ 820 h 3382"/>
                <a:gd name="T78" fmla="*/ 3811 w 5535"/>
                <a:gd name="T79" fmla="*/ 838 h 3382"/>
                <a:gd name="T80" fmla="*/ 3652 w 5535"/>
                <a:gd name="T81" fmla="*/ 886 h 3382"/>
                <a:gd name="T82" fmla="*/ 3510 w 5535"/>
                <a:gd name="T83" fmla="*/ 958 h 3382"/>
                <a:gd name="T84" fmla="*/ 3387 w 5535"/>
                <a:gd name="T85" fmla="*/ 1044 h 3382"/>
                <a:gd name="T86" fmla="*/ 3269 w 5535"/>
                <a:gd name="T87" fmla="*/ 1154 h 3382"/>
                <a:gd name="T88" fmla="*/ 3194 w 5535"/>
                <a:gd name="T89" fmla="*/ 1341 h 3382"/>
                <a:gd name="T90" fmla="*/ 3211 w 5535"/>
                <a:gd name="T91" fmla="*/ 1576 h 3382"/>
                <a:gd name="T92" fmla="*/ 2322 w 5535"/>
                <a:gd name="T93" fmla="*/ 1538 h 3382"/>
                <a:gd name="T94" fmla="*/ 2299 w 5535"/>
                <a:gd name="T95" fmla="*/ 1311 h 3382"/>
                <a:gd name="T96" fmla="*/ 2243 w 5535"/>
                <a:gd name="T97" fmla="*/ 1147 h 3382"/>
                <a:gd name="T98" fmla="*/ 2159 w 5535"/>
                <a:gd name="T99" fmla="*/ 1025 h 3382"/>
                <a:gd name="T100" fmla="*/ 2017 w 5535"/>
                <a:gd name="T101" fmla="*/ 911 h 3382"/>
                <a:gd name="T102" fmla="*/ 1857 w 5535"/>
                <a:gd name="T103" fmla="*/ 845 h 3382"/>
                <a:gd name="T104" fmla="*/ 1692 w 5535"/>
                <a:gd name="T105" fmla="*/ 820 h 3382"/>
                <a:gd name="T106" fmla="*/ 1524 w 5535"/>
                <a:gd name="T107" fmla="*/ 832 h 3382"/>
                <a:gd name="T108" fmla="*/ 1369 w 5535"/>
                <a:gd name="T109" fmla="*/ 872 h 3382"/>
                <a:gd name="T110" fmla="*/ 1230 w 5535"/>
                <a:gd name="T111" fmla="*/ 936 h 3382"/>
                <a:gd name="T112" fmla="*/ 1110 w 5535"/>
                <a:gd name="T113" fmla="*/ 1014 h 3382"/>
                <a:gd name="T114" fmla="*/ 941 w 5535"/>
                <a:gd name="T115" fmla="*/ 1167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35" h="3382">
                  <a:moveTo>
                    <a:pt x="0" y="3382"/>
                  </a:moveTo>
                  <a:lnTo>
                    <a:pt x="0" y="67"/>
                  </a:lnTo>
                  <a:lnTo>
                    <a:pt x="854" y="67"/>
                  </a:lnTo>
                  <a:lnTo>
                    <a:pt x="854" y="335"/>
                  </a:lnTo>
                  <a:lnTo>
                    <a:pt x="879" y="312"/>
                  </a:lnTo>
                  <a:lnTo>
                    <a:pt x="904" y="293"/>
                  </a:lnTo>
                  <a:lnTo>
                    <a:pt x="928" y="272"/>
                  </a:lnTo>
                  <a:lnTo>
                    <a:pt x="953" y="254"/>
                  </a:lnTo>
                  <a:lnTo>
                    <a:pt x="979" y="236"/>
                  </a:lnTo>
                  <a:lnTo>
                    <a:pt x="1005" y="217"/>
                  </a:lnTo>
                  <a:lnTo>
                    <a:pt x="1031" y="200"/>
                  </a:lnTo>
                  <a:lnTo>
                    <a:pt x="1059" y="185"/>
                  </a:lnTo>
                  <a:lnTo>
                    <a:pt x="1085" y="169"/>
                  </a:lnTo>
                  <a:lnTo>
                    <a:pt x="1112" y="153"/>
                  </a:lnTo>
                  <a:lnTo>
                    <a:pt x="1140" y="139"/>
                  </a:lnTo>
                  <a:lnTo>
                    <a:pt x="1167" y="126"/>
                  </a:lnTo>
                  <a:lnTo>
                    <a:pt x="1194" y="113"/>
                  </a:lnTo>
                  <a:lnTo>
                    <a:pt x="1222" y="101"/>
                  </a:lnTo>
                  <a:lnTo>
                    <a:pt x="1250" y="91"/>
                  </a:lnTo>
                  <a:lnTo>
                    <a:pt x="1279" y="80"/>
                  </a:lnTo>
                  <a:lnTo>
                    <a:pt x="1307" y="70"/>
                  </a:lnTo>
                  <a:lnTo>
                    <a:pt x="1335" y="61"/>
                  </a:lnTo>
                  <a:lnTo>
                    <a:pt x="1364" y="52"/>
                  </a:lnTo>
                  <a:lnTo>
                    <a:pt x="1394" y="44"/>
                  </a:lnTo>
                  <a:lnTo>
                    <a:pt x="1423" y="37"/>
                  </a:lnTo>
                  <a:lnTo>
                    <a:pt x="1451" y="31"/>
                  </a:lnTo>
                  <a:lnTo>
                    <a:pt x="1481" y="24"/>
                  </a:lnTo>
                  <a:lnTo>
                    <a:pt x="1510" y="19"/>
                  </a:lnTo>
                  <a:lnTo>
                    <a:pt x="1570" y="10"/>
                  </a:lnTo>
                  <a:lnTo>
                    <a:pt x="1630" y="5"/>
                  </a:lnTo>
                  <a:lnTo>
                    <a:pt x="1690" y="1"/>
                  </a:lnTo>
                  <a:lnTo>
                    <a:pt x="1750" y="0"/>
                  </a:lnTo>
                  <a:lnTo>
                    <a:pt x="1792" y="0"/>
                  </a:lnTo>
                  <a:lnTo>
                    <a:pt x="1833" y="2"/>
                  </a:lnTo>
                  <a:lnTo>
                    <a:pt x="1875" y="5"/>
                  </a:lnTo>
                  <a:lnTo>
                    <a:pt x="1917" y="9"/>
                  </a:lnTo>
                  <a:lnTo>
                    <a:pt x="1957" y="14"/>
                  </a:lnTo>
                  <a:lnTo>
                    <a:pt x="1997" y="20"/>
                  </a:lnTo>
                  <a:lnTo>
                    <a:pt x="2038" y="28"/>
                  </a:lnTo>
                  <a:lnTo>
                    <a:pt x="2077" y="36"/>
                  </a:lnTo>
                  <a:lnTo>
                    <a:pt x="2116" y="46"/>
                  </a:lnTo>
                  <a:lnTo>
                    <a:pt x="2155" y="57"/>
                  </a:lnTo>
                  <a:lnTo>
                    <a:pt x="2193" y="69"/>
                  </a:lnTo>
                  <a:lnTo>
                    <a:pt x="2231" y="80"/>
                  </a:lnTo>
                  <a:lnTo>
                    <a:pt x="2269" y="95"/>
                  </a:lnTo>
                  <a:lnTo>
                    <a:pt x="2305" y="109"/>
                  </a:lnTo>
                  <a:lnTo>
                    <a:pt x="2342" y="125"/>
                  </a:lnTo>
                  <a:lnTo>
                    <a:pt x="2378" y="142"/>
                  </a:lnTo>
                  <a:lnTo>
                    <a:pt x="2413" y="159"/>
                  </a:lnTo>
                  <a:lnTo>
                    <a:pt x="2447" y="177"/>
                  </a:lnTo>
                  <a:lnTo>
                    <a:pt x="2482" y="196"/>
                  </a:lnTo>
                  <a:lnTo>
                    <a:pt x="2515" y="216"/>
                  </a:lnTo>
                  <a:lnTo>
                    <a:pt x="2548" y="237"/>
                  </a:lnTo>
                  <a:lnTo>
                    <a:pt x="2580" y="259"/>
                  </a:lnTo>
                  <a:lnTo>
                    <a:pt x="2612" y="281"/>
                  </a:lnTo>
                  <a:lnTo>
                    <a:pt x="2643" y="305"/>
                  </a:lnTo>
                  <a:lnTo>
                    <a:pt x="2673" y="329"/>
                  </a:lnTo>
                  <a:lnTo>
                    <a:pt x="2703" y="354"/>
                  </a:lnTo>
                  <a:lnTo>
                    <a:pt x="2732" y="380"/>
                  </a:lnTo>
                  <a:lnTo>
                    <a:pt x="2759" y="406"/>
                  </a:lnTo>
                  <a:lnTo>
                    <a:pt x="2786" y="434"/>
                  </a:lnTo>
                  <a:lnTo>
                    <a:pt x="2812" y="461"/>
                  </a:lnTo>
                  <a:lnTo>
                    <a:pt x="2838" y="490"/>
                  </a:lnTo>
                  <a:lnTo>
                    <a:pt x="2863" y="520"/>
                  </a:lnTo>
                  <a:lnTo>
                    <a:pt x="2888" y="492"/>
                  </a:lnTo>
                  <a:lnTo>
                    <a:pt x="2915" y="468"/>
                  </a:lnTo>
                  <a:lnTo>
                    <a:pt x="2941" y="442"/>
                  </a:lnTo>
                  <a:lnTo>
                    <a:pt x="2970" y="417"/>
                  </a:lnTo>
                  <a:lnTo>
                    <a:pt x="2999" y="392"/>
                  </a:lnTo>
                  <a:lnTo>
                    <a:pt x="3029" y="367"/>
                  </a:lnTo>
                  <a:lnTo>
                    <a:pt x="3059" y="342"/>
                  </a:lnTo>
                  <a:lnTo>
                    <a:pt x="3090" y="319"/>
                  </a:lnTo>
                  <a:lnTo>
                    <a:pt x="3121" y="297"/>
                  </a:lnTo>
                  <a:lnTo>
                    <a:pt x="3154" y="275"/>
                  </a:lnTo>
                  <a:lnTo>
                    <a:pt x="3188" y="253"/>
                  </a:lnTo>
                  <a:lnTo>
                    <a:pt x="3222" y="232"/>
                  </a:lnTo>
                  <a:lnTo>
                    <a:pt x="3257" y="211"/>
                  </a:lnTo>
                  <a:lnTo>
                    <a:pt x="3292" y="191"/>
                  </a:lnTo>
                  <a:lnTo>
                    <a:pt x="3329" y="172"/>
                  </a:lnTo>
                  <a:lnTo>
                    <a:pt x="3366" y="155"/>
                  </a:lnTo>
                  <a:lnTo>
                    <a:pt x="3403" y="136"/>
                  </a:lnTo>
                  <a:lnTo>
                    <a:pt x="3442" y="121"/>
                  </a:lnTo>
                  <a:lnTo>
                    <a:pt x="3481" y="105"/>
                  </a:lnTo>
                  <a:lnTo>
                    <a:pt x="3520" y="90"/>
                  </a:lnTo>
                  <a:lnTo>
                    <a:pt x="3561" y="76"/>
                  </a:lnTo>
                  <a:lnTo>
                    <a:pt x="3601" y="63"/>
                  </a:lnTo>
                  <a:lnTo>
                    <a:pt x="3643" y="52"/>
                  </a:lnTo>
                  <a:lnTo>
                    <a:pt x="3685" y="41"/>
                  </a:lnTo>
                  <a:lnTo>
                    <a:pt x="3726" y="32"/>
                  </a:lnTo>
                  <a:lnTo>
                    <a:pt x="3769" y="23"/>
                  </a:lnTo>
                  <a:lnTo>
                    <a:pt x="3814" y="16"/>
                  </a:lnTo>
                  <a:lnTo>
                    <a:pt x="3858" y="10"/>
                  </a:lnTo>
                  <a:lnTo>
                    <a:pt x="3902" y="6"/>
                  </a:lnTo>
                  <a:lnTo>
                    <a:pt x="3947" y="2"/>
                  </a:lnTo>
                  <a:lnTo>
                    <a:pt x="3992" y="0"/>
                  </a:lnTo>
                  <a:lnTo>
                    <a:pt x="4038" y="0"/>
                  </a:lnTo>
                  <a:lnTo>
                    <a:pt x="4081" y="0"/>
                  </a:lnTo>
                  <a:lnTo>
                    <a:pt x="4124" y="2"/>
                  </a:lnTo>
                  <a:lnTo>
                    <a:pt x="4166" y="5"/>
                  </a:lnTo>
                  <a:lnTo>
                    <a:pt x="4209" y="9"/>
                  </a:lnTo>
                  <a:lnTo>
                    <a:pt x="4250" y="14"/>
                  </a:lnTo>
                  <a:lnTo>
                    <a:pt x="4292" y="20"/>
                  </a:lnTo>
                  <a:lnTo>
                    <a:pt x="4334" y="28"/>
                  </a:lnTo>
                  <a:lnTo>
                    <a:pt x="4376" y="36"/>
                  </a:lnTo>
                  <a:lnTo>
                    <a:pt x="4416" y="46"/>
                  </a:lnTo>
                  <a:lnTo>
                    <a:pt x="4456" y="57"/>
                  </a:lnTo>
                  <a:lnTo>
                    <a:pt x="4497" y="69"/>
                  </a:lnTo>
                  <a:lnTo>
                    <a:pt x="4537" y="82"/>
                  </a:lnTo>
                  <a:lnTo>
                    <a:pt x="4576" y="96"/>
                  </a:lnTo>
                  <a:lnTo>
                    <a:pt x="4614" y="110"/>
                  </a:lnTo>
                  <a:lnTo>
                    <a:pt x="4653" y="126"/>
                  </a:lnTo>
                  <a:lnTo>
                    <a:pt x="4691" y="143"/>
                  </a:lnTo>
                  <a:lnTo>
                    <a:pt x="4728" y="161"/>
                  </a:lnTo>
                  <a:lnTo>
                    <a:pt x="4764" y="179"/>
                  </a:lnTo>
                  <a:lnTo>
                    <a:pt x="4801" y="199"/>
                  </a:lnTo>
                  <a:lnTo>
                    <a:pt x="4836" y="220"/>
                  </a:lnTo>
                  <a:lnTo>
                    <a:pt x="4871" y="241"/>
                  </a:lnTo>
                  <a:lnTo>
                    <a:pt x="4905" y="263"/>
                  </a:lnTo>
                  <a:lnTo>
                    <a:pt x="4937" y="286"/>
                  </a:lnTo>
                  <a:lnTo>
                    <a:pt x="4970" y="311"/>
                  </a:lnTo>
                  <a:lnTo>
                    <a:pt x="5001" y="336"/>
                  </a:lnTo>
                  <a:lnTo>
                    <a:pt x="5033" y="362"/>
                  </a:lnTo>
                  <a:lnTo>
                    <a:pt x="5063" y="388"/>
                  </a:lnTo>
                  <a:lnTo>
                    <a:pt x="5093" y="416"/>
                  </a:lnTo>
                  <a:lnTo>
                    <a:pt x="5120" y="444"/>
                  </a:lnTo>
                  <a:lnTo>
                    <a:pt x="5147" y="473"/>
                  </a:lnTo>
                  <a:lnTo>
                    <a:pt x="5175" y="502"/>
                  </a:lnTo>
                  <a:lnTo>
                    <a:pt x="5200" y="533"/>
                  </a:lnTo>
                  <a:lnTo>
                    <a:pt x="5219" y="558"/>
                  </a:lnTo>
                  <a:lnTo>
                    <a:pt x="5239" y="582"/>
                  </a:lnTo>
                  <a:lnTo>
                    <a:pt x="5257" y="607"/>
                  </a:lnTo>
                  <a:lnTo>
                    <a:pt x="5275" y="635"/>
                  </a:lnTo>
                  <a:lnTo>
                    <a:pt x="5292" y="661"/>
                  </a:lnTo>
                  <a:lnTo>
                    <a:pt x="5309" y="688"/>
                  </a:lnTo>
                  <a:lnTo>
                    <a:pt x="5326" y="715"/>
                  </a:lnTo>
                  <a:lnTo>
                    <a:pt x="5342" y="744"/>
                  </a:lnTo>
                  <a:lnTo>
                    <a:pt x="5357" y="773"/>
                  </a:lnTo>
                  <a:lnTo>
                    <a:pt x="5372" y="803"/>
                  </a:lnTo>
                  <a:lnTo>
                    <a:pt x="5386" y="833"/>
                  </a:lnTo>
                  <a:lnTo>
                    <a:pt x="5399" y="863"/>
                  </a:lnTo>
                  <a:lnTo>
                    <a:pt x="5412" y="894"/>
                  </a:lnTo>
                  <a:lnTo>
                    <a:pt x="5424" y="927"/>
                  </a:lnTo>
                  <a:lnTo>
                    <a:pt x="5435" y="959"/>
                  </a:lnTo>
                  <a:lnTo>
                    <a:pt x="5447" y="992"/>
                  </a:lnTo>
                  <a:lnTo>
                    <a:pt x="5458" y="1026"/>
                  </a:lnTo>
                  <a:lnTo>
                    <a:pt x="5467" y="1061"/>
                  </a:lnTo>
                  <a:lnTo>
                    <a:pt x="5476" y="1096"/>
                  </a:lnTo>
                  <a:lnTo>
                    <a:pt x="5485" y="1133"/>
                  </a:lnTo>
                  <a:lnTo>
                    <a:pt x="5493" y="1169"/>
                  </a:lnTo>
                  <a:lnTo>
                    <a:pt x="5499" y="1207"/>
                  </a:lnTo>
                  <a:lnTo>
                    <a:pt x="5506" y="1245"/>
                  </a:lnTo>
                  <a:lnTo>
                    <a:pt x="5512" y="1284"/>
                  </a:lnTo>
                  <a:lnTo>
                    <a:pt x="5518" y="1324"/>
                  </a:lnTo>
                  <a:lnTo>
                    <a:pt x="5522" y="1365"/>
                  </a:lnTo>
                  <a:lnTo>
                    <a:pt x="5525" y="1407"/>
                  </a:lnTo>
                  <a:lnTo>
                    <a:pt x="5529" y="1448"/>
                  </a:lnTo>
                  <a:lnTo>
                    <a:pt x="5532" y="1491"/>
                  </a:lnTo>
                  <a:lnTo>
                    <a:pt x="5533" y="1536"/>
                  </a:lnTo>
                  <a:lnTo>
                    <a:pt x="5535" y="1580"/>
                  </a:lnTo>
                  <a:lnTo>
                    <a:pt x="5535" y="1626"/>
                  </a:lnTo>
                  <a:lnTo>
                    <a:pt x="5535" y="3382"/>
                  </a:lnTo>
                  <a:lnTo>
                    <a:pt x="4647" y="3382"/>
                  </a:lnTo>
                  <a:lnTo>
                    <a:pt x="4647" y="1593"/>
                  </a:lnTo>
                  <a:lnTo>
                    <a:pt x="4645" y="1538"/>
                  </a:lnTo>
                  <a:lnTo>
                    <a:pt x="4644" y="1486"/>
                  </a:lnTo>
                  <a:lnTo>
                    <a:pt x="4640" y="1438"/>
                  </a:lnTo>
                  <a:lnTo>
                    <a:pt x="4635" y="1394"/>
                  </a:lnTo>
                  <a:lnTo>
                    <a:pt x="4630" y="1351"/>
                  </a:lnTo>
                  <a:lnTo>
                    <a:pt x="4622" y="1311"/>
                  </a:lnTo>
                  <a:lnTo>
                    <a:pt x="4613" y="1274"/>
                  </a:lnTo>
                  <a:lnTo>
                    <a:pt x="4602" y="1240"/>
                  </a:lnTo>
                  <a:lnTo>
                    <a:pt x="4592" y="1207"/>
                  </a:lnTo>
                  <a:lnTo>
                    <a:pt x="4579" y="1176"/>
                  </a:lnTo>
                  <a:lnTo>
                    <a:pt x="4566" y="1147"/>
                  </a:lnTo>
                  <a:lnTo>
                    <a:pt x="4552" y="1120"/>
                  </a:lnTo>
                  <a:lnTo>
                    <a:pt x="4536" y="1095"/>
                  </a:lnTo>
                  <a:lnTo>
                    <a:pt x="4519" y="1070"/>
                  </a:lnTo>
                  <a:lnTo>
                    <a:pt x="4501" y="1047"/>
                  </a:lnTo>
                  <a:lnTo>
                    <a:pt x="4482" y="1025"/>
                  </a:lnTo>
                  <a:lnTo>
                    <a:pt x="4456" y="998"/>
                  </a:lnTo>
                  <a:lnTo>
                    <a:pt x="4429" y="972"/>
                  </a:lnTo>
                  <a:lnTo>
                    <a:pt x="4400" y="950"/>
                  </a:lnTo>
                  <a:lnTo>
                    <a:pt x="4370" y="929"/>
                  </a:lnTo>
                  <a:lnTo>
                    <a:pt x="4340" y="911"/>
                  </a:lnTo>
                  <a:lnTo>
                    <a:pt x="4309" y="894"/>
                  </a:lnTo>
                  <a:lnTo>
                    <a:pt x="4278" y="878"/>
                  </a:lnTo>
                  <a:lnTo>
                    <a:pt x="4246" y="865"/>
                  </a:lnTo>
                  <a:lnTo>
                    <a:pt x="4214" y="855"/>
                  </a:lnTo>
                  <a:lnTo>
                    <a:pt x="4180" y="845"/>
                  </a:lnTo>
                  <a:lnTo>
                    <a:pt x="4147" y="837"/>
                  </a:lnTo>
                  <a:lnTo>
                    <a:pt x="4115" y="830"/>
                  </a:lnTo>
                  <a:lnTo>
                    <a:pt x="4081" y="826"/>
                  </a:lnTo>
                  <a:lnTo>
                    <a:pt x="4048" y="822"/>
                  </a:lnTo>
                  <a:lnTo>
                    <a:pt x="4016" y="820"/>
                  </a:lnTo>
                  <a:lnTo>
                    <a:pt x="3983" y="820"/>
                  </a:lnTo>
                  <a:lnTo>
                    <a:pt x="3948" y="821"/>
                  </a:lnTo>
                  <a:lnTo>
                    <a:pt x="3913" y="822"/>
                  </a:lnTo>
                  <a:lnTo>
                    <a:pt x="3878" y="826"/>
                  </a:lnTo>
                  <a:lnTo>
                    <a:pt x="3844" y="832"/>
                  </a:lnTo>
                  <a:lnTo>
                    <a:pt x="3811" y="838"/>
                  </a:lnTo>
                  <a:lnTo>
                    <a:pt x="3777" y="846"/>
                  </a:lnTo>
                  <a:lnTo>
                    <a:pt x="3746" y="854"/>
                  </a:lnTo>
                  <a:lnTo>
                    <a:pt x="3713" y="864"/>
                  </a:lnTo>
                  <a:lnTo>
                    <a:pt x="3682" y="875"/>
                  </a:lnTo>
                  <a:lnTo>
                    <a:pt x="3652" y="886"/>
                  </a:lnTo>
                  <a:lnTo>
                    <a:pt x="3622" y="899"/>
                  </a:lnTo>
                  <a:lnTo>
                    <a:pt x="3593" y="914"/>
                  </a:lnTo>
                  <a:lnTo>
                    <a:pt x="3565" y="928"/>
                  </a:lnTo>
                  <a:lnTo>
                    <a:pt x="3537" y="942"/>
                  </a:lnTo>
                  <a:lnTo>
                    <a:pt x="3510" y="958"/>
                  </a:lnTo>
                  <a:lnTo>
                    <a:pt x="3484" y="975"/>
                  </a:lnTo>
                  <a:lnTo>
                    <a:pt x="3459" y="991"/>
                  </a:lnTo>
                  <a:lnTo>
                    <a:pt x="3434" y="1009"/>
                  </a:lnTo>
                  <a:lnTo>
                    <a:pt x="3411" y="1026"/>
                  </a:lnTo>
                  <a:lnTo>
                    <a:pt x="3387" y="1044"/>
                  </a:lnTo>
                  <a:lnTo>
                    <a:pt x="3365" y="1062"/>
                  </a:lnTo>
                  <a:lnTo>
                    <a:pt x="3344" y="1081"/>
                  </a:lnTo>
                  <a:lnTo>
                    <a:pt x="3323" y="1099"/>
                  </a:lnTo>
                  <a:lnTo>
                    <a:pt x="3304" y="1117"/>
                  </a:lnTo>
                  <a:lnTo>
                    <a:pt x="3269" y="1154"/>
                  </a:lnTo>
                  <a:lnTo>
                    <a:pt x="3236" y="1189"/>
                  </a:lnTo>
                  <a:lnTo>
                    <a:pt x="3207" y="1224"/>
                  </a:lnTo>
                  <a:lnTo>
                    <a:pt x="3184" y="1257"/>
                  </a:lnTo>
                  <a:lnTo>
                    <a:pt x="3189" y="1298"/>
                  </a:lnTo>
                  <a:lnTo>
                    <a:pt x="3194" y="1341"/>
                  </a:lnTo>
                  <a:lnTo>
                    <a:pt x="3198" y="1386"/>
                  </a:lnTo>
                  <a:lnTo>
                    <a:pt x="3203" y="1431"/>
                  </a:lnTo>
                  <a:lnTo>
                    <a:pt x="3206" y="1478"/>
                  </a:lnTo>
                  <a:lnTo>
                    <a:pt x="3209" y="1527"/>
                  </a:lnTo>
                  <a:lnTo>
                    <a:pt x="3211" y="1576"/>
                  </a:lnTo>
                  <a:lnTo>
                    <a:pt x="3211" y="1626"/>
                  </a:lnTo>
                  <a:lnTo>
                    <a:pt x="3211" y="3382"/>
                  </a:lnTo>
                  <a:lnTo>
                    <a:pt x="2323" y="3382"/>
                  </a:lnTo>
                  <a:lnTo>
                    <a:pt x="2323" y="1593"/>
                  </a:lnTo>
                  <a:lnTo>
                    <a:pt x="2322" y="1538"/>
                  </a:lnTo>
                  <a:lnTo>
                    <a:pt x="2321" y="1486"/>
                  </a:lnTo>
                  <a:lnTo>
                    <a:pt x="2317" y="1438"/>
                  </a:lnTo>
                  <a:lnTo>
                    <a:pt x="2312" y="1394"/>
                  </a:lnTo>
                  <a:lnTo>
                    <a:pt x="2305" y="1351"/>
                  </a:lnTo>
                  <a:lnTo>
                    <a:pt x="2299" y="1311"/>
                  </a:lnTo>
                  <a:lnTo>
                    <a:pt x="2290" y="1274"/>
                  </a:lnTo>
                  <a:lnTo>
                    <a:pt x="2279" y="1240"/>
                  </a:lnTo>
                  <a:lnTo>
                    <a:pt x="2269" y="1207"/>
                  </a:lnTo>
                  <a:lnTo>
                    <a:pt x="2256" y="1176"/>
                  </a:lnTo>
                  <a:lnTo>
                    <a:pt x="2243" y="1147"/>
                  </a:lnTo>
                  <a:lnTo>
                    <a:pt x="2228" y="1120"/>
                  </a:lnTo>
                  <a:lnTo>
                    <a:pt x="2213" y="1095"/>
                  </a:lnTo>
                  <a:lnTo>
                    <a:pt x="2196" y="1070"/>
                  </a:lnTo>
                  <a:lnTo>
                    <a:pt x="2177" y="1047"/>
                  </a:lnTo>
                  <a:lnTo>
                    <a:pt x="2159" y="1025"/>
                  </a:lnTo>
                  <a:lnTo>
                    <a:pt x="2133" y="998"/>
                  </a:lnTo>
                  <a:lnTo>
                    <a:pt x="2106" y="972"/>
                  </a:lnTo>
                  <a:lnTo>
                    <a:pt x="2077" y="950"/>
                  </a:lnTo>
                  <a:lnTo>
                    <a:pt x="2047" y="929"/>
                  </a:lnTo>
                  <a:lnTo>
                    <a:pt x="2017" y="911"/>
                  </a:lnTo>
                  <a:lnTo>
                    <a:pt x="1986" y="894"/>
                  </a:lnTo>
                  <a:lnTo>
                    <a:pt x="1954" y="878"/>
                  </a:lnTo>
                  <a:lnTo>
                    <a:pt x="1922" y="865"/>
                  </a:lnTo>
                  <a:lnTo>
                    <a:pt x="1889" y="855"/>
                  </a:lnTo>
                  <a:lnTo>
                    <a:pt x="1857" y="845"/>
                  </a:lnTo>
                  <a:lnTo>
                    <a:pt x="1824" y="837"/>
                  </a:lnTo>
                  <a:lnTo>
                    <a:pt x="1792" y="830"/>
                  </a:lnTo>
                  <a:lnTo>
                    <a:pt x="1758" y="826"/>
                  </a:lnTo>
                  <a:lnTo>
                    <a:pt x="1725" y="822"/>
                  </a:lnTo>
                  <a:lnTo>
                    <a:pt x="1692" y="820"/>
                  </a:lnTo>
                  <a:lnTo>
                    <a:pt x="1660" y="820"/>
                  </a:lnTo>
                  <a:lnTo>
                    <a:pt x="1625" y="821"/>
                  </a:lnTo>
                  <a:lnTo>
                    <a:pt x="1591" y="822"/>
                  </a:lnTo>
                  <a:lnTo>
                    <a:pt x="1557" y="826"/>
                  </a:lnTo>
                  <a:lnTo>
                    <a:pt x="1524" y="832"/>
                  </a:lnTo>
                  <a:lnTo>
                    <a:pt x="1492" y="837"/>
                  </a:lnTo>
                  <a:lnTo>
                    <a:pt x="1460" y="845"/>
                  </a:lnTo>
                  <a:lnTo>
                    <a:pt x="1429" y="852"/>
                  </a:lnTo>
                  <a:lnTo>
                    <a:pt x="1398" y="862"/>
                  </a:lnTo>
                  <a:lnTo>
                    <a:pt x="1369" y="872"/>
                  </a:lnTo>
                  <a:lnTo>
                    <a:pt x="1339" y="884"/>
                  </a:lnTo>
                  <a:lnTo>
                    <a:pt x="1310" y="895"/>
                  </a:lnTo>
                  <a:lnTo>
                    <a:pt x="1283" y="908"/>
                  </a:lnTo>
                  <a:lnTo>
                    <a:pt x="1256" y="921"/>
                  </a:lnTo>
                  <a:lnTo>
                    <a:pt x="1230" y="936"/>
                  </a:lnTo>
                  <a:lnTo>
                    <a:pt x="1205" y="950"/>
                  </a:lnTo>
                  <a:lnTo>
                    <a:pt x="1180" y="966"/>
                  </a:lnTo>
                  <a:lnTo>
                    <a:pt x="1155" y="981"/>
                  </a:lnTo>
                  <a:lnTo>
                    <a:pt x="1132" y="997"/>
                  </a:lnTo>
                  <a:lnTo>
                    <a:pt x="1110" y="1014"/>
                  </a:lnTo>
                  <a:lnTo>
                    <a:pt x="1087" y="1031"/>
                  </a:lnTo>
                  <a:lnTo>
                    <a:pt x="1046" y="1065"/>
                  </a:lnTo>
                  <a:lnTo>
                    <a:pt x="1008" y="1099"/>
                  </a:lnTo>
                  <a:lnTo>
                    <a:pt x="973" y="1134"/>
                  </a:lnTo>
                  <a:lnTo>
                    <a:pt x="941" y="1167"/>
                  </a:lnTo>
                  <a:lnTo>
                    <a:pt x="913" y="1199"/>
                  </a:lnTo>
                  <a:lnTo>
                    <a:pt x="888" y="1231"/>
                  </a:lnTo>
                  <a:lnTo>
                    <a:pt x="888" y="3382"/>
                  </a:lnTo>
                  <a:lnTo>
                    <a:pt x="0" y="3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6" name="Freeform 9"/>
            <p:cNvSpPr>
              <a:spLocks/>
            </p:cNvSpPr>
            <p:nvPr userDrawn="1"/>
          </p:nvSpPr>
          <p:spPr bwMode="black">
            <a:xfrm>
              <a:off x="1130300" y="658813"/>
              <a:ext cx="1665288" cy="1658938"/>
            </a:xfrm>
            <a:custGeom>
              <a:avLst/>
              <a:gdLst>
                <a:gd name="T0" fmla="*/ 3030 w 4195"/>
                <a:gd name="T1" fmla="*/ 3034 h 4179"/>
                <a:gd name="T2" fmla="*/ 2898 w 4195"/>
                <a:gd name="T3" fmla="*/ 3136 h 4179"/>
                <a:gd name="T4" fmla="*/ 2755 w 4195"/>
                <a:gd name="T5" fmla="*/ 3222 h 4179"/>
                <a:gd name="T6" fmla="*/ 2600 w 4195"/>
                <a:gd name="T7" fmla="*/ 3291 h 4179"/>
                <a:gd name="T8" fmla="*/ 2433 w 4195"/>
                <a:gd name="T9" fmla="*/ 3341 h 4179"/>
                <a:gd name="T10" fmla="*/ 2254 w 4195"/>
                <a:gd name="T11" fmla="*/ 3368 h 4179"/>
                <a:gd name="T12" fmla="*/ 2005 w 4195"/>
                <a:gd name="T13" fmla="*/ 3366 h 4179"/>
                <a:gd name="T14" fmla="*/ 1692 w 4195"/>
                <a:gd name="T15" fmla="*/ 3291 h 4179"/>
                <a:gd name="T16" fmla="*/ 1422 w 4195"/>
                <a:gd name="T17" fmla="*/ 3147 h 4179"/>
                <a:gd name="T18" fmla="*/ 1203 w 4195"/>
                <a:gd name="T19" fmla="*/ 2941 h 4179"/>
                <a:gd name="T20" fmla="*/ 1039 w 4195"/>
                <a:gd name="T21" fmla="*/ 2688 h 4179"/>
                <a:gd name="T22" fmla="*/ 936 w 4195"/>
                <a:gd name="T23" fmla="*/ 2397 h 4179"/>
                <a:gd name="T24" fmla="*/ 901 w 4195"/>
                <a:gd name="T25" fmla="*/ 2080 h 4179"/>
                <a:gd name="T26" fmla="*/ 937 w 4195"/>
                <a:gd name="T27" fmla="*/ 1777 h 4179"/>
                <a:gd name="T28" fmla="*/ 1044 w 4195"/>
                <a:gd name="T29" fmla="*/ 1501 h 4179"/>
                <a:gd name="T30" fmla="*/ 1212 w 4195"/>
                <a:gd name="T31" fmla="*/ 1258 h 4179"/>
                <a:gd name="T32" fmla="*/ 1433 w 4195"/>
                <a:gd name="T33" fmla="*/ 1064 h 4179"/>
                <a:gd name="T34" fmla="*/ 1699 w 4195"/>
                <a:gd name="T35" fmla="*/ 926 h 4179"/>
                <a:gd name="T36" fmla="*/ 2000 w 4195"/>
                <a:gd name="T37" fmla="*/ 857 h 4179"/>
                <a:gd name="T38" fmla="*/ 2289 w 4195"/>
                <a:gd name="T39" fmla="*/ 861 h 4179"/>
                <a:gd name="T40" fmla="*/ 2537 w 4195"/>
                <a:gd name="T41" fmla="*/ 922 h 4179"/>
                <a:gd name="T42" fmla="*/ 2755 w 4195"/>
                <a:gd name="T43" fmla="*/ 1029 h 4179"/>
                <a:gd name="T44" fmla="*/ 2940 w 4195"/>
                <a:gd name="T45" fmla="*/ 1172 h 4179"/>
                <a:gd name="T46" fmla="*/ 3089 w 4195"/>
                <a:gd name="T47" fmla="*/ 1343 h 4179"/>
                <a:gd name="T48" fmla="*/ 3199 w 4195"/>
                <a:gd name="T49" fmla="*/ 1530 h 4179"/>
                <a:gd name="T50" fmla="*/ 4186 w 4195"/>
                <a:gd name="T51" fmla="*/ 1685 h 4179"/>
                <a:gd name="T52" fmla="*/ 4057 w 4195"/>
                <a:gd name="T53" fmla="*/ 1248 h 4179"/>
                <a:gd name="T54" fmla="*/ 3843 w 4195"/>
                <a:gd name="T55" fmla="*/ 861 h 4179"/>
                <a:gd name="T56" fmla="*/ 3555 w 4195"/>
                <a:gd name="T57" fmla="*/ 533 h 4179"/>
                <a:gd name="T58" fmla="*/ 3199 w 4195"/>
                <a:gd name="T59" fmla="*/ 275 h 4179"/>
                <a:gd name="T60" fmla="*/ 2789 w 4195"/>
                <a:gd name="T61" fmla="*/ 96 h 4179"/>
                <a:gd name="T62" fmla="*/ 2330 w 4195"/>
                <a:gd name="T63" fmla="*/ 8 h 4179"/>
                <a:gd name="T64" fmla="*/ 1810 w 4195"/>
                <a:gd name="T65" fmla="*/ 21 h 4179"/>
                <a:gd name="T66" fmla="*/ 1305 w 4195"/>
                <a:gd name="T67" fmla="*/ 149 h 4179"/>
                <a:gd name="T68" fmla="*/ 859 w 4195"/>
                <a:gd name="T69" fmla="*/ 383 h 4179"/>
                <a:gd name="T70" fmla="*/ 489 w 4195"/>
                <a:gd name="T71" fmla="*/ 714 h 4179"/>
                <a:gd name="T72" fmla="*/ 211 w 4195"/>
                <a:gd name="T73" fmla="*/ 1133 h 4179"/>
                <a:gd name="T74" fmla="*/ 43 w 4195"/>
                <a:gd name="T75" fmla="*/ 1629 h 4179"/>
                <a:gd name="T76" fmla="*/ 3 w 4195"/>
                <a:gd name="T77" fmla="*/ 2185 h 4179"/>
                <a:gd name="T78" fmla="*/ 90 w 4195"/>
                <a:gd name="T79" fmla="*/ 2708 h 4179"/>
                <a:gd name="T80" fmla="*/ 292 w 4195"/>
                <a:gd name="T81" fmla="*/ 3175 h 4179"/>
                <a:gd name="T82" fmla="*/ 595 w 4195"/>
                <a:gd name="T83" fmla="*/ 3572 h 4179"/>
                <a:gd name="T84" fmla="*/ 984 w 4195"/>
                <a:gd name="T85" fmla="*/ 3879 h 4179"/>
                <a:gd name="T86" fmla="*/ 1447 w 4195"/>
                <a:gd name="T87" fmla="*/ 4087 h 4179"/>
                <a:gd name="T88" fmla="*/ 1971 w 4195"/>
                <a:gd name="T89" fmla="*/ 4177 h 4179"/>
                <a:gd name="T90" fmla="*/ 2323 w 4195"/>
                <a:gd name="T91" fmla="*/ 4169 h 4179"/>
                <a:gd name="T92" fmla="*/ 2601 w 4195"/>
                <a:gd name="T93" fmla="*/ 4128 h 4179"/>
                <a:gd name="T94" fmla="*/ 2851 w 4195"/>
                <a:gd name="T95" fmla="*/ 4057 h 4179"/>
                <a:gd name="T96" fmla="*/ 3074 w 4195"/>
                <a:gd name="T97" fmla="*/ 3956 h 4179"/>
                <a:gd name="T98" fmla="*/ 3274 w 4195"/>
                <a:gd name="T99" fmla="*/ 3830 h 4179"/>
                <a:gd name="T100" fmla="*/ 3450 w 4195"/>
                <a:gd name="T101" fmla="*/ 3677 h 4179"/>
                <a:gd name="T102" fmla="*/ 4195 w 4195"/>
                <a:gd name="T103" fmla="*/ 4110 h 4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95" h="4179">
                  <a:moveTo>
                    <a:pt x="2452" y="2292"/>
                  </a:moveTo>
                  <a:lnTo>
                    <a:pt x="2452" y="3028"/>
                  </a:lnTo>
                  <a:lnTo>
                    <a:pt x="3128" y="2944"/>
                  </a:lnTo>
                  <a:lnTo>
                    <a:pt x="3079" y="2990"/>
                  </a:lnTo>
                  <a:lnTo>
                    <a:pt x="3030" y="3034"/>
                  </a:lnTo>
                  <a:lnTo>
                    <a:pt x="3005" y="3055"/>
                  </a:lnTo>
                  <a:lnTo>
                    <a:pt x="2979" y="3076"/>
                  </a:lnTo>
                  <a:lnTo>
                    <a:pt x="2953" y="3097"/>
                  </a:lnTo>
                  <a:lnTo>
                    <a:pt x="2926" y="3117"/>
                  </a:lnTo>
                  <a:lnTo>
                    <a:pt x="2898" y="3136"/>
                  </a:lnTo>
                  <a:lnTo>
                    <a:pt x="2871" y="3154"/>
                  </a:lnTo>
                  <a:lnTo>
                    <a:pt x="2842" y="3173"/>
                  </a:lnTo>
                  <a:lnTo>
                    <a:pt x="2813" y="3190"/>
                  </a:lnTo>
                  <a:lnTo>
                    <a:pt x="2785" y="3207"/>
                  </a:lnTo>
                  <a:lnTo>
                    <a:pt x="2755" y="3222"/>
                  </a:lnTo>
                  <a:lnTo>
                    <a:pt x="2725" y="3238"/>
                  </a:lnTo>
                  <a:lnTo>
                    <a:pt x="2695" y="3252"/>
                  </a:lnTo>
                  <a:lnTo>
                    <a:pt x="2664" y="3265"/>
                  </a:lnTo>
                  <a:lnTo>
                    <a:pt x="2632" y="3278"/>
                  </a:lnTo>
                  <a:lnTo>
                    <a:pt x="2600" y="3291"/>
                  </a:lnTo>
                  <a:lnTo>
                    <a:pt x="2567" y="3303"/>
                  </a:lnTo>
                  <a:lnTo>
                    <a:pt x="2534" y="3313"/>
                  </a:lnTo>
                  <a:lnTo>
                    <a:pt x="2501" y="3324"/>
                  </a:lnTo>
                  <a:lnTo>
                    <a:pt x="2468" y="3332"/>
                  </a:lnTo>
                  <a:lnTo>
                    <a:pt x="2433" y="3341"/>
                  </a:lnTo>
                  <a:lnTo>
                    <a:pt x="2399" y="3347"/>
                  </a:lnTo>
                  <a:lnTo>
                    <a:pt x="2364" y="3354"/>
                  </a:lnTo>
                  <a:lnTo>
                    <a:pt x="2327" y="3359"/>
                  </a:lnTo>
                  <a:lnTo>
                    <a:pt x="2292" y="3364"/>
                  </a:lnTo>
                  <a:lnTo>
                    <a:pt x="2254" y="3368"/>
                  </a:lnTo>
                  <a:lnTo>
                    <a:pt x="2218" y="3371"/>
                  </a:lnTo>
                  <a:lnTo>
                    <a:pt x="2180" y="3372"/>
                  </a:lnTo>
                  <a:lnTo>
                    <a:pt x="2142" y="3372"/>
                  </a:lnTo>
                  <a:lnTo>
                    <a:pt x="2073" y="3371"/>
                  </a:lnTo>
                  <a:lnTo>
                    <a:pt x="2005" y="3366"/>
                  </a:lnTo>
                  <a:lnTo>
                    <a:pt x="1940" y="3356"/>
                  </a:lnTo>
                  <a:lnTo>
                    <a:pt x="1875" y="3345"/>
                  </a:lnTo>
                  <a:lnTo>
                    <a:pt x="1812" y="3330"/>
                  </a:lnTo>
                  <a:lnTo>
                    <a:pt x="1751" y="3312"/>
                  </a:lnTo>
                  <a:lnTo>
                    <a:pt x="1692" y="3291"/>
                  </a:lnTo>
                  <a:lnTo>
                    <a:pt x="1635" y="3268"/>
                  </a:lnTo>
                  <a:lnTo>
                    <a:pt x="1579" y="3242"/>
                  </a:lnTo>
                  <a:lnTo>
                    <a:pt x="1524" y="3212"/>
                  </a:lnTo>
                  <a:lnTo>
                    <a:pt x="1472" y="3180"/>
                  </a:lnTo>
                  <a:lnTo>
                    <a:pt x="1422" y="3147"/>
                  </a:lnTo>
                  <a:lnTo>
                    <a:pt x="1374" y="3110"/>
                  </a:lnTo>
                  <a:lnTo>
                    <a:pt x="1329" y="3071"/>
                  </a:lnTo>
                  <a:lnTo>
                    <a:pt x="1284" y="3029"/>
                  </a:lnTo>
                  <a:lnTo>
                    <a:pt x="1242" y="2986"/>
                  </a:lnTo>
                  <a:lnTo>
                    <a:pt x="1203" y="2941"/>
                  </a:lnTo>
                  <a:lnTo>
                    <a:pt x="1166" y="2894"/>
                  </a:lnTo>
                  <a:lnTo>
                    <a:pt x="1130" y="2844"/>
                  </a:lnTo>
                  <a:lnTo>
                    <a:pt x="1098" y="2793"/>
                  </a:lnTo>
                  <a:lnTo>
                    <a:pt x="1066" y="2741"/>
                  </a:lnTo>
                  <a:lnTo>
                    <a:pt x="1039" y="2688"/>
                  </a:lnTo>
                  <a:lnTo>
                    <a:pt x="1013" y="2631"/>
                  </a:lnTo>
                  <a:lnTo>
                    <a:pt x="990" y="2574"/>
                  </a:lnTo>
                  <a:lnTo>
                    <a:pt x="970" y="2517"/>
                  </a:lnTo>
                  <a:lnTo>
                    <a:pt x="952" y="2457"/>
                  </a:lnTo>
                  <a:lnTo>
                    <a:pt x="936" y="2397"/>
                  </a:lnTo>
                  <a:lnTo>
                    <a:pt x="923" y="2334"/>
                  </a:lnTo>
                  <a:lnTo>
                    <a:pt x="914" y="2272"/>
                  </a:lnTo>
                  <a:lnTo>
                    <a:pt x="906" y="2209"/>
                  </a:lnTo>
                  <a:lnTo>
                    <a:pt x="902" y="2145"/>
                  </a:lnTo>
                  <a:lnTo>
                    <a:pt x="901" y="2080"/>
                  </a:lnTo>
                  <a:lnTo>
                    <a:pt x="902" y="2019"/>
                  </a:lnTo>
                  <a:lnTo>
                    <a:pt x="906" y="1957"/>
                  </a:lnTo>
                  <a:lnTo>
                    <a:pt x="914" y="1896"/>
                  </a:lnTo>
                  <a:lnTo>
                    <a:pt x="924" y="1836"/>
                  </a:lnTo>
                  <a:lnTo>
                    <a:pt x="937" y="1777"/>
                  </a:lnTo>
                  <a:lnTo>
                    <a:pt x="954" y="1720"/>
                  </a:lnTo>
                  <a:lnTo>
                    <a:pt x="973" y="1663"/>
                  </a:lnTo>
                  <a:lnTo>
                    <a:pt x="995" y="1608"/>
                  </a:lnTo>
                  <a:lnTo>
                    <a:pt x="1018" y="1553"/>
                  </a:lnTo>
                  <a:lnTo>
                    <a:pt x="1044" y="1501"/>
                  </a:lnTo>
                  <a:lnTo>
                    <a:pt x="1074" y="1449"/>
                  </a:lnTo>
                  <a:lnTo>
                    <a:pt x="1106" y="1399"/>
                  </a:lnTo>
                  <a:lnTo>
                    <a:pt x="1138" y="1351"/>
                  </a:lnTo>
                  <a:lnTo>
                    <a:pt x="1175" y="1304"/>
                  </a:lnTo>
                  <a:lnTo>
                    <a:pt x="1212" y="1258"/>
                  </a:lnTo>
                  <a:lnTo>
                    <a:pt x="1253" y="1215"/>
                  </a:lnTo>
                  <a:lnTo>
                    <a:pt x="1295" y="1175"/>
                  </a:lnTo>
                  <a:lnTo>
                    <a:pt x="1339" y="1136"/>
                  </a:lnTo>
                  <a:lnTo>
                    <a:pt x="1386" y="1099"/>
                  </a:lnTo>
                  <a:lnTo>
                    <a:pt x="1433" y="1064"/>
                  </a:lnTo>
                  <a:lnTo>
                    <a:pt x="1484" y="1031"/>
                  </a:lnTo>
                  <a:lnTo>
                    <a:pt x="1535" y="1001"/>
                  </a:lnTo>
                  <a:lnTo>
                    <a:pt x="1588" y="974"/>
                  </a:lnTo>
                  <a:lnTo>
                    <a:pt x="1643" y="949"/>
                  </a:lnTo>
                  <a:lnTo>
                    <a:pt x="1699" y="926"/>
                  </a:lnTo>
                  <a:lnTo>
                    <a:pt x="1756" y="906"/>
                  </a:lnTo>
                  <a:lnTo>
                    <a:pt x="1815" y="889"/>
                  </a:lnTo>
                  <a:lnTo>
                    <a:pt x="1876" y="875"/>
                  </a:lnTo>
                  <a:lnTo>
                    <a:pt x="1937" y="864"/>
                  </a:lnTo>
                  <a:lnTo>
                    <a:pt x="2000" y="857"/>
                  </a:lnTo>
                  <a:lnTo>
                    <a:pt x="2064" y="851"/>
                  </a:lnTo>
                  <a:lnTo>
                    <a:pt x="2129" y="850"/>
                  </a:lnTo>
                  <a:lnTo>
                    <a:pt x="2184" y="851"/>
                  </a:lnTo>
                  <a:lnTo>
                    <a:pt x="2237" y="854"/>
                  </a:lnTo>
                  <a:lnTo>
                    <a:pt x="2289" y="861"/>
                  </a:lnTo>
                  <a:lnTo>
                    <a:pt x="2342" y="868"/>
                  </a:lnTo>
                  <a:lnTo>
                    <a:pt x="2392" y="879"/>
                  </a:lnTo>
                  <a:lnTo>
                    <a:pt x="2442" y="892"/>
                  </a:lnTo>
                  <a:lnTo>
                    <a:pt x="2490" y="906"/>
                  </a:lnTo>
                  <a:lnTo>
                    <a:pt x="2537" y="922"/>
                  </a:lnTo>
                  <a:lnTo>
                    <a:pt x="2583" y="940"/>
                  </a:lnTo>
                  <a:lnTo>
                    <a:pt x="2627" y="960"/>
                  </a:lnTo>
                  <a:lnTo>
                    <a:pt x="2671" y="982"/>
                  </a:lnTo>
                  <a:lnTo>
                    <a:pt x="2713" y="1004"/>
                  </a:lnTo>
                  <a:lnTo>
                    <a:pt x="2755" y="1029"/>
                  </a:lnTo>
                  <a:lnTo>
                    <a:pt x="2794" y="1055"/>
                  </a:lnTo>
                  <a:lnTo>
                    <a:pt x="2833" y="1082"/>
                  </a:lnTo>
                  <a:lnTo>
                    <a:pt x="2870" y="1111"/>
                  </a:lnTo>
                  <a:lnTo>
                    <a:pt x="2906" y="1141"/>
                  </a:lnTo>
                  <a:lnTo>
                    <a:pt x="2940" y="1172"/>
                  </a:lnTo>
                  <a:lnTo>
                    <a:pt x="2973" y="1205"/>
                  </a:lnTo>
                  <a:lnTo>
                    <a:pt x="3004" y="1237"/>
                  </a:lnTo>
                  <a:lnTo>
                    <a:pt x="3034" y="1273"/>
                  </a:lnTo>
                  <a:lnTo>
                    <a:pt x="3063" y="1307"/>
                  </a:lnTo>
                  <a:lnTo>
                    <a:pt x="3089" y="1343"/>
                  </a:lnTo>
                  <a:lnTo>
                    <a:pt x="3115" y="1380"/>
                  </a:lnTo>
                  <a:lnTo>
                    <a:pt x="3138" y="1416"/>
                  </a:lnTo>
                  <a:lnTo>
                    <a:pt x="3160" y="1454"/>
                  </a:lnTo>
                  <a:lnTo>
                    <a:pt x="3180" y="1492"/>
                  </a:lnTo>
                  <a:lnTo>
                    <a:pt x="3199" y="1530"/>
                  </a:lnTo>
                  <a:lnTo>
                    <a:pt x="3216" y="1569"/>
                  </a:lnTo>
                  <a:lnTo>
                    <a:pt x="3231" y="1608"/>
                  </a:lnTo>
                  <a:lnTo>
                    <a:pt x="3245" y="1646"/>
                  </a:lnTo>
                  <a:lnTo>
                    <a:pt x="3255" y="1685"/>
                  </a:lnTo>
                  <a:lnTo>
                    <a:pt x="4186" y="1685"/>
                  </a:lnTo>
                  <a:lnTo>
                    <a:pt x="4168" y="1595"/>
                  </a:lnTo>
                  <a:lnTo>
                    <a:pt x="4146" y="1505"/>
                  </a:lnTo>
                  <a:lnTo>
                    <a:pt x="4120" y="1417"/>
                  </a:lnTo>
                  <a:lnTo>
                    <a:pt x="4090" y="1333"/>
                  </a:lnTo>
                  <a:lnTo>
                    <a:pt x="4057" y="1248"/>
                  </a:lnTo>
                  <a:lnTo>
                    <a:pt x="4021" y="1167"/>
                  </a:lnTo>
                  <a:lnTo>
                    <a:pt x="3982" y="1086"/>
                  </a:lnTo>
                  <a:lnTo>
                    <a:pt x="3939" y="1009"/>
                  </a:lnTo>
                  <a:lnTo>
                    <a:pt x="3893" y="934"/>
                  </a:lnTo>
                  <a:lnTo>
                    <a:pt x="3843" y="861"/>
                  </a:lnTo>
                  <a:lnTo>
                    <a:pt x="3791" y="790"/>
                  </a:lnTo>
                  <a:lnTo>
                    <a:pt x="3737" y="722"/>
                  </a:lnTo>
                  <a:lnTo>
                    <a:pt x="3679" y="656"/>
                  </a:lnTo>
                  <a:lnTo>
                    <a:pt x="3618" y="593"/>
                  </a:lnTo>
                  <a:lnTo>
                    <a:pt x="3555" y="533"/>
                  </a:lnTo>
                  <a:lnTo>
                    <a:pt x="3489" y="476"/>
                  </a:lnTo>
                  <a:lnTo>
                    <a:pt x="3420" y="421"/>
                  </a:lnTo>
                  <a:lnTo>
                    <a:pt x="3349" y="369"/>
                  </a:lnTo>
                  <a:lnTo>
                    <a:pt x="3276" y="321"/>
                  </a:lnTo>
                  <a:lnTo>
                    <a:pt x="3199" y="275"/>
                  </a:lnTo>
                  <a:lnTo>
                    <a:pt x="3122" y="232"/>
                  </a:lnTo>
                  <a:lnTo>
                    <a:pt x="3042" y="193"/>
                  </a:lnTo>
                  <a:lnTo>
                    <a:pt x="2960" y="158"/>
                  </a:lnTo>
                  <a:lnTo>
                    <a:pt x="2875" y="125"/>
                  </a:lnTo>
                  <a:lnTo>
                    <a:pt x="2789" y="96"/>
                  </a:lnTo>
                  <a:lnTo>
                    <a:pt x="2700" y="72"/>
                  </a:lnTo>
                  <a:lnTo>
                    <a:pt x="2610" y="49"/>
                  </a:lnTo>
                  <a:lnTo>
                    <a:pt x="2519" y="32"/>
                  </a:lnTo>
                  <a:lnTo>
                    <a:pt x="2425" y="18"/>
                  </a:lnTo>
                  <a:lnTo>
                    <a:pt x="2330" y="8"/>
                  </a:lnTo>
                  <a:lnTo>
                    <a:pt x="2233" y="1"/>
                  </a:lnTo>
                  <a:lnTo>
                    <a:pt x="2134" y="0"/>
                  </a:lnTo>
                  <a:lnTo>
                    <a:pt x="2025" y="2"/>
                  </a:lnTo>
                  <a:lnTo>
                    <a:pt x="1917" y="9"/>
                  </a:lnTo>
                  <a:lnTo>
                    <a:pt x="1810" y="21"/>
                  </a:lnTo>
                  <a:lnTo>
                    <a:pt x="1705" y="38"/>
                  </a:lnTo>
                  <a:lnTo>
                    <a:pt x="1602" y="59"/>
                  </a:lnTo>
                  <a:lnTo>
                    <a:pt x="1501" y="85"/>
                  </a:lnTo>
                  <a:lnTo>
                    <a:pt x="1402" y="115"/>
                  </a:lnTo>
                  <a:lnTo>
                    <a:pt x="1305" y="149"/>
                  </a:lnTo>
                  <a:lnTo>
                    <a:pt x="1210" y="188"/>
                  </a:lnTo>
                  <a:lnTo>
                    <a:pt x="1119" y="231"/>
                  </a:lnTo>
                  <a:lnTo>
                    <a:pt x="1029" y="278"/>
                  </a:lnTo>
                  <a:lnTo>
                    <a:pt x="943" y="328"/>
                  </a:lnTo>
                  <a:lnTo>
                    <a:pt x="859" y="383"/>
                  </a:lnTo>
                  <a:lnTo>
                    <a:pt x="778" y="442"/>
                  </a:lnTo>
                  <a:lnTo>
                    <a:pt x="700" y="505"/>
                  </a:lnTo>
                  <a:lnTo>
                    <a:pt x="626" y="571"/>
                  </a:lnTo>
                  <a:lnTo>
                    <a:pt x="555" y="641"/>
                  </a:lnTo>
                  <a:lnTo>
                    <a:pt x="489" y="714"/>
                  </a:lnTo>
                  <a:lnTo>
                    <a:pt x="425" y="791"/>
                  </a:lnTo>
                  <a:lnTo>
                    <a:pt x="365" y="872"/>
                  </a:lnTo>
                  <a:lnTo>
                    <a:pt x="310" y="956"/>
                  </a:lnTo>
                  <a:lnTo>
                    <a:pt x="258" y="1043"/>
                  </a:lnTo>
                  <a:lnTo>
                    <a:pt x="211" y="1133"/>
                  </a:lnTo>
                  <a:lnTo>
                    <a:pt x="168" y="1226"/>
                  </a:lnTo>
                  <a:lnTo>
                    <a:pt x="130" y="1322"/>
                  </a:lnTo>
                  <a:lnTo>
                    <a:pt x="96" y="1421"/>
                  </a:lnTo>
                  <a:lnTo>
                    <a:pt x="68" y="1524"/>
                  </a:lnTo>
                  <a:lnTo>
                    <a:pt x="43" y="1629"/>
                  </a:lnTo>
                  <a:lnTo>
                    <a:pt x="25" y="1737"/>
                  </a:lnTo>
                  <a:lnTo>
                    <a:pt x="12" y="1846"/>
                  </a:lnTo>
                  <a:lnTo>
                    <a:pt x="3" y="1960"/>
                  </a:lnTo>
                  <a:lnTo>
                    <a:pt x="0" y="2075"/>
                  </a:lnTo>
                  <a:lnTo>
                    <a:pt x="3" y="2185"/>
                  </a:lnTo>
                  <a:lnTo>
                    <a:pt x="10" y="2294"/>
                  </a:lnTo>
                  <a:lnTo>
                    <a:pt x="23" y="2401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8"/>
                  </a:lnTo>
                  <a:lnTo>
                    <a:pt x="121" y="2807"/>
                  </a:lnTo>
                  <a:lnTo>
                    <a:pt x="158" y="2903"/>
                  </a:lnTo>
                  <a:lnTo>
                    <a:pt x="198" y="2997"/>
                  </a:lnTo>
                  <a:lnTo>
                    <a:pt x="243" y="3088"/>
                  </a:lnTo>
                  <a:lnTo>
                    <a:pt x="292" y="3175"/>
                  </a:lnTo>
                  <a:lnTo>
                    <a:pt x="344" y="3261"/>
                  </a:lnTo>
                  <a:lnTo>
                    <a:pt x="402" y="3343"/>
                  </a:lnTo>
                  <a:lnTo>
                    <a:pt x="462" y="3423"/>
                  </a:lnTo>
                  <a:lnTo>
                    <a:pt x="527" y="3499"/>
                  </a:lnTo>
                  <a:lnTo>
                    <a:pt x="595" y="3572"/>
                  </a:lnTo>
                  <a:lnTo>
                    <a:pt x="665" y="3641"/>
                  </a:lnTo>
                  <a:lnTo>
                    <a:pt x="741" y="3706"/>
                  </a:lnTo>
                  <a:lnTo>
                    <a:pt x="819" y="3767"/>
                  </a:lnTo>
                  <a:lnTo>
                    <a:pt x="900" y="3826"/>
                  </a:lnTo>
                  <a:lnTo>
                    <a:pt x="984" y="3879"/>
                  </a:lnTo>
                  <a:lnTo>
                    <a:pt x="1070" y="3930"/>
                  </a:lnTo>
                  <a:lnTo>
                    <a:pt x="1162" y="3976"/>
                  </a:lnTo>
                  <a:lnTo>
                    <a:pt x="1254" y="4018"/>
                  </a:lnTo>
                  <a:lnTo>
                    <a:pt x="1349" y="4054"/>
                  </a:lnTo>
                  <a:lnTo>
                    <a:pt x="1447" y="4087"/>
                  </a:lnTo>
                  <a:lnTo>
                    <a:pt x="1548" y="4114"/>
                  </a:lnTo>
                  <a:lnTo>
                    <a:pt x="1651" y="4138"/>
                  </a:lnTo>
                  <a:lnTo>
                    <a:pt x="1755" y="4156"/>
                  </a:lnTo>
                  <a:lnTo>
                    <a:pt x="1862" y="4169"/>
                  </a:lnTo>
                  <a:lnTo>
                    <a:pt x="1971" y="4177"/>
                  </a:lnTo>
                  <a:lnTo>
                    <a:pt x="2082" y="4179"/>
                  </a:lnTo>
                  <a:lnTo>
                    <a:pt x="2145" y="4179"/>
                  </a:lnTo>
                  <a:lnTo>
                    <a:pt x="2205" y="4177"/>
                  </a:lnTo>
                  <a:lnTo>
                    <a:pt x="2265" y="4174"/>
                  </a:lnTo>
                  <a:lnTo>
                    <a:pt x="2323" y="4169"/>
                  </a:lnTo>
                  <a:lnTo>
                    <a:pt x="2382" y="4164"/>
                  </a:lnTo>
                  <a:lnTo>
                    <a:pt x="2438" y="4156"/>
                  </a:lnTo>
                  <a:lnTo>
                    <a:pt x="2494" y="4148"/>
                  </a:lnTo>
                  <a:lnTo>
                    <a:pt x="2548" y="4139"/>
                  </a:lnTo>
                  <a:lnTo>
                    <a:pt x="2601" y="4128"/>
                  </a:lnTo>
                  <a:lnTo>
                    <a:pt x="2653" y="4115"/>
                  </a:lnTo>
                  <a:lnTo>
                    <a:pt x="2704" y="4102"/>
                  </a:lnTo>
                  <a:lnTo>
                    <a:pt x="2754" y="4089"/>
                  </a:lnTo>
                  <a:lnTo>
                    <a:pt x="2803" y="4074"/>
                  </a:lnTo>
                  <a:lnTo>
                    <a:pt x="2851" y="4057"/>
                  </a:lnTo>
                  <a:lnTo>
                    <a:pt x="2898" y="4039"/>
                  </a:lnTo>
                  <a:lnTo>
                    <a:pt x="2944" y="4020"/>
                  </a:lnTo>
                  <a:lnTo>
                    <a:pt x="2988" y="4001"/>
                  </a:lnTo>
                  <a:lnTo>
                    <a:pt x="3033" y="3979"/>
                  </a:lnTo>
                  <a:lnTo>
                    <a:pt x="3074" y="3956"/>
                  </a:lnTo>
                  <a:lnTo>
                    <a:pt x="3116" y="3934"/>
                  </a:lnTo>
                  <a:lnTo>
                    <a:pt x="3158" y="3909"/>
                  </a:lnTo>
                  <a:lnTo>
                    <a:pt x="3197" y="3883"/>
                  </a:lnTo>
                  <a:lnTo>
                    <a:pt x="3236" y="3857"/>
                  </a:lnTo>
                  <a:lnTo>
                    <a:pt x="3274" y="3830"/>
                  </a:lnTo>
                  <a:lnTo>
                    <a:pt x="3312" y="3801"/>
                  </a:lnTo>
                  <a:lnTo>
                    <a:pt x="3347" y="3771"/>
                  </a:lnTo>
                  <a:lnTo>
                    <a:pt x="3382" y="3741"/>
                  </a:lnTo>
                  <a:lnTo>
                    <a:pt x="3417" y="3710"/>
                  </a:lnTo>
                  <a:lnTo>
                    <a:pt x="3450" y="3677"/>
                  </a:lnTo>
                  <a:lnTo>
                    <a:pt x="3482" y="3643"/>
                  </a:lnTo>
                  <a:lnTo>
                    <a:pt x="3515" y="3609"/>
                  </a:lnTo>
                  <a:lnTo>
                    <a:pt x="3545" y="3573"/>
                  </a:lnTo>
                  <a:lnTo>
                    <a:pt x="3508" y="4110"/>
                  </a:lnTo>
                  <a:lnTo>
                    <a:pt x="4195" y="4110"/>
                  </a:lnTo>
                  <a:lnTo>
                    <a:pt x="4195" y="2292"/>
                  </a:lnTo>
                  <a:lnTo>
                    <a:pt x="2452" y="2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7" name="Otsikko 1"/>
          <p:cNvSpPr>
            <a:spLocks noGrp="1"/>
          </p:cNvSpPr>
          <p:nvPr>
            <p:ph type="title" hasCustomPrompt="1"/>
          </p:nvPr>
        </p:nvSpPr>
        <p:spPr>
          <a:xfrm>
            <a:off x="971550" y="1693021"/>
            <a:ext cx="8258184" cy="754904"/>
          </a:xfrm>
        </p:spPr>
        <p:txBody>
          <a:bodyPr/>
          <a:lstStyle>
            <a:lvl1pPr>
              <a:defRPr b="0"/>
            </a:lvl1pPr>
          </a:lstStyle>
          <a:p>
            <a:r>
              <a:rPr lang="fi-FI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36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/>
          <p:cNvGrpSpPr/>
          <p:nvPr/>
        </p:nvGrpSpPr>
        <p:grpSpPr bwMode="hidden">
          <a:xfrm>
            <a:off x="0" y="0"/>
            <a:ext cx="12193200" cy="6858000"/>
            <a:chOff x="0" y="0"/>
            <a:chExt cx="12193200" cy="6858000"/>
          </a:xfrm>
          <a:solidFill>
            <a:schemeClr val="bg1"/>
          </a:solidFill>
        </p:grpSpPr>
        <p:grpSp>
          <p:nvGrpSpPr>
            <p:cNvPr id="13" name="Ryhmä 12"/>
            <p:cNvGrpSpPr/>
            <p:nvPr/>
          </p:nvGrpSpPr>
          <p:grpSpPr bwMode="hidden">
            <a:xfrm>
              <a:off x="0" y="0"/>
              <a:ext cx="12193200" cy="6858000"/>
              <a:chOff x="0" y="0"/>
              <a:chExt cx="12193200" cy="6858000"/>
            </a:xfrm>
            <a:grpFill/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12193200" cy="161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hidden">
              <a:xfrm>
                <a:off x="0" y="6699600"/>
                <a:ext cx="12193200" cy="158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hidden">
              <a:xfrm>
                <a:off x="12022931" y="0"/>
                <a:ext cx="170268" cy="6858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169200" cy="6858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4" name="Suorakulmio 13"/>
            <p:cNvSpPr/>
            <p:nvPr/>
          </p:nvSpPr>
          <p:spPr bwMode="hidden">
            <a:xfrm>
              <a:off x="169200" y="161925"/>
              <a:ext cx="11853731" cy="6537675"/>
            </a:xfrm>
            <a:prstGeom prst="rect">
              <a:avLst/>
            </a:prstGeom>
            <a:solidFill>
              <a:srgbClr val="6491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1" name="Ryhmä 10"/>
          <p:cNvGrpSpPr/>
          <p:nvPr/>
        </p:nvGrpSpPr>
        <p:grpSpPr bwMode="black">
          <a:xfrm>
            <a:off x="1031215" y="5087390"/>
            <a:ext cx="1897811" cy="384290"/>
            <a:chOff x="1130300" y="658813"/>
            <a:chExt cx="8053388" cy="1658938"/>
          </a:xfrm>
          <a:solidFill>
            <a:schemeClr val="tx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black">
            <a:xfrm>
              <a:off x="2909888" y="947738"/>
              <a:ext cx="1370013" cy="1370013"/>
            </a:xfrm>
            <a:custGeom>
              <a:avLst/>
              <a:gdLst>
                <a:gd name="T0" fmla="*/ 2545 w 3451"/>
                <a:gd name="T1" fmla="*/ 3158 h 3451"/>
                <a:gd name="T2" fmla="*/ 2412 w 3451"/>
                <a:gd name="T3" fmla="*/ 3251 h 3451"/>
                <a:gd name="T4" fmla="*/ 2273 w 3451"/>
                <a:gd name="T5" fmla="*/ 3325 h 3451"/>
                <a:gd name="T6" fmla="*/ 2129 w 3451"/>
                <a:gd name="T7" fmla="*/ 3381 h 3451"/>
                <a:gd name="T8" fmla="*/ 1982 w 3451"/>
                <a:gd name="T9" fmla="*/ 3420 h 3451"/>
                <a:gd name="T10" fmla="*/ 1737 w 3451"/>
                <a:gd name="T11" fmla="*/ 3450 h 3451"/>
                <a:gd name="T12" fmla="*/ 1492 w 3451"/>
                <a:gd name="T13" fmla="*/ 3441 h 3451"/>
                <a:gd name="T14" fmla="*/ 1269 w 3451"/>
                <a:gd name="T15" fmla="*/ 3402 h 3451"/>
                <a:gd name="T16" fmla="*/ 1056 w 3451"/>
                <a:gd name="T17" fmla="*/ 3334 h 3451"/>
                <a:gd name="T18" fmla="*/ 857 w 3451"/>
                <a:gd name="T19" fmla="*/ 3240 h 3451"/>
                <a:gd name="T20" fmla="*/ 674 w 3451"/>
                <a:gd name="T21" fmla="*/ 3123 h 3451"/>
                <a:gd name="T22" fmla="*/ 511 w 3451"/>
                <a:gd name="T23" fmla="*/ 2983 h 3451"/>
                <a:gd name="T24" fmla="*/ 376 w 3451"/>
                <a:gd name="T25" fmla="*/ 2833 h 3451"/>
                <a:gd name="T26" fmla="*/ 267 w 3451"/>
                <a:gd name="T27" fmla="*/ 2678 h 3451"/>
                <a:gd name="T28" fmla="*/ 175 w 3451"/>
                <a:gd name="T29" fmla="*/ 2510 h 3451"/>
                <a:gd name="T30" fmla="*/ 101 w 3451"/>
                <a:gd name="T31" fmla="*/ 2329 h 3451"/>
                <a:gd name="T32" fmla="*/ 46 w 3451"/>
                <a:gd name="T33" fmla="*/ 2138 h 3451"/>
                <a:gd name="T34" fmla="*/ 12 w 3451"/>
                <a:gd name="T35" fmla="*/ 1937 h 3451"/>
                <a:gd name="T36" fmla="*/ 0 w 3451"/>
                <a:gd name="T37" fmla="*/ 1729 h 3451"/>
                <a:gd name="T38" fmla="*/ 51 w 3451"/>
                <a:gd name="T39" fmla="*/ 1289 h 3451"/>
                <a:gd name="T40" fmla="*/ 196 w 3451"/>
                <a:gd name="T41" fmla="*/ 894 h 3451"/>
                <a:gd name="T42" fmla="*/ 421 w 3451"/>
                <a:gd name="T43" fmla="*/ 558 h 3451"/>
                <a:gd name="T44" fmla="*/ 715 w 3451"/>
                <a:gd name="T45" fmla="*/ 289 h 3451"/>
                <a:gd name="T46" fmla="*/ 1065 w 3451"/>
                <a:gd name="T47" fmla="*/ 101 h 3451"/>
                <a:gd name="T48" fmla="*/ 1459 w 3451"/>
                <a:gd name="T49" fmla="*/ 9 h 3451"/>
                <a:gd name="T50" fmla="*/ 1730 w 3451"/>
                <a:gd name="T51" fmla="*/ 2 h 3451"/>
                <a:gd name="T52" fmla="*/ 1900 w 3451"/>
                <a:gd name="T53" fmla="*/ 22 h 3451"/>
                <a:gd name="T54" fmla="*/ 2061 w 3451"/>
                <a:gd name="T55" fmla="*/ 58 h 3451"/>
                <a:gd name="T56" fmla="*/ 2215 w 3451"/>
                <a:gd name="T57" fmla="*/ 110 h 3451"/>
                <a:gd name="T58" fmla="*/ 2360 w 3451"/>
                <a:gd name="T59" fmla="*/ 178 h 3451"/>
                <a:gd name="T60" fmla="*/ 2496 w 3451"/>
                <a:gd name="T61" fmla="*/ 259 h 3451"/>
                <a:gd name="T62" fmla="*/ 2596 w 3451"/>
                <a:gd name="T63" fmla="*/ 67 h 3451"/>
                <a:gd name="T64" fmla="*/ 2527 w 3451"/>
                <a:gd name="T65" fmla="*/ 1185 h 3451"/>
                <a:gd name="T66" fmla="*/ 2426 w 3451"/>
                <a:gd name="T67" fmla="*/ 1081 h 3451"/>
                <a:gd name="T68" fmla="*/ 2312 w 3451"/>
                <a:gd name="T69" fmla="*/ 992 h 3451"/>
                <a:gd name="T70" fmla="*/ 2185 w 3451"/>
                <a:gd name="T71" fmla="*/ 919 h 3451"/>
                <a:gd name="T72" fmla="*/ 2047 w 3451"/>
                <a:gd name="T73" fmla="*/ 865 h 3451"/>
                <a:gd name="T74" fmla="*/ 1898 w 3451"/>
                <a:gd name="T75" fmla="*/ 832 h 3451"/>
                <a:gd name="T76" fmla="*/ 1742 w 3451"/>
                <a:gd name="T77" fmla="*/ 820 h 3451"/>
                <a:gd name="T78" fmla="*/ 1513 w 3451"/>
                <a:gd name="T79" fmla="*/ 850 h 3451"/>
                <a:gd name="T80" fmla="*/ 1314 w 3451"/>
                <a:gd name="T81" fmla="*/ 935 h 3451"/>
                <a:gd name="T82" fmla="*/ 1149 w 3451"/>
                <a:gd name="T83" fmla="*/ 1064 h 3451"/>
                <a:gd name="T84" fmla="*/ 1021 w 3451"/>
                <a:gd name="T85" fmla="*/ 1231 h 3451"/>
                <a:gd name="T86" fmla="*/ 935 w 3451"/>
                <a:gd name="T87" fmla="*/ 1426 h 3451"/>
                <a:gd name="T88" fmla="*/ 892 w 3451"/>
                <a:gd name="T89" fmla="*/ 1640 h 3451"/>
                <a:gd name="T90" fmla="*/ 897 w 3451"/>
                <a:gd name="T91" fmla="*/ 1871 h 3451"/>
                <a:gd name="T92" fmla="*/ 955 w 3451"/>
                <a:gd name="T93" fmla="*/ 2089 h 3451"/>
                <a:gd name="T94" fmla="*/ 1058 w 3451"/>
                <a:gd name="T95" fmla="*/ 2278 h 3451"/>
                <a:gd name="T96" fmla="*/ 1200 w 3451"/>
                <a:gd name="T97" fmla="*/ 2432 h 3451"/>
                <a:gd name="T98" fmla="*/ 1377 w 3451"/>
                <a:gd name="T99" fmla="*/ 2545 h 3451"/>
                <a:gd name="T100" fmla="*/ 1582 w 3451"/>
                <a:gd name="T101" fmla="*/ 2613 h 3451"/>
                <a:gd name="T102" fmla="*/ 1794 w 3451"/>
                <a:gd name="T103" fmla="*/ 2630 h 3451"/>
                <a:gd name="T104" fmla="*/ 1947 w 3451"/>
                <a:gd name="T105" fmla="*/ 2614 h 3451"/>
                <a:gd name="T106" fmla="*/ 2090 w 3451"/>
                <a:gd name="T107" fmla="*/ 2576 h 3451"/>
                <a:gd name="T108" fmla="*/ 2224 w 3451"/>
                <a:gd name="T109" fmla="*/ 2518 h 3451"/>
                <a:gd name="T110" fmla="*/ 2346 w 3451"/>
                <a:gd name="T111" fmla="*/ 2442 h 3451"/>
                <a:gd name="T112" fmla="*/ 2454 w 3451"/>
                <a:gd name="T113" fmla="*/ 2351 h 3451"/>
                <a:gd name="T114" fmla="*/ 2546 w 3451"/>
                <a:gd name="T115" fmla="*/ 2244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1" h="3451">
                  <a:moveTo>
                    <a:pt x="3451" y="3382"/>
                  </a:moveTo>
                  <a:lnTo>
                    <a:pt x="2596" y="3382"/>
                  </a:lnTo>
                  <a:lnTo>
                    <a:pt x="2596" y="3116"/>
                  </a:lnTo>
                  <a:lnTo>
                    <a:pt x="2571" y="3138"/>
                  </a:lnTo>
                  <a:lnTo>
                    <a:pt x="2545" y="3158"/>
                  </a:lnTo>
                  <a:lnTo>
                    <a:pt x="2519" y="3179"/>
                  </a:lnTo>
                  <a:lnTo>
                    <a:pt x="2492" y="3197"/>
                  </a:lnTo>
                  <a:lnTo>
                    <a:pt x="2466" y="3215"/>
                  </a:lnTo>
                  <a:lnTo>
                    <a:pt x="2438" y="3234"/>
                  </a:lnTo>
                  <a:lnTo>
                    <a:pt x="2412" y="3251"/>
                  </a:lnTo>
                  <a:lnTo>
                    <a:pt x="2385" y="3266"/>
                  </a:lnTo>
                  <a:lnTo>
                    <a:pt x="2356" y="3282"/>
                  </a:lnTo>
                  <a:lnTo>
                    <a:pt x="2329" y="3297"/>
                  </a:lnTo>
                  <a:lnTo>
                    <a:pt x="2301" y="3311"/>
                  </a:lnTo>
                  <a:lnTo>
                    <a:pt x="2273" y="3325"/>
                  </a:lnTo>
                  <a:lnTo>
                    <a:pt x="2244" y="3337"/>
                  </a:lnTo>
                  <a:lnTo>
                    <a:pt x="2217" y="3350"/>
                  </a:lnTo>
                  <a:lnTo>
                    <a:pt x="2188" y="3360"/>
                  </a:lnTo>
                  <a:lnTo>
                    <a:pt x="2158" y="3371"/>
                  </a:lnTo>
                  <a:lnTo>
                    <a:pt x="2129" y="3381"/>
                  </a:lnTo>
                  <a:lnTo>
                    <a:pt x="2101" y="3390"/>
                  </a:lnTo>
                  <a:lnTo>
                    <a:pt x="2071" y="3399"/>
                  </a:lnTo>
                  <a:lnTo>
                    <a:pt x="2041" y="3407"/>
                  </a:lnTo>
                  <a:lnTo>
                    <a:pt x="2012" y="3414"/>
                  </a:lnTo>
                  <a:lnTo>
                    <a:pt x="1982" y="3420"/>
                  </a:lnTo>
                  <a:lnTo>
                    <a:pt x="1952" y="3427"/>
                  </a:lnTo>
                  <a:lnTo>
                    <a:pt x="1921" y="3432"/>
                  </a:lnTo>
                  <a:lnTo>
                    <a:pt x="1861" y="3441"/>
                  </a:lnTo>
                  <a:lnTo>
                    <a:pt x="1799" y="3446"/>
                  </a:lnTo>
                  <a:lnTo>
                    <a:pt x="1737" y="3450"/>
                  </a:lnTo>
                  <a:lnTo>
                    <a:pt x="1674" y="3451"/>
                  </a:lnTo>
                  <a:lnTo>
                    <a:pt x="1629" y="3451"/>
                  </a:lnTo>
                  <a:lnTo>
                    <a:pt x="1583" y="3449"/>
                  </a:lnTo>
                  <a:lnTo>
                    <a:pt x="1536" y="3446"/>
                  </a:lnTo>
                  <a:lnTo>
                    <a:pt x="1492" y="3441"/>
                  </a:lnTo>
                  <a:lnTo>
                    <a:pt x="1446" y="3436"/>
                  </a:lnTo>
                  <a:lnTo>
                    <a:pt x="1402" y="3429"/>
                  </a:lnTo>
                  <a:lnTo>
                    <a:pt x="1356" y="3421"/>
                  </a:lnTo>
                  <a:lnTo>
                    <a:pt x="1313" y="3412"/>
                  </a:lnTo>
                  <a:lnTo>
                    <a:pt x="1269" y="3402"/>
                  </a:lnTo>
                  <a:lnTo>
                    <a:pt x="1226" y="3390"/>
                  </a:lnTo>
                  <a:lnTo>
                    <a:pt x="1183" y="3377"/>
                  </a:lnTo>
                  <a:lnTo>
                    <a:pt x="1140" y="3364"/>
                  </a:lnTo>
                  <a:lnTo>
                    <a:pt x="1098" y="3350"/>
                  </a:lnTo>
                  <a:lnTo>
                    <a:pt x="1056" y="3334"/>
                  </a:lnTo>
                  <a:lnTo>
                    <a:pt x="1015" y="3317"/>
                  </a:lnTo>
                  <a:lnTo>
                    <a:pt x="974" y="3299"/>
                  </a:lnTo>
                  <a:lnTo>
                    <a:pt x="935" y="3281"/>
                  </a:lnTo>
                  <a:lnTo>
                    <a:pt x="896" y="3261"/>
                  </a:lnTo>
                  <a:lnTo>
                    <a:pt x="857" y="3240"/>
                  </a:lnTo>
                  <a:lnTo>
                    <a:pt x="819" y="3218"/>
                  </a:lnTo>
                  <a:lnTo>
                    <a:pt x="781" y="3196"/>
                  </a:lnTo>
                  <a:lnTo>
                    <a:pt x="745" y="3172"/>
                  </a:lnTo>
                  <a:lnTo>
                    <a:pt x="709" y="3148"/>
                  </a:lnTo>
                  <a:lnTo>
                    <a:pt x="674" y="3123"/>
                  </a:lnTo>
                  <a:lnTo>
                    <a:pt x="639" y="3097"/>
                  </a:lnTo>
                  <a:lnTo>
                    <a:pt x="606" y="3069"/>
                  </a:lnTo>
                  <a:lnTo>
                    <a:pt x="574" y="3042"/>
                  </a:lnTo>
                  <a:lnTo>
                    <a:pt x="541" y="3013"/>
                  </a:lnTo>
                  <a:lnTo>
                    <a:pt x="511" y="2983"/>
                  </a:lnTo>
                  <a:lnTo>
                    <a:pt x="481" y="2953"/>
                  </a:lnTo>
                  <a:lnTo>
                    <a:pt x="451" y="2922"/>
                  </a:lnTo>
                  <a:lnTo>
                    <a:pt x="424" y="2891"/>
                  </a:lnTo>
                  <a:lnTo>
                    <a:pt x="399" y="2862"/>
                  </a:lnTo>
                  <a:lnTo>
                    <a:pt x="376" y="2833"/>
                  </a:lnTo>
                  <a:lnTo>
                    <a:pt x="354" y="2803"/>
                  </a:lnTo>
                  <a:lnTo>
                    <a:pt x="331" y="2773"/>
                  </a:lnTo>
                  <a:lnTo>
                    <a:pt x="309" y="2742"/>
                  </a:lnTo>
                  <a:lnTo>
                    <a:pt x="288" y="2711"/>
                  </a:lnTo>
                  <a:lnTo>
                    <a:pt x="267" y="2678"/>
                  </a:lnTo>
                  <a:lnTo>
                    <a:pt x="248" y="2645"/>
                  </a:lnTo>
                  <a:lnTo>
                    <a:pt x="228" y="2613"/>
                  </a:lnTo>
                  <a:lnTo>
                    <a:pt x="210" y="2579"/>
                  </a:lnTo>
                  <a:lnTo>
                    <a:pt x="192" y="2545"/>
                  </a:lnTo>
                  <a:lnTo>
                    <a:pt x="175" y="2510"/>
                  </a:lnTo>
                  <a:lnTo>
                    <a:pt x="159" y="2475"/>
                  </a:lnTo>
                  <a:lnTo>
                    <a:pt x="144" y="2439"/>
                  </a:lnTo>
                  <a:lnTo>
                    <a:pt x="128" y="2403"/>
                  </a:lnTo>
                  <a:lnTo>
                    <a:pt x="115" y="2366"/>
                  </a:lnTo>
                  <a:lnTo>
                    <a:pt x="101" y="2329"/>
                  </a:lnTo>
                  <a:lnTo>
                    <a:pt x="89" y="2292"/>
                  </a:lnTo>
                  <a:lnTo>
                    <a:pt x="77" y="2254"/>
                  </a:lnTo>
                  <a:lnTo>
                    <a:pt x="65" y="2215"/>
                  </a:lnTo>
                  <a:lnTo>
                    <a:pt x="55" y="2177"/>
                  </a:lnTo>
                  <a:lnTo>
                    <a:pt x="46" y="2138"/>
                  </a:lnTo>
                  <a:lnTo>
                    <a:pt x="37" y="2098"/>
                  </a:lnTo>
                  <a:lnTo>
                    <a:pt x="30" y="2059"/>
                  </a:lnTo>
                  <a:lnTo>
                    <a:pt x="22" y="2018"/>
                  </a:lnTo>
                  <a:lnTo>
                    <a:pt x="17" y="1978"/>
                  </a:lnTo>
                  <a:lnTo>
                    <a:pt x="12" y="1937"/>
                  </a:lnTo>
                  <a:lnTo>
                    <a:pt x="8" y="1896"/>
                  </a:lnTo>
                  <a:lnTo>
                    <a:pt x="4" y="1855"/>
                  </a:lnTo>
                  <a:lnTo>
                    <a:pt x="2" y="1813"/>
                  </a:lnTo>
                  <a:lnTo>
                    <a:pt x="0" y="1772"/>
                  </a:lnTo>
                  <a:lnTo>
                    <a:pt x="0" y="1729"/>
                  </a:lnTo>
                  <a:lnTo>
                    <a:pt x="2" y="1637"/>
                  </a:lnTo>
                  <a:lnTo>
                    <a:pt x="8" y="1549"/>
                  </a:lnTo>
                  <a:lnTo>
                    <a:pt x="18" y="1460"/>
                  </a:lnTo>
                  <a:lnTo>
                    <a:pt x="33" y="1374"/>
                  </a:lnTo>
                  <a:lnTo>
                    <a:pt x="51" y="1289"/>
                  </a:lnTo>
                  <a:lnTo>
                    <a:pt x="73" y="1206"/>
                  </a:lnTo>
                  <a:lnTo>
                    <a:pt x="98" y="1125"/>
                  </a:lnTo>
                  <a:lnTo>
                    <a:pt x="127" y="1047"/>
                  </a:lnTo>
                  <a:lnTo>
                    <a:pt x="159" y="970"/>
                  </a:lnTo>
                  <a:lnTo>
                    <a:pt x="196" y="894"/>
                  </a:lnTo>
                  <a:lnTo>
                    <a:pt x="235" y="822"/>
                  </a:lnTo>
                  <a:lnTo>
                    <a:pt x="277" y="752"/>
                  </a:lnTo>
                  <a:lnTo>
                    <a:pt x="322" y="684"/>
                  </a:lnTo>
                  <a:lnTo>
                    <a:pt x="370" y="619"/>
                  </a:lnTo>
                  <a:lnTo>
                    <a:pt x="421" y="558"/>
                  </a:lnTo>
                  <a:lnTo>
                    <a:pt x="475" y="498"/>
                  </a:lnTo>
                  <a:lnTo>
                    <a:pt x="531" y="440"/>
                  </a:lnTo>
                  <a:lnTo>
                    <a:pt x="590" y="387"/>
                  </a:lnTo>
                  <a:lnTo>
                    <a:pt x="651" y="336"/>
                  </a:lnTo>
                  <a:lnTo>
                    <a:pt x="715" y="289"/>
                  </a:lnTo>
                  <a:lnTo>
                    <a:pt x="781" y="245"/>
                  </a:lnTo>
                  <a:lnTo>
                    <a:pt x="849" y="204"/>
                  </a:lnTo>
                  <a:lnTo>
                    <a:pt x="919" y="166"/>
                  </a:lnTo>
                  <a:lnTo>
                    <a:pt x="991" y="133"/>
                  </a:lnTo>
                  <a:lnTo>
                    <a:pt x="1065" y="101"/>
                  </a:lnTo>
                  <a:lnTo>
                    <a:pt x="1141" y="75"/>
                  </a:lnTo>
                  <a:lnTo>
                    <a:pt x="1218" y="53"/>
                  </a:lnTo>
                  <a:lnTo>
                    <a:pt x="1297" y="33"/>
                  </a:lnTo>
                  <a:lnTo>
                    <a:pt x="1378" y="19"/>
                  </a:lnTo>
                  <a:lnTo>
                    <a:pt x="1459" y="9"/>
                  </a:lnTo>
                  <a:lnTo>
                    <a:pt x="1543" y="2"/>
                  </a:lnTo>
                  <a:lnTo>
                    <a:pt x="1626" y="0"/>
                  </a:lnTo>
                  <a:lnTo>
                    <a:pt x="1661" y="0"/>
                  </a:lnTo>
                  <a:lnTo>
                    <a:pt x="1696" y="1"/>
                  </a:lnTo>
                  <a:lnTo>
                    <a:pt x="1730" y="2"/>
                  </a:lnTo>
                  <a:lnTo>
                    <a:pt x="1765" y="5"/>
                  </a:lnTo>
                  <a:lnTo>
                    <a:pt x="1799" y="9"/>
                  </a:lnTo>
                  <a:lnTo>
                    <a:pt x="1833" y="13"/>
                  </a:lnTo>
                  <a:lnTo>
                    <a:pt x="1867" y="16"/>
                  </a:lnTo>
                  <a:lnTo>
                    <a:pt x="1900" y="22"/>
                  </a:lnTo>
                  <a:lnTo>
                    <a:pt x="1932" y="28"/>
                  </a:lnTo>
                  <a:lnTo>
                    <a:pt x="1965" y="35"/>
                  </a:lnTo>
                  <a:lnTo>
                    <a:pt x="1998" y="41"/>
                  </a:lnTo>
                  <a:lnTo>
                    <a:pt x="2030" y="49"/>
                  </a:lnTo>
                  <a:lnTo>
                    <a:pt x="2061" y="58"/>
                  </a:lnTo>
                  <a:lnTo>
                    <a:pt x="2093" y="67"/>
                  </a:lnTo>
                  <a:lnTo>
                    <a:pt x="2124" y="76"/>
                  </a:lnTo>
                  <a:lnTo>
                    <a:pt x="2155" y="87"/>
                  </a:lnTo>
                  <a:lnTo>
                    <a:pt x="2185" y="99"/>
                  </a:lnTo>
                  <a:lnTo>
                    <a:pt x="2215" y="110"/>
                  </a:lnTo>
                  <a:lnTo>
                    <a:pt x="2245" y="122"/>
                  </a:lnTo>
                  <a:lnTo>
                    <a:pt x="2274" y="135"/>
                  </a:lnTo>
                  <a:lnTo>
                    <a:pt x="2304" y="149"/>
                  </a:lnTo>
                  <a:lnTo>
                    <a:pt x="2333" y="163"/>
                  </a:lnTo>
                  <a:lnTo>
                    <a:pt x="2360" y="178"/>
                  </a:lnTo>
                  <a:lnTo>
                    <a:pt x="2389" y="193"/>
                  </a:lnTo>
                  <a:lnTo>
                    <a:pt x="2416" y="208"/>
                  </a:lnTo>
                  <a:lnTo>
                    <a:pt x="2443" y="225"/>
                  </a:lnTo>
                  <a:lnTo>
                    <a:pt x="2470" y="242"/>
                  </a:lnTo>
                  <a:lnTo>
                    <a:pt x="2496" y="259"/>
                  </a:lnTo>
                  <a:lnTo>
                    <a:pt x="2522" y="277"/>
                  </a:lnTo>
                  <a:lnTo>
                    <a:pt x="2546" y="296"/>
                  </a:lnTo>
                  <a:lnTo>
                    <a:pt x="2573" y="315"/>
                  </a:lnTo>
                  <a:lnTo>
                    <a:pt x="2596" y="335"/>
                  </a:lnTo>
                  <a:lnTo>
                    <a:pt x="2596" y="67"/>
                  </a:lnTo>
                  <a:lnTo>
                    <a:pt x="3451" y="67"/>
                  </a:lnTo>
                  <a:lnTo>
                    <a:pt x="3451" y="3382"/>
                  </a:lnTo>
                  <a:close/>
                  <a:moveTo>
                    <a:pt x="2562" y="1231"/>
                  </a:moveTo>
                  <a:lnTo>
                    <a:pt x="2545" y="1207"/>
                  </a:lnTo>
                  <a:lnTo>
                    <a:pt x="2527" y="1185"/>
                  </a:lnTo>
                  <a:lnTo>
                    <a:pt x="2507" y="1163"/>
                  </a:lnTo>
                  <a:lnTo>
                    <a:pt x="2488" y="1142"/>
                  </a:lnTo>
                  <a:lnTo>
                    <a:pt x="2468" y="1121"/>
                  </a:lnTo>
                  <a:lnTo>
                    <a:pt x="2447" y="1100"/>
                  </a:lnTo>
                  <a:lnTo>
                    <a:pt x="2426" y="1081"/>
                  </a:lnTo>
                  <a:lnTo>
                    <a:pt x="2404" y="1062"/>
                  </a:lnTo>
                  <a:lnTo>
                    <a:pt x="2382" y="1044"/>
                  </a:lnTo>
                  <a:lnTo>
                    <a:pt x="2359" y="1026"/>
                  </a:lnTo>
                  <a:lnTo>
                    <a:pt x="2335" y="1009"/>
                  </a:lnTo>
                  <a:lnTo>
                    <a:pt x="2312" y="992"/>
                  </a:lnTo>
                  <a:lnTo>
                    <a:pt x="2287" y="976"/>
                  </a:lnTo>
                  <a:lnTo>
                    <a:pt x="2262" y="961"/>
                  </a:lnTo>
                  <a:lnTo>
                    <a:pt x="2237" y="946"/>
                  </a:lnTo>
                  <a:lnTo>
                    <a:pt x="2211" y="932"/>
                  </a:lnTo>
                  <a:lnTo>
                    <a:pt x="2185" y="919"/>
                  </a:lnTo>
                  <a:lnTo>
                    <a:pt x="2158" y="907"/>
                  </a:lnTo>
                  <a:lnTo>
                    <a:pt x="2131" y="895"/>
                  </a:lnTo>
                  <a:lnTo>
                    <a:pt x="2103" y="885"/>
                  </a:lnTo>
                  <a:lnTo>
                    <a:pt x="2076" y="875"/>
                  </a:lnTo>
                  <a:lnTo>
                    <a:pt x="2047" y="865"/>
                  </a:lnTo>
                  <a:lnTo>
                    <a:pt x="2018" y="856"/>
                  </a:lnTo>
                  <a:lnTo>
                    <a:pt x="1988" y="850"/>
                  </a:lnTo>
                  <a:lnTo>
                    <a:pt x="1958" y="842"/>
                  </a:lnTo>
                  <a:lnTo>
                    <a:pt x="1928" y="837"/>
                  </a:lnTo>
                  <a:lnTo>
                    <a:pt x="1898" y="832"/>
                  </a:lnTo>
                  <a:lnTo>
                    <a:pt x="1868" y="828"/>
                  </a:lnTo>
                  <a:lnTo>
                    <a:pt x="1837" y="824"/>
                  </a:lnTo>
                  <a:lnTo>
                    <a:pt x="1806" y="821"/>
                  </a:lnTo>
                  <a:lnTo>
                    <a:pt x="1775" y="820"/>
                  </a:lnTo>
                  <a:lnTo>
                    <a:pt x="1742" y="820"/>
                  </a:lnTo>
                  <a:lnTo>
                    <a:pt x="1694" y="821"/>
                  </a:lnTo>
                  <a:lnTo>
                    <a:pt x="1647" y="825"/>
                  </a:lnTo>
                  <a:lnTo>
                    <a:pt x="1601" y="830"/>
                  </a:lnTo>
                  <a:lnTo>
                    <a:pt x="1557" y="839"/>
                  </a:lnTo>
                  <a:lnTo>
                    <a:pt x="1513" y="850"/>
                  </a:lnTo>
                  <a:lnTo>
                    <a:pt x="1471" y="863"/>
                  </a:lnTo>
                  <a:lnTo>
                    <a:pt x="1429" y="877"/>
                  </a:lnTo>
                  <a:lnTo>
                    <a:pt x="1390" y="894"/>
                  </a:lnTo>
                  <a:lnTo>
                    <a:pt x="1351" y="914"/>
                  </a:lnTo>
                  <a:lnTo>
                    <a:pt x="1314" y="935"/>
                  </a:lnTo>
                  <a:lnTo>
                    <a:pt x="1278" y="957"/>
                  </a:lnTo>
                  <a:lnTo>
                    <a:pt x="1244" y="981"/>
                  </a:lnTo>
                  <a:lnTo>
                    <a:pt x="1211" y="1008"/>
                  </a:lnTo>
                  <a:lnTo>
                    <a:pt x="1179" y="1035"/>
                  </a:lnTo>
                  <a:lnTo>
                    <a:pt x="1149" y="1064"/>
                  </a:lnTo>
                  <a:lnTo>
                    <a:pt x="1120" y="1095"/>
                  </a:lnTo>
                  <a:lnTo>
                    <a:pt x="1093" y="1128"/>
                  </a:lnTo>
                  <a:lnTo>
                    <a:pt x="1068" y="1160"/>
                  </a:lnTo>
                  <a:lnTo>
                    <a:pt x="1043" y="1195"/>
                  </a:lnTo>
                  <a:lnTo>
                    <a:pt x="1021" y="1231"/>
                  </a:lnTo>
                  <a:lnTo>
                    <a:pt x="1000" y="1268"/>
                  </a:lnTo>
                  <a:lnTo>
                    <a:pt x="982" y="1306"/>
                  </a:lnTo>
                  <a:lnTo>
                    <a:pt x="964" y="1345"/>
                  </a:lnTo>
                  <a:lnTo>
                    <a:pt x="948" y="1384"/>
                  </a:lnTo>
                  <a:lnTo>
                    <a:pt x="935" y="1426"/>
                  </a:lnTo>
                  <a:lnTo>
                    <a:pt x="922" y="1468"/>
                  </a:lnTo>
                  <a:lnTo>
                    <a:pt x="912" y="1510"/>
                  </a:lnTo>
                  <a:lnTo>
                    <a:pt x="904" y="1553"/>
                  </a:lnTo>
                  <a:lnTo>
                    <a:pt x="897" y="1596"/>
                  </a:lnTo>
                  <a:lnTo>
                    <a:pt x="892" y="1640"/>
                  </a:lnTo>
                  <a:lnTo>
                    <a:pt x="889" y="1684"/>
                  </a:lnTo>
                  <a:lnTo>
                    <a:pt x="888" y="1729"/>
                  </a:lnTo>
                  <a:lnTo>
                    <a:pt x="889" y="1777"/>
                  </a:lnTo>
                  <a:lnTo>
                    <a:pt x="892" y="1825"/>
                  </a:lnTo>
                  <a:lnTo>
                    <a:pt x="897" y="1871"/>
                  </a:lnTo>
                  <a:lnTo>
                    <a:pt x="905" y="1916"/>
                  </a:lnTo>
                  <a:lnTo>
                    <a:pt x="914" y="1961"/>
                  </a:lnTo>
                  <a:lnTo>
                    <a:pt x="926" y="2005"/>
                  </a:lnTo>
                  <a:lnTo>
                    <a:pt x="939" y="2047"/>
                  </a:lnTo>
                  <a:lnTo>
                    <a:pt x="955" y="2089"/>
                  </a:lnTo>
                  <a:lnTo>
                    <a:pt x="972" y="2129"/>
                  </a:lnTo>
                  <a:lnTo>
                    <a:pt x="991" y="2168"/>
                  </a:lnTo>
                  <a:lnTo>
                    <a:pt x="1011" y="2206"/>
                  </a:lnTo>
                  <a:lnTo>
                    <a:pt x="1033" y="2242"/>
                  </a:lnTo>
                  <a:lnTo>
                    <a:pt x="1058" y="2278"/>
                  </a:lnTo>
                  <a:lnTo>
                    <a:pt x="1082" y="2312"/>
                  </a:lnTo>
                  <a:lnTo>
                    <a:pt x="1110" y="2344"/>
                  </a:lnTo>
                  <a:lnTo>
                    <a:pt x="1138" y="2374"/>
                  </a:lnTo>
                  <a:lnTo>
                    <a:pt x="1168" y="2404"/>
                  </a:lnTo>
                  <a:lnTo>
                    <a:pt x="1200" y="2432"/>
                  </a:lnTo>
                  <a:lnTo>
                    <a:pt x="1232" y="2458"/>
                  </a:lnTo>
                  <a:lnTo>
                    <a:pt x="1267" y="2482"/>
                  </a:lnTo>
                  <a:lnTo>
                    <a:pt x="1303" y="2505"/>
                  </a:lnTo>
                  <a:lnTo>
                    <a:pt x="1339" y="2527"/>
                  </a:lnTo>
                  <a:lnTo>
                    <a:pt x="1377" y="2545"/>
                  </a:lnTo>
                  <a:lnTo>
                    <a:pt x="1416" y="2563"/>
                  </a:lnTo>
                  <a:lnTo>
                    <a:pt x="1456" y="2579"/>
                  </a:lnTo>
                  <a:lnTo>
                    <a:pt x="1497" y="2592"/>
                  </a:lnTo>
                  <a:lnTo>
                    <a:pt x="1539" y="2604"/>
                  </a:lnTo>
                  <a:lnTo>
                    <a:pt x="1582" y="2613"/>
                  </a:lnTo>
                  <a:lnTo>
                    <a:pt x="1626" y="2621"/>
                  </a:lnTo>
                  <a:lnTo>
                    <a:pt x="1672" y="2626"/>
                  </a:lnTo>
                  <a:lnTo>
                    <a:pt x="1717" y="2630"/>
                  </a:lnTo>
                  <a:lnTo>
                    <a:pt x="1763" y="2631"/>
                  </a:lnTo>
                  <a:lnTo>
                    <a:pt x="1794" y="2630"/>
                  </a:lnTo>
                  <a:lnTo>
                    <a:pt x="1825" y="2628"/>
                  </a:lnTo>
                  <a:lnTo>
                    <a:pt x="1855" y="2627"/>
                  </a:lnTo>
                  <a:lnTo>
                    <a:pt x="1887" y="2623"/>
                  </a:lnTo>
                  <a:lnTo>
                    <a:pt x="1917" y="2619"/>
                  </a:lnTo>
                  <a:lnTo>
                    <a:pt x="1947" y="2614"/>
                  </a:lnTo>
                  <a:lnTo>
                    <a:pt x="1975" y="2608"/>
                  </a:lnTo>
                  <a:lnTo>
                    <a:pt x="2005" y="2601"/>
                  </a:lnTo>
                  <a:lnTo>
                    <a:pt x="2034" y="2593"/>
                  </a:lnTo>
                  <a:lnTo>
                    <a:pt x="2063" y="2585"/>
                  </a:lnTo>
                  <a:lnTo>
                    <a:pt x="2090" y="2576"/>
                  </a:lnTo>
                  <a:lnTo>
                    <a:pt x="2117" y="2566"/>
                  </a:lnTo>
                  <a:lnTo>
                    <a:pt x="2145" y="2555"/>
                  </a:lnTo>
                  <a:lnTo>
                    <a:pt x="2172" y="2544"/>
                  </a:lnTo>
                  <a:lnTo>
                    <a:pt x="2198" y="2531"/>
                  </a:lnTo>
                  <a:lnTo>
                    <a:pt x="2224" y="2518"/>
                  </a:lnTo>
                  <a:lnTo>
                    <a:pt x="2249" y="2505"/>
                  </a:lnTo>
                  <a:lnTo>
                    <a:pt x="2274" y="2490"/>
                  </a:lnTo>
                  <a:lnTo>
                    <a:pt x="2299" y="2475"/>
                  </a:lnTo>
                  <a:lnTo>
                    <a:pt x="2322" y="2459"/>
                  </a:lnTo>
                  <a:lnTo>
                    <a:pt x="2346" y="2442"/>
                  </a:lnTo>
                  <a:lnTo>
                    <a:pt x="2369" y="2425"/>
                  </a:lnTo>
                  <a:lnTo>
                    <a:pt x="2391" y="2407"/>
                  </a:lnTo>
                  <a:lnTo>
                    <a:pt x="2412" y="2389"/>
                  </a:lnTo>
                  <a:lnTo>
                    <a:pt x="2433" y="2370"/>
                  </a:lnTo>
                  <a:lnTo>
                    <a:pt x="2454" y="2351"/>
                  </a:lnTo>
                  <a:lnTo>
                    <a:pt x="2473" y="2330"/>
                  </a:lnTo>
                  <a:lnTo>
                    <a:pt x="2493" y="2309"/>
                  </a:lnTo>
                  <a:lnTo>
                    <a:pt x="2511" y="2288"/>
                  </a:lnTo>
                  <a:lnTo>
                    <a:pt x="2529" y="2266"/>
                  </a:lnTo>
                  <a:lnTo>
                    <a:pt x="2546" y="2244"/>
                  </a:lnTo>
                  <a:lnTo>
                    <a:pt x="2562" y="2222"/>
                  </a:lnTo>
                  <a:lnTo>
                    <a:pt x="2562" y="1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black">
            <a:xfrm>
              <a:off x="4381500" y="947738"/>
              <a:ext cx="1052513" cy="1370013"/>
            </a:xfrm>
            <a:custGeom>
              <a:avLst/>
              <a:gdLst>
                <a:gd name="T0" fmla="*/ 520 w 2650"/>
                <a:gd name="T1" fmla="*/ 2445 h 3451"/>
                <a:gd name="T2" fmla="*/ 646 w 2650"/>
                <a:gd name="T3" fmla="*/ 2524 h 3451"/>
                <a:gd name="T4" fmla="*/ 785 w 2650"/>
                <a:gd name="T5" fmla="*/ 2589 h 3451"/>
                <a:gd name="T6" fmla="*/ 933 w 2650"/>
                <a:gd name="T7" fmla="*/ 2642 h 3451"/>
                <a:gd name="T8" fmla="*/ 1087 w 2650"/>
                <a:gd name="T9" fmla="*/ 2677 h 3451"/>
                <a:gd name="T10" fmla="*/ 1244 w 2650"/>
                <a:gd name="T11" fmla="*/ 2696 h 3451"/>
                <a:gd name="T12" fmla="*/ 1383 w 2650"/>
                <a:gd name="T13" fmla="*/ 2698 h 3451"/>
                <a:gd name="T14" fmla="*/ 1486 w 2650"/>
                <a:gd name="T15" fmla="*/ 2683 h 3451"/>
                <a:gd name="T16" fmla="*/ 1577 w 2650"/>
                <a:gd name="T17" fmla="*/ 2653 h 3451"/>
                <a:gd name="T18" fmla="*/ 1654 w 2650"/>
                <a:gd name="T19" fmla="*/ 2612 h 3451"/>
                <a:gd name="T20" fmla="*/ 1712 w 2650"/>
                <a:gd name="T21" fmla="*/ 2557 h 3451"/>
                <a:gd name="T22" fmla="*/ 1749 w 2650"/>
                <a:gd name="T23" fmla="*/ 2493 h 3451"/>
                <a:gd name="T24" fmla="*/ 1762 w 2650"/>
                <a:gd name="T25" fmla="*/ 2420 h 3451"/>
                <a:gd name="T26" fmla="*/ 1657 w 2650"/>
                <a:gd name="T27" fmla="*/ 2228 h 3451"/>
                <a:gd name="T28" fmla="*/ 1390 w 2650"/>
                <a:gd name="T29" fmla="*/ 2091 h 3451"/>
                <a:gd name="T30" fmla="*/ 884 w 2650"/>
                <a:gd name="T31" fmla="*/ 1909 h 3451"/>
                <a:gd name="T32" fmla="*/ 529 w 2650"/>
                <a:gd name="T33" fmla="*/ 1726 h 3451"/>
                <a:gd name="T34" fmla="*/ 262 w 2650"/>
                <a:gd name="T35" fmla="*/ 1448 h 3451"/>
                <a:gd name="T36" fmla="*/ 156 w 2650"/>
                <a:gd name="T37" fmla="*/ 1031 h 3451"/>
                <a:gd name="T38" fmla="*/ 199 w 2650"/>
                <a:gd name="T39" fmla="*/ 752 h 3451"/>
                <a:gd name="T40" fmla="*/ 319 w 2650"/>
                <a:gd name="T41" fmla="*/ 511 h 3451"/>
                <a:gd name="T42" fmla="*/ 503 w 2650"/>
                <a:gd name="T43" fmla="*/ 311 h 3451"/>
                <a:gd name="T44" fmla="*/ 736 w 2650"/>
                <a:gd name="T45" fmla="*/ 159 h 3451"/>
                <a:gd name="T46" fmla="*/ 1009 w 2650"/>
                <a:gd name="T47" fmla="*/ 54 h 3451"/>
                <a:gd name="T48" fmla="*/ 1305 w 2650"/>
                <a:gd name="T49" fmla="*/ 3 h 3451"/>
                <a:gd name="T50" fmla="*/ 1549 w 2650"/>
                <a:gd name="T51" fmla="*/ 3 h 3451"/>
                <a:gd name="T52" fmla="*/ 1753 w 2650"/>
                <a:gd name="T53" fmla="*/ 28 h 3451"/>
                <a:gd name="T54" fmla="*/ 1953 w 2650"/>
                <a:gd name="T55" fmla="*/ 70 h 3451"/>
                <a:gd name="T56" fmla="*/ 2211 w 2650"/>
                <a:gd name="T57" fmla="*/ 153 h 3451"/>
                <a:gd name="T58" fmla="*/ 2371 w 2650"/>
                <a:gd name="T59" fmla="*/ 225 h 3451"/>
                <a:gd name="T60" fmla="*/ 2504 w 2650"/>
                <a:gd name="T61" fmla="*/ 302 h 3451"/>
                <a:gd name="T62" fmla="*/ 2065 w 2650"/>
                <a:gd name="T63" fmla="*/ 932 h 3451"/>
                <a:gd name="T64" fmla="*/ 1878 w 2650"/>
                <a:gd name="T65" fmla="*/ 834 h 3451"/>
                <a:gd name="T66" fmla="*/ 1671 w 2650"/>
                <a:gd name="T67" fmla="*/ 769 h 3451"/>
                <a:gd name="T68" fmla="*/ 1450 w 2650"/>
                <a:gd name="T69" fmla="*/ 752 h 3451"/>
                <a:gd name="T70" fmla="*/ 1245 w 2650"/>
                <a:gd name="T71" fmla="*/ 791 h 3451"/>
                <a:gd name="T72" fmla="*/ 1163 w 2650"/>
                <a:gd name="T73" fmla="*/ 829 h 3451"/>
                <a:gd name="T74" fmla="*/ 1100 w 2650"/>
                <a:gd name="T75" fmla="*/ 880 h 3451"/>
                <a:gd name="T76" fmla="*/ 1058 w 2650"/>
                <a:gd name="T77" fmla="*/ 944 h 3451"/>
                <a:gd name="T78" fmla="*/ 1044 w 2650"/>
                <a:gd name="T79" fmla="*/ 1018 h 3451"/>
                <a:gd name="T80" fmla="*/ 1150 w 2650"/>
                <a:gd name="T81" fmla="*/ 1182 h 3451"/>
                <a:gd name="T82" fmla="*/ 1417 w 2650"/>
                <a:gd name="T83" fmla="*/ 1304 h 3451"/>
                <a:gd name="T84" fmla="*/ 1773 w 2650"/>
                <a:gd name="T85" fmla="*/ 1425 h 3451"/>
                <a:gd name="T86" fmla="*/ 2143 w 2650"/>
                <a:gd name="T87" fmla="*/ 1589 h 3451"/>
                <a:gd name="T88" fmla="*/ 2453 w 2650"/>
                <a:gd name="T89" fmla="*/ 1842 h 3451"/>
                <a:gd name="T90" fmla="*/ 2633 w 2650"/>
                <a:gd name="T91" fmla="*/ 2226 h 3451"/>
                <a:gd name="T92" fmla="*/ 2635 w 2650"/>
                <a:gd name="T93" fmla="*/ 2599 h 3451"/>
                <a:gd name="T94" fmla="*/ 2542 w 2650"/>
                <a:gd name="T95" fmla="*/ 2854 h 3451"/>
                <a:gd name="T96" fmla="*/ 2379 w 2650"/>
                <a:gd name="T97" fmla="*/ 3069 h 3451"/>
                <a:gd name="T98" fmla="*/ 2157 w 2650"/>
                <a:gd name="T99" fmla="*/ 3240 h 3451"/>
                <a:gd name="T100" fmla="*/ 1890 w 2650"/>
                <a:gd name="T101" fmla="*/ 3363 h 3451"/>
                <a:gd name="T102" fmla="*/ 1589 w 2650"/>
                <a:gd name="T103" fmla="*/ 3433 h 3451"/>
                <a:gd name="T104" fmla="*/ 1289 w 2650"/>
                <a:gd name="T105" fmla="*/ 3451 h 3451"/>
                <a:gd name="T106" fmla="*/ 1071 w 2650"/>
                <a:gd name="T107" fmla="*/ 3434 h 3451"/>
                <a:gd name="T108" fmla="*/ 855 w 2650"/>
                <a:gd name="T109" fmla="*/ 3397 h 3451"/>
                <a:gd name="T110" fmla="*/ 640 w 2650"/>
                <a:gd name="T111" fmla="*/ 3337 h 3451"/>
                <a:gd name="T112" fmla="*/ 430 w 2650"/>
                <a:gd name="T113" fmla="*/ 3256 h 3451"/>
                <a:gd name="T114" fmla="*/ 228 w 2650"/>
                <a:gd name="T115" fmla="*/ 3154 h 3451"/>
                <a:gd name="T116" fmla="*/ 36 w 2650"/>
                <a:gd name="T117" fmla="*/ 3034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50" h="3451">
                  <a:moveTo>
                    <a:pt x="430" y="2372"/>
                  </a:moveTo>
                  <a:lnTo>
                    <a:pt x="451" y="2390"/>
                  </a:lnTo>
                  <a:lnTo>
                    <a:pt x="473" y="2408"/>
                  </a:lnTo>
                  <a:lnTo>
                    <a:pt x="496" y="2426"/>
                  </a:lnTo>
                  <a:lnTo>
                    <a:pt x="520" y="2445"/>
                  </a:lnTo>
                  <a:lnTo>
                    <a:pt x="543" y="2462"/>
                  </a:lnTo>
                  <a:lnTo>
                    <a:pt x="568" y="2477"/>
                  </a:lnTo>
                  <a:lnTo>
                    <a:pt x="594" y="2494"/>
                  </a:lnTo>
                  <a:lnTo>
                    <a:pt x="620" y="2509"/>
                  </a:lnTo>
                  <a:lnTo>
                    <a:pt x="646" y="2524"/>
                  </a:lnTo>
                  <a:lnTo>
                    <a:pt x="673" y="2539"/>
                  </a:lnTo>
                  <a:lnTo>
                    <a:pt x="700" y="2552"/>
                  </a:lnTo>
                  <a:lnTo>
                    <a:pt x="729" y="2565"/>
                  </a:lnTo>
                  <a:lnTo>
                    <a:pt x="756" y="2578"/>
                  </a:lnTo>
                  <a:lnTo>
                    <a:pt x="785" y="2589"/>
                  </a:lnTo>
                  <a:lnTo>
                    <a:pt x="815" y="2601"/>
                  </a:lnTo>
                  <a:lnTo>
                    <a:pt x="843" y="2613"/>
                  </a:lnTo>
                  <a:lnTo>
                    <a:pt x="873" y="2622"/>
                  </a:lnTo>
                  <a:lnTo>
                    <a:pt x="903" y="2632"/>
                  </a:lnTo>
                  <a:lnTo>
                    <a:pt x="933" y="2642"/>
                  </a:lnTo>
                  <a:lnTo>
                    <a:pt x="963" y="2649"/>
                  </a:lnTo>
                  <a:lnTo>
                    <a:pt x="995" y="2657"/>
                  </a:lnTo>
                  <a:lnTo>
                    <a:pt x="1025" y="2665"/>
                  </a:lnTo>
                  <a:lnTo>
                    <a:pt x="1056" y="2672"/>
                  </a:lnTo>
                  <a:lnTo>
                    <a:pt x="1087" y="2677"/>
                  </a:lnTo>
                  <a:lnTo>
                    <a:pt x="1118" y="2682"/>
                  </a:lnTo>
                  <a:lnTo>
                    <a:pt x="1150" y="2687"/>
                  </a:lnTo>
                  <a:lnTo>
                    <a:pt x="1181" y="2691"/>
                  </a:lnTo>
                  <a:lnTo>
                    <a:pt x="1212" y="2694"/>
                  </a:lnTo>
                  <a:lnTo>
                    <a:pt x="1244" y="2696"/>
                  </a:lnTo>
                  <a:lnTo>
                    <a:pt x="1276" y="2698"/>
                  </a:lnTo>
                  <a:lnTo>
                    <a:pt x="1307" y="2699"/>
                  </a:lnTo>
                  <a:lnTo>
                    <a:pt x="1339" y="2699"/>
                  </a:lnTo>
                  <a:lnTo>
                    <a:pt x="1361" y="2699"/>
                  </a:lnTo>
                  <a:lnTo>
                    <a:pt x="1383" y="2698"/>
                  </a:lnTo>
                  <a:lnTo>
                    <a:pt x="1404" y="2696"/>
                  </a:lnTo>
                  <a:lnTo>
                    <a:pt x="1425" y="2694"/>
                  </a:lnTo>
                  <a:lnTo>
                    <a:pt x="1446" y="2691"/>
                  </a:lnTo>
                  <a:lnTo>
                    <a:pt x="1466" y="2687"/>
                  </a:lnTo>
                  <a:lnTo>
                    <a:pt x="1486" y="2683"/>
                  </a:lnTo>
                  <a:lnTo>
                    <a:pt x="1506" y="2678"/>
                  </a:lnTo>
                  <a:lnTo>
                    <a:pt x="1524" y="2673"/>
                  </a:lnTo>
                  <a:lnTo>
                    <a:pt x="1543" y="2668"/>
                  </a:lnTo>
                  <a:lnTo>
                    <a:pt x="1560" y="2661"/>
                  </a:lnTo>
                  <a:lnTo>
                    <a:pt x="1577" y="2653"/>
                  </a:lnTo>
                  <a:lnTo>
                    <a:pt x="1594" y="2647"/>
                  </a:lnTo>
                  <a:lnTo>
                    <a:pt x="1610" y="2639"/>
                  </a:lnTo>
                  <a:lnTo>
                    <a:pt x="1626" y="2630"/>
                  </a:lnTo>
                  <a:lnTo>
                    <a:pt x="1640" y="2621"/>
                  </a:lnTo>
                  <a:lnTo>
                    <a:pt x="1654" y="2612"/>
                  </a:lnTo>
                  <a:lnTo>
                    <a:pt x="1667" y="2601"/>
                  </a:lnTo>
                  <a:lnTo>
                    <a:pt x="1679" y="2591"/>
                  </a:lnTo>
                  <a:lnTo>
                    <a:pt x="1691" y="2580"/>
                  </a:lnTo>
                  <a:lnTo>
                    <a:pt x="1702" y="2569"/>
                  </a:lnTo>
                  <a:lnTo>
                    <a:pt x="1712" y="2557"/>
                  </a:lnTo>
                  <a:lnTo>
                    <a:pt x="1721" y="2545"/>
                  </a:lnTo>
                  <a:lnTo>
                    <a:pt x="1730" y="2532"/>
                  </a:lnTo>
                  <a:lnTo>
                    <a:pt x="1738" y="2519"/>
                  </a:lnTo>
                  <a:lnTo>
                    <a:pt x="1744" y="2506"/>
                  </a:lnTo>
                  <a:lnTo>
                    <a:pt x="1749" y="2493"/>
                  </a:lnTo>
                  <a:lnTo>
                    <a:pt x="1753" y="2479"/>
                  </a:lnTo>
                  <a:lnTo>
                    <a:pt x="1757" y="2464"/>
                  </a:lnTo>
                  <a:lnTo>
                    <a:pt x="1760" y="2450"/>
                  </a:lnTo>
                  <a:lnTo>
                    <a:pt x="1761" y="2434"/>
                  </a:lnTo>
                  <a:lnTo>
                    <a:pt x="1762" y="2420"/>
                  </a:lnTo>
                  <a:lnTo>
                    <a:pt x="1757" y="2374"/>
                  </a:lnTo>
                  <a:lnTo>
                    <a:pt x="1744" y="2332"/>
                  </a:lnTo>
                  <a:lnTo>
                    <a:pt x="1722" y="2295"/>
                  </a:lnTo>
                  <a:lnTo>
                    <a:pt x="1693" y="2259"/>
                  </a:lnTo>
                  <a:lnTo>
                    <a:pt x="1657" y="2228"/>
                  </a:lnTo>
                  <a:lnTo>
                    <a:pt x="1614" y="2197"/>
                  </a:lnTo>
                  <a:lnTo>
                    <a:pt x="1566" y="2168"/>
                  </a:lnTo>
                  <a:lnTo>
                    <a:pt x="1511" y="2142"/>
                  </a:lnTo>
                  <a:lnTo>
                    <a:pt x="1452" y="2116"/>
                  </a:lnTo>
                  <a:lnTo>
                    <a:pt x="1390" y="2091"/>
                  </a:lnTo>
                  <a:lnTo>
                    <a:pt x="1323" y="2066"/>
                  </a:lnTo>
                  <a:lnTo>
                    <a:pt x="1254" y="2042"/>
                  </a:lnTo>
                  <a:lnTo>
                    <a:pt x="1109" y="1992"/>
                  </a:lnTo>
                  <a:lnTo>
                    <a:pt x="959" y="1939"/>
                  </a:lnTo>
                  <a:lnTo>
                    <a:pt x="884" y="1909"/>
                  </a:lnTo>
                  <a:lnTo>
                    <a:pt x="809" y="1877"/>
                  </a:lnTo>
                  <a:lnTo>
                    <a:pt x="736" y="1843"/>
                  </a:lnTo>
                  <a:lnTo>
                    <a:pt x="665" y="1808"/>
                  </a:lnTo>
                  <a:lnTo>
                    <a:pt x="596" y="1768"/>
                  </a:lnTo>
                  <a:lnTo>
                    <a:pt x="529" y="1726"/>
                  </a:lnTo>
                  <a:lnTo>
                    <a:pt x="467" y="1679"/>
                  </a:lnTo>
                  <a:lnTo>
                    <a:pt x="408" y="1628"/>
                  </a:lnTo>
                  <a:lnTo>
                    <a:pt x="353" y="1574"/>
                  </a:lnTo>
                  <a:lnTo>
                    <a:pt x="305" y="1514"/>
                  </a:lnTo>
                  <a:lnTo>
                    <a:pt x="262" y="1448"/>
                  </a:lnTo>
                  <a:lnTo>
                    <a:pt x="225" y="1377"/>
                  </a:lnTo>
                  <a:lnTo>
                    <a:pt x="197" y="1301"/>
                  </a:lnTo>
                  <a:lnTo>
                    <a:pt x="174" y="1218"/>
                  </a:lnTo>
                  <a:lnTo>
                    <a:pt x="161" y="1128"/>
                  </a:lnTo>
                  <a:lnTo>
                    <a:pt x="156" y="1031"/>
                  </a:lnTo>
                  <a:lnTo>
                    <a:pt x="159" y="972"/>
                  </a:lnTo>
                  <a:lnTo>
                    <a:pt x="164" y="915"/>
                  </a:lnTo>
                  <a:lnTo>
                    <a:pt x="172" y="859"/>
                  </a:lnTo>
                  <a:lnTo>
                    <a:pt x="184" y="805"/>
                  </a:lnTo>
                  <a:lnTo>
                    <a:pt x="199" y="752"/>
                  </a:lnTo>
                  <a:lnTo>
                    <a:pt x="217" y="700"/>
                  </a:lnTo>
                  <a:lnTo>
                    <a:pt x="238" y="650"/>
                  </a:lnTo>
                  <a:lnTo>
                    <a:pt x="263" y="602"/>
                  </a:lnTo>
                  <a:lnTo>
                    <a:pt x="289" y="555"/>
                  </a:lnTo>
                  <a:lnTo>
                    <a:pt x="319" y="511"/>
                  </a:lnTo>
                  <a:lnTo>
                    <a:pt x="350" y="468"/>
                  </a:lnTo>
                  <a:lnTo>
                    <a:pt x="386" y="426"/>
                  </a:lnTo>
                  <a:lnTo>
                    <a:pt x="422" y="386"/>
                  </a:lnTo>
                  <a:lnTo>
                    <a:pt x="461" y="348"/>
                  </a:lnTo>
                  <a:lnTo>
                    <a:pt x="503" y="311"/>
                  </a:lnTo>
                  <a:lnTo>
                    <a:pt x="546" y="277"/>
                  </a:lnTo>
                  <a:lnTo>
                    <a:pt x="592" y="245"/>
                  </a:lnTo>
                  <a:lnTo>
                    <a:pt x="639" y="213"/>
                  </a:lnTo>
                  <a:lnTo>
                    <a:pt x="687" y="185"/>
                  </a:lnTo>
                  <a:lnTo>
                    <a:pt x="736" y="159"/>
                  </a:lnTo>
                  <a:lnTo>
                    <a:pt x="789" y="134"/>
                  </a:lnTo>
                  <a:lnTo>
                    <a:pt x="842" y="110"/>
                  </a:lnTo>
                  <a:lnTo>
                    <a:pt x="897" y="90"/>
                  </a:lnTo>
                  <a:lnTo>
                    <a:pt x="952" y="71"/>
                  </a:lnTo>
                  <a:lnTo>
                    <a:pt x="1009" y="54"/>
                  </a:lnTo>
                  <a:lnTo>
                    <a:pt x="1066" y="40"/>
                  </a:lnTo>
                  <a:lnTo>
                    <a:pt x="1125" y="28"/>
                  </a:lnTo>
                  <a:lnTo>
                    <a:pt x="1185" y="18"/>
                  </a:lnTo>
                  <a:lnTo>
                    <a:pt x="1245" y="10"/>
                  </a:lnTo>
                  <a:lnTo>
                    <a:pt x="1305" y="3"/>
                  </a:lnTo>
                  <a:lnTo>
                    <a:pt x="1366" y="1"/>
                  </a:lnTo>
                  <a:lnTo>
                    <a:pt x="1427" y="0"/>
                  </a:lnTo>
                  <a:lnTo>
                    <a:pt x="1468" y="0"/>
                  </a:lnTo>
                  <a:lnTo>
                    <a:pt x="1508" y="1"/>
                  </a:lnTo>
                  <a:lnTo>
                    <a:pt x="1549" y="3"/>
                  </a:lnTo>
                  <a:lnTo>
                    <a:pt x="1590" y="7"/>
                  </a:lnTo>
                  <a:lnTo>
                    <a:pt x="1631" y="11"/>
                  </a:lnTo>
                  <a:lnTo>
                    <a:pt x="1672" y="15"/>
                  </a:lnTo>
                  <a:lnTo>
                    <a:pt x="1713" y="22"/>
                  </a:lnTo>
                  <a:lnTo>
                    <a:pt x="1753" y="28"/>
                  </a:lnTo>
                  <a:lnTo>
                    <a:pt x="1794" y="35"/>
                  </a:lnTo>
                  <a:lnTo>
                    <a:pt x="1834" y="43"/>
                  </a:lnTo>
                  <a:lnTo>
                    <a:pt x="1873" y="52"/>
                  </a:lnTo>
                  <a:lnTo>
                    <a:pt x="1914" y="61"/>
                  </a:lnTo>
                  <a:lnTo>
                    <a:pt x="1953" y="70"/>
                  </a:lnTo>
                  <a:lnTo>
                    <a:pt x="1992" y="80"/>
                  </a:lnTo>
                  <a:lnTo>
                    <a:pt x="2030" y="91"/>
                  </a:lnTo>
                  <a:lnTo>
                    <a:pt x="2068" y="103"/>
                  </a:lnTo>
                  <a:lnTo>
                    <a:pt x="2141" y="127"/>
                  </a:lnTo>
                  <a:lnTo>
                    <a:pt x="2211" y="153"/>
                  </a:lnTo>
                  <a:lnTo>
                    <a:pt x="2245" y="166"/>
                  </a:lnTo>
                  <a:lnTo>
                    <a:pt x="2277" y="181"/>
                  </a:lnTo>
                  <a:lnTo>
                    <a:pt x="2310" y="195"/>
                  </a:lnTo>
                  <a:lnTo>
                    <a:pt x="2341" y="209"/>
                  </a:lnTo>
                  <a:lnTo>
                    <a:pt x="2371" y="225"/>
                  </a:lnTo>
                  <a:lnTo>
                    <a:pt x="2400" y="239"/>
                  </a:lnTo>
                  <a:lnTo>
                    <a:pt x="2429" y="255"/>
                  </a:lnTo>
                  <a:lnTo>
                    <a:pt x="2455" y="271"/>
                  </a:lnTo>
                  <a:lnTo>
                    <a:pt x="2480" y="286"/>
                  </a:lnTo>
                  <a:lnTo>
                    <a:pt x="2504" y="302"/>
                  </a:lnTo>
                  <a:lnTo>
                    <a:pt x="2526" y="319"/>
                  </a:lnTo>
                  <a:lnTo>
                    <a:pt x="2547" y="335"/>
                  </a:lnTo>
                  <a:lnTo>
                    <a:pt x="2131" y="978"/>
                  </a:lnTo>
                  <a:lnTo>
                    <a:pt x="2098" y="954"/>
                  </a:lnTo>
                  <a:lnTo>
                    <a:pt x="2065" y="932"/>
                  </a:lnTo>
                  <a:lnTo>
                    <a:pt x="2030" y="911"/>
                  </a:lnTo>
                  <a:lnTo>
                    <a:pt x="1993" y="890"/>
                  </a:lnTo>
                  <a:lnTo>
                    <a:pt x="1955" y="871"/>
                  </a:lnTo>
                  <a:lnTo>
                    <a:pt x="1918" y="851"/>
                  </a:lnTo>
                  <a:lnTo>
                    <a:pt x="1878" y="834"/>
                  </a:lnTo>
                  <a:lnTo>
                    <a:pt x="1839" y="818"/>
                  </a:lnTo>
                  <a:lnTo>
                    <a:pt x="1798" y="803"/>
                  </a:lnTo>
                  <a:lnTo>
                    <a:pt x="1756" y="790"/>
                  </a:lnTo>
                  <a:lnTo>
                    <a:pt x="1714" y="778"/>
                  </a:lnTo>
                  <a:lnTo>
                    <a:pt x="1671" y="769"/>
                  </a:lnTo>
                  <a:lnTo>
                    <a:pt x="1628" y="761"/>
                  </a:lnTo>
                  <a:lnTo>
                    <a:pt x="1584" y="756"/>
                  </a:lnTo>
                  <a:lnTo>
                    <a:pt x="1539" y="752"/>
                  </a:lnTo>
                  <a:lnTo>
                    <a:pt x="1495" y="751"/>
                  </a:lnTo>
                  <a:lnTo>
                    <a:pt x="1450" y="752"/>
                  </a:lnTo>
                  <a:lnTo>
                    <a:pt x="1405" y="756"/>
                  </a:lnTo>
                  <a:lnTo>
                    <a:pt x="1362" y="761"/>
                  </a:lnTo>
                  <a:lnTo>
                    <a:pt x="1322" y="769"/>
                  </a:lnTo>
                  <a:lnTo>
                    <a:pt x="1281" y="778"/>
                  </a:lnTo>
                  <a:lnTo>
                    <a:pt x="1245" y="791"/>
                  </a:lnTo>
                  <a:lnTo>
                    <a:pt x="1227" y="798"/>
                  </a:lnTo>
                  <a:lnTo>
                    <a:pt x="1210" y="804"/>
                  </a:lnTo>
                  <a:lnTo>
                    <a:pt x="1194" y="812"/>
                  </a:lnTo>
                  <a:lnTo>
                    <a:pt x="1178" y="820"/>
                  </a:lnTo>
                  <a:lnTo>
                    <a:pt x="1163" y="829"/>
                  </a:lnTo>
                  <a:lnTo>
                    <a:pt x="1148" y="838"/>
                  </a:lnTo>
                  <a:lnTo>
                    <a:pt x="1135" y="848"/>
                  </a:lnTo>
                  <a:lnTo>
                    <a:pt x="1122" y="859"/>
                  </a:lnTo>
                  <a:lnTo>
                    <a:pt x="1111" y="869"/>
                  </a:lnTo>
                  <a:lnTo>
                    <a:pt x="1100" y="880"/>
                  </a:lnTo>
                  <a:lnTo>
                    <a:pt x="1090" y="891"/>
                  </a:lnTo>
                  <a:lnTo>
                    <a:pt x="1081" y="905"/>
                  </a:lnTo>
                  <a:lnTo>
                    <a:pt x="1073" y="916"/>
                  </a:lnTo>
                  <a:lnTo>
                    <a:pt x="1065" y="929"/>
                  </a:lnTo>
                  <a:lnTo>
                    <a:pt x="1058" y="944"/>
                  </a:lnTo>
                  <a:lnTo>
                    <a:pt x="1053" y="957"/>
                  </a:lnTo>
                  <a:lnTo>
                    <a:pt x="1049" y="972"/>
                  </a:lnTo>
                  <a:lnTo>
                    <a:pt x="1047" y="987"/>
                  </a:lnTo>
                  <a:lnTo>
                    <a:pt x="1045" y="1002"/>
                  </a:lnTo>
                  <a:lnTo>
                    <a:pt x="1044" y="1018"/>
                  </a:lnTo>
                  <a:lnTo>
                    <a:pt x="1049" y="1057"/>
                  </a:lnTo>
                  <a:lnTo>
                    <a:pt x="1062" y="1092"/>
                  </a:lnTo>
                  <a:lnTo>
                    <a:pt x="1084" y="1125"/>
                  </a:lnTo>
                  <a:lnTo>
                    <a:pt x="1113" y="1155"/>
                  </a:lnTo>
                  <a:lnTo>
                    <a:pt x="1150" y="1182"/>
                  </a:lnTo>
                  <a:lnTo>
                    <a:pt x="1193" y="1210"/>
                  </a:lnTo>
                  <a:lnTo>
                    <a:pt x="1241" y="1234"/>
                  </a:lnTo>
                  <a:lnTo>
                    <a:pt x="1296" y="1258"/>
                  </a:lnTo>
                  <a:lnTo>
                    <a:pt x="1354" y="1281"/>
                  </a:lnTo>
                  <a:lnTo>
                    <a:pt x="1417" y="1304"/>
                  </a:lnTo>
                  <a:lnTo>
                    <a:pt x="1483" y="1327"/>
                  </a:lnTo>
                  <a:lnTo>
                    <a:pt x="1553" y="1349"/>
                  </a:lnTo>
                  <a:lnTo>
                    <a:pt x="1624" y="1374"/>
                  </a:lnTo>
                  <a:lnTo>
                    <a:pt x="1697" y="1399"/>
                  </a:lnTo>
                  <a:lnTo>
                    <a:pt x="1773" y="1425"/>
                  </a:lnTo>
                  <a:lnTo>
                    <a:pt x="1847" y="1452"/>
                  </a:lnTo>
                  <a:lnTo>
                    <a:pt x="1923" y="1484"/>
                  </a:lnTo>
                  <a:lnTo>
                    <a:pt x="1997" y="1516"/>
                  </a:lnTo>
                  <a:lnTo>
                    <a:pt x="2071" y="1551"/>
                  </a:lnTo>
                  <a:lnTo>
                    <a:pt x="2143" y="1589"/>
                  </a:lnTo>
                  <a:lnTo>
                    <a:pt x="2212" y="1631"/>
                  </a:lnTo>
                  <a:lnTo>
                    <a:pt x="2279" y="1678"/>
                  </a:lnTo>
                  <a:lnTo>
                    <a:pt x="2341" y="1727"/>
                  </a:lnTo>
                  <a:lnTo>
                    <a:pt x="2400" y="1782"/>
                  </a:lnTo>
                  <a:lnTo>
                    <a:pt x="2453" y="1842"/>
                  </a:lnTo>
                  <a:lnTo>
                    <a:pt x="2503" y="1906"/>
                  </a:lnTo>
                  <a:lnTo>
                    <a:pt x="2546" y="1976"/>
                  </a:lnTo>
                  <a:lnTo>
                    <a:pt x="2581" y="2053"/>
                  </a:lnTo>
                  <a:lnTo>
                    <a:pt x="2611" y="2136"/>
                  </a:lnTo>
                  <a:lnTo>
                    <a:pt x="2633" y="2226"/>
                  </a:lnTo>
                  <a:lnTo>
                    <a:pt x="2646" y="2322"/>
                  </a:lnTo>
                  <a:lnTo>
                    <a:pt x="2650" y="2426"/>
                  </a:lnTo>
                  <a:lnTo>
                    <a:pt x="2649" y="2485"/>
                  </a:lnTo>
                  <a:lnTo>
                    <a:pt x="2644" y="2542"/>
                  </a:lnTo>
                  <a:lnTo>
                    <a:pt x="2635" y="2599"/>
                  </a:lnTo>
                  <a:lnTo>
                    <a:pt x="2623" y="2652"/>
                  </a:lnTo>
                  <a:lnTo>
                    <a:pt x="2607" y="2705"/>
                  </a:lnTo>
                  <a:lnTo>
                    <a:pt x="2589" y="2756"/>
                  </a:lnTo>
                  <a:lnTo>
                    <a:pt x="2567" y="2806"/>
                  </a:lnTo>
                  <a:lnTo>
                    <a:pt x="2542" y="2854"/>
                  </a:lnTo>
                  <a:lnTo>
                    <a:pt x="2515" y="2901"/>
                  </a:lnTo>
                  <a:lnTo>
                    <a:pt x="2485" y="2945"/>
                  </a:lnTo>
                  <a:lnTo>
                    <a:pt x="2452" y="2988"/>
                  </a:lnTo>
                  <a:lnTo>
                    <a:pt x="2417" y="3030"/>
                  </a:lnTo>
                  <a:lnTo>
                    <a:pt x="2379" y="3069"/>
                  </a:lnTo>
                  <a:lnTo>
                    <a:pt x="2339" y="3107"/>
                  </a:lnTo>
                  <a:lnTo>
                    <a:pt x="2297" y="3144"/>
                  </a:lnTo>
                  <a:lnTo>
                    <a:pt x="2253" y="3178"/>
                  </a:lnTo>
                  <a:lnTo>
                    <a:pt x="2206" y="3209"/>
                  </a:lnTo>
                  <a:lnTo>
                    <a:pt x="2157" y="3240"/>
                  </a:lnTo>
                  <a:lnTo>
                    <a:pt x="2108" y="3267"/>
                  </a:lnTo>
                  <a:lnTo>
                    <a:pt x="2056" y="3295"/>
                  </a:lnTo>
                  <a:lnTo>
                    <a:pt x="2001" y="3320"/>
                  </a:lnTo>
                  <a:lnTo>
                    <a:pt x="1946" y="3342"/>
                  </a:lnTo>
                  <a:lnTo>
                    <a:pt x="1890" y="3363"/>
                  </a:lnTo>
                  <a:lnTo>
                    <a:pt x="1832" y="3381"/>
                  </a:lnTo>
                  <a:lnTo>
                    <a:pt x="1773" y="3397"/>
                  </a:lnTo>
                  <a:lnTo>
                    <a:pt x="1712" y="3411"/>
                  </a:lnTo>
                  <a:lnTo>
                    <a:pt x="1650" y="3424"/>
                  </a:lnTo>
                  <a:lnTo>
                    <a:pt x="1589" y="3433"/>
                  </a:lnTo>
                  <a:lnTo>
                    <a:pt x="1525" y="3441"/>
                  </a:lnTo>
                  <a:lnTo>
                    <a:pt x="1461" y="3447"/>
                  </a:lnTo>
                  <a:lnTo>
                    <a:pt x="1396" y="3450"/>
                  </a:lnTo>
                  <a:lnTo>
                    <a:pt x="1332" y="3451"/>
                  </a:lnTo>
                  <a:lnTo>
                    <a:pt x="1289" y="3451"/>
                  </a:lnTo>
                  <a:lnTo>
                    <a:pt x="1245" y="3450"/>
                  </a:lnTo>
                  <a:lnTo>
                    <a:pt x="1202" y="3447"/>
                  </a:lnTo>
                  <a:lnTo>
                    <a:pt x="1159" y="3444"/>
                  </a:lnTo>
                  <a:lnTo>
                    <a:pt x="1116" y="3440"/>
                  </a:lnTo>
                  <a:lnTo>
                    <a:pt x="1071" y="3434"/>
                  </a:lnTo>
                  <a:lnTo>
                    <a:pt x="1028" y="3429"/>
                  </a:lnTo>
                  <a:lnTo>
                    <a:pt x="985" y="3423"/>
                  </a:lnTo>
                  <a:lnTo>
                    <a:pt x="941" y="3415"/>
                  </a:lnTo>
                  <a:lnTo>
                    <a:pt x="898" y="3406"/>
                  </a:lnTo>
                  <a:lnTo>
                    <a:pt x="855" y="3397"/>
                  </a:lnTo>
                  <a:lnTo>
                    <a:pt x="812" y="3386"/>
                  </a:lnTo>
                  <a:lnTo>
                    <a:pt x="769" y="3376"/>
                  </a:lnTo>
                  <a:lnTo>
                    <a:pt x="726" y="3364"/>
                  </a:lnTo>
                  <a:lnTo>
                    <a:pt x="683" y="3351"/>
                  </a:lnTo>
                  <a:lnTo>
                    <a:pt x="640" y="3337"/>
                  </a:lnTo>
                  <a:lnTo>
                    <a:pt x="597" y="3322"/>
                  </a:lnTo>
                  <a:lnTo>
                    <a:pt x="555" y="3307"/>
                  </a:lnTo>
                  <a:lnTo>
                    <a:pt x="513" y="3291"/>
                  </a:lnTo>
                  <a:lnTo>
                    <a:pt x="472" y="3274"/>
                  </a:lnTo>
                  <a:lnTo>
                    <a:pt x="430" y="3256"/>
                  </a:lnTo>
                  <a:lnTo>
                    <a:pt x="388" y="3237"/>
                  </a:lnTo>
                  <a:lnTo>
                    <a:pt x="348" y="3218"/>
                  </a:lnTo>
                  <a:lnTo>
                    <a:pt x="307" y="3197"/>
                  </a:lnTo>
                  <a:lnTo>
                    <a:pt x="267" y="3176"/>
                  </a:lnTo>
                  <a:lnTo>
                    <a:pt x="228" y="3154"/>
                  </a:lnTo>
                  <a:lnTo>
                    <a:pt x="189" y="3132"/>
                  </a:lnTo>
                  <a:lnTo>
                    <a:pt x="150" y="3108"/>
                  </a:lnTo>
                  <a:lnTo>
                    <a:pt x="112" y="3085"/>
                  </a:lnTo>
                  <a:lnTo>
                    <a:pt x="74" y="3059"/>
                  </a:lnTo>
                  <a:lnTo>
                    <a:pt x="36" y="3034"/>
                  </a:lnTo>
                  <a:lnTo>
                    <a:pt x="0" y="3007"/>
                  </a:lnTo>
                  <a:lnTo>
                    <a:pt x="430" y="2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black">
            <a:xfrm>
              <a:off x="5535613" y="974725"/>
              <a:ext cx="1276350" cy="1343025"/>
            </a:xfrm>
            <a:custGeom>
              <a:avLst/>
              <a:gdLst>
                <a:gd name="T0" fmla="*/ 2357 w 3212"/>
                <a:gd name="T1" fmla="*/ 3315 h 3384"/>
                <a:gd name="T2" fmla="*/ 2309 w 3212"/>
                <a:gd name="T3" fmla="*/ 3091 h 3384"/>
                <a:gd name="T4" fmla="*/ 2232 w 3212"/>
                <a:gd name="T5" fmla="*/ 3148 h 3384"/>
                <a:gd name="T6" fmla="*/ 2154 w 3212"/>
                <a:gd name="T7" fmla="*/ 3199 h 3384"/>
                <a:gd name="T8" fmla="*/ 2073 w 3212"/>
                <a:gd name="T9" fmla="*/ 3244 h 3384"/>
                <a:gd name="T10" fmla="*/ 1989 w 3212"/>
                <a:gd name="T11" fmla="*/ 3283 h 3384"/>
                <a:gd name="T12" fmla="*/ 1905 w 3212"/>
                <a:gd name="T13" fmla="*/ 3314 h 3384"/>
                <a:gd name="T14" fmla="*/ 1818 w 3212"/>
                <a:gd name="T15" fmla="*/ 3340 h 3384"/>
                <a:gd name="T16" fmla="*/ 1731 w 3212"/>
                <a:gd name="T17" fmla="*/ 3360 h 3384"/>
                <a:gd name="T18" fmla="*/ 1582 w 3212"/>
                <a:gd name="T19" fmla="*/ 3379 h 3384"/>
                <a:gd name="T20" fmla="*/ 1420 w 3212"/>
                <a:gd name="T21" fmla="*/ 3384 h 3384"/>
                <a:gd name="T22" fmla="*/ 1293 w 3212"/>
                <a:gd name="T23" fmla="*/ 3375 h 3384"/>
                <a:gd name="T24" fmla="*/ 1171 w 3212"/>
                <a:gd name="T25" fmla="*/ 3356 h 3384"/>
                <a:gd name="T26" fmla="*/ 1051 w 3212"/>
                <a:gd name="T27" fmla="*/ 3326 h 3384"/>
                <a:gd name="T28" fmla="*/ 935 w 3212"/>
                <a:gd name="T29" fmla="*/ 3287 h 3384"/>
                <a:gd name="T30" fmla="*/ 825 w 3212"/>
                <a:gd name="T31" fmla="*/ 3238 h 3384"/>
                <a:gd name="T32" fmla="*/ 719 w 3212"/>
                <a:gd name="T33" fmla="*/ 3182 h 3384"/>
                <a:gd name="T34" fmla="*/ 619 w 3212"/>
                <a:gd name="T35" fmla="*/ 3117 h 3384"/>
                <a:gd name="T36" fmla="*/ 526 w 3212"/>
                <a:gd name="T37" fmla="*/ 3045 h 3384"/>
                <a:gd name="T38" fmla="*/ 439 w 3212"/>
                <a:gd name="T39" fmla="*/ 2966 h 3384"/>
                <a:gd name="T40" fmla="*/ 360 w 3212"/>
                <a:gd name="T41" fmla="*/ 2881 h 3384"/>
                <a:gd name="T42" fmla="*/ 296 w 3212"/>
                <a:gd name="T43" fmla="*/ 2801 h 3384"/>
                <a:gd name="T44" fmla="*/ 242 w 3212"/>
                <a:gd name="T45" fmla="*/ 2723 h 3384"/>
                <a:gd name="T46" fmla="*/ 194 w 3212"/>
                <a:gd name="T47" fmla="*/ 2640 h 3384"/>
                <a:gd name="T48" fmla="*/ 150 w 3212"/>
                <a:gd name="T49" fmla="*/ 2551 h 3384"/>
                <a:gd name="T50" fmla="*/ 111 w 3212"/>
                <a:gd name="T51" fmla="*/ 2457 h 3384"/>
                <a:gd name="T52" fmla="*/ 78 w 3212"/>
                <a:gd name="T53" fmla="*/ 2358 h 3384"/>
                <a:gd name="T54" fmla="*/ 51 w 3212"/>
                <a:gd name="T55" fmla="*/ 2251 h 3384"/>
                <a:gd name="T56" fmla="*/ 28 w 3212"/>
                <a:gd name="T57" fmla="*/ 2139 h 3384"/>
                <a:gd name="T58" fmla="*/ 13 w 3212"/>
                <a:gd name="T59" fmla="*/ 2019 h 3384"/>
                <a:gd name="T60" fmla="*/ 4 w 3212"/>
                <a:gd name="T61" fmla="*/ 1893 h 3384"/>
                <a:gd name="T62" fmla="*/ 0 w 3212"/>
                <a:gd name="T63" fmla="*/ 1758 h 3384"/>
                <a:gd name="T64" fmla="*/ 889 w 3212"/>
                <a:gd name="T65" fmla="*/ 1792 h 3384"/>
                <a:gd name="T66" fmla="*/ 895 w 3212"/>
                <a:gd name="T67" fmla="*/ 1946 h 3384"/>
                <a:gd name="T68" fmla="*/ 914 w 3212"/>
                <a:gd name="T69" fmla="*/ 2072 h 3384"/>
                <a:gd name="T70" fmla="*/ 944 w 3212"/>
                <a:gd name="T71" fmla="*/ 2177 h 3384"/>
                <a:gd name="T72" fmla="*/ 984 w 3212"/>
                <a:gd name="T73" fmla="*/ 2264 h 3384"/>
                <a:gd name="T74" fmla="*/ 1034 w 3212"/>
                <a:gd name="T75" fmla="*/ 2337 h 3384"/>
                <a:gd name="T76" fmla="*/ 1107 w 3212"/>
                <a:gd name="T77" fmla="*/ 2412 h 3384"/>
                <a:gd name="T78" fmla="*/ 1194 w 3212"/>
                <a:gd name="T79" fmla="*/ 2473 h 3384"/>
                <a:gd name="T80" fmla="*/ 1289 w 3212"/>
                <a:gd name="T81" fmla="*/ 2517 h 3384"/>
                <a:gd name="T82" fmla="*/ 1387 w 3212"/>
                <a:gd name="T83" fmla="*/ 2547 h 3384"/>
                <a:gd name="T84" fmla="*/ 1486 w 3212"/>
                <a:gd name="T85" fmla="*/ 2561 h 3384"/>
                <a:gd name="T86" fmla="*/ 1586 w 3212"/>
                <a:gd name="T87" fmla="*/ 2563 h 3384"/>
                <a:gd name="T88" fmla="*/ 1687 w 3212"/>
                <a:gd name="T89" fmla="*/ 2552 h 3384"/>
                <a:gd name="T90" fmla="*/ 1783 w 3212"/>
                <a:gd name="T91" fmla="*/ 2532 h 3384"/>
                <a:gd name="T92" fmla="*/ 1872 w 3212"/>
                <a:gd name="T93" fmla="*/ 2500 h 3384"/>
                <a:gd name="T94" fmla="*/ 1955 w 3212"/>
                <a:gd name="T95" fmla="*/ 2462 h 3384"/>
                <a:gd name="T96" fmla="*/ 2032 w 3212"/>
                <a:gd name="T97" fmla="*/ 2418 h 3384"/>
                <a:gd name="T98" fmla="*/ 2103 w 3212"/>
                <a:gd name="T99" fmla="*/ 2370 h 3384"/>
                <a:gd name="T100" fmla="*/ 2204 w 3212"/>
                <a:gd name="T101" fmla="*/ 2284 h 3384"/>
                <a:gd name="T102" fmla="*/ 2298 w 3212"/>
                <a:gd name="T103" fmla="*/ 2185 h 3384"/>
                <a:gd name="T104" fmla="*/ 3212 w 3212"/>
                <a:gd name="T105" fmla="*/ 0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12" h="3384">
                  <a:moveTo>
                    <a:pt x="3212" y="0"/>
                  </a:moveTo>
                  <a:lnTo>
                    <a:pt x="3212" y="3315"/>
                  </a:lnTo>
                  <a:lnTo>
                    <a:pt x="2357" y="3315"/>
                  </a:lnTo>
                  <a:lnTo>
                    <a:pt x="2357" y="3049"/>
                  </a:lnTo>
                  <a:lnTo>
                    <a:pt x="2333" y="3071"/>
                  </a:lnTo>
                  <a:lnTo>
                    <a:pt x="2309" y="3091"/>
                  </a:lnTo>
                  <a:lnTo>
                    <a:pt x="2283" y="3112"/>
                  </a:lnTo>
                  <a:lnTo>
                    <a:pt x="2258" y="3130"/>
                  </a:lnTo>
                  <a:lnTo>
                    <a:pt x="2232" y="3148"/>
                  </a:lnTo>
                  <a:lnTo>
                    <a:pt x="2206" y="3167"/>
                  </a:lnTo>
                  <a:lnTo>
                    <a:pt x="2180" y="3184"/>
                  </a:lnTo>
                  <a:lnTo>
                    <a:pt x="2154" y="3199"/>
                  </a:lnTo>
                  <a:lnTo>
                    <a:pt x="2126" y="3215"/>
                  </a:lnTo>
                  <a:lnTo>
                    <a:pt x="2100" y="3230"/>
                  </a:lnTo>
                  <a:lnTo>
                    <a:pt x="2073" y="3244"/>
                  </a:lnTo>
                  <a:lnTo>
                    <a:pt x="2045" y="3258"/>
                  </a:lnTo>
                  <a:lnTo>
                    <a:pt x="2018" y="3270"/>
                  </a:lnTo>
                  <a:lnTo>
                    <a:pt x="1989" y="3283"/>
                  </a:lnTo>
                  <a:lnTo>
                    <a:pt x="1962" y="3293"/>
                  </a:lnTo>
                  <a:lnTo>
                    <a:pt x="1933" y="3304"/>
                  </a:lnTo>
                  <a:lnTo>
                    <a:pt x="1905" y="3314"/>
                  </a:lnTo>
                  <a:lnTo>
                    <a:pt x="1876" y="3323"/>
                  </a:lnTo>
                  <a:lnTo>
                    <a:pt x="1847" y="3332"/>
                  </a:lnTo>
                  <a:lnTo>
                    <a:pt x="1818" y="3340"/>
                  </a:lnTo>
                  <a:lnTo>
                    <a:pt x="1790" y="3347"/>
                  </a:lnTo>
                  <a:lnTo>
                    <a:pt x="1760" y="3353"/>
                  </a:lnTo>
                  <a:lnTo>
                    <a:pt x="1731" y="3360"/>
                  </a:lnTo>
                  <a:lnTo>
                    <a:pt x="1701" y="3365"/>
                  </a:lnTo>
                  <a:lnTo>
                    <a:pt x="1642" y="3374"/>
                  </a:lnTo>
                  <a:lnTo>
                    <a:pt x="1582" y="3379"/>
                  </a:lnTo>
                  <a:lnTo>
                    <a:pt x="1523" y="3383"/>
                  </a:lnTo>
                  <a:lnTo>
                    <a:pt x="1463" y="3384"/>
                  </a:lnTo>
                  <a:lnTo>
                    <a:pt x="1420" y="3384"/>
                  </a:lnTo>
                  <a:lnTo>
                    <a:pt x="1378" y="3382"/>
                  </a:lnTo>
                  <a:lnTo>
                    <a:pt x="1335" y="3379"/>
                  </a:lnTo>
                  <a:lnTo>
                    <a:pt x="1293" y="3375"/>
                  </a:lnTo>
                  <a:lnTo>
                    <a:pt x="1251" y="3369"/>
                  </a:lnTo>
                  <a:lnTo>
                    <a:pt x="1211" y="3362"/>
                  </a:lnTo>
                  <a:lnTo>
                    <a:pt x="1171" y="3356"/>
                  </a:lnTo>
                  <a:lnTo>
                    <a:pt x="1130" y="3347"/>
                  </a:lnTo>
                  <a:lnTo>
                    <a:pt x="1090" y="3336"/>
                  </a:lnTo>
                  <a:lnTo>
                    <a:pt x="1051" y="3326"/>
                  </a:lnTo>
                  <a:lnTo>
                    <a:pt x="1011" y="3314"/>
                  </a:lnTo>
                  <a:lnTo>
                    <a:pt x="972" y="3301"/>
                  </a:lnTo>
                  <a:lnTo>
                    <a:pt x="935" y="3287"/>
                  </a:lnTo>
                  <a:lnTo>
                    <a:pt x="898" y="3271"/>
                  </a:lnTo>
                  <a:lnTo>
                    <a:pt x="860" y="3255"/>
                  </a:lnTo>
                  <a:lnTo>
                    <a:pt x="825" y="3238"/>
                  </a:lnTo>
                  <a:lnTo>
                    <a:pt x="789" y="3220"/>
                  </a:lnTo>
                  <a:lnTo>
                    <a:pt x="753" y="3202"/>
                  </a:lnTo>
                  <a:lnTo>
                    <a:pt x="719" y="3182"/>
                  </a:lnTo>
                  <a:lnTo>
                    <a:pt x="686" y="3161"/>
                  </a:lnTo>
                  <a:lnTo>
                    <a:pt x="652" y="3139"/>
                  </a:lnTo>
                  <a:lnTo>
                    <a:pt x="619" y="3117"/>
                  </a:lnTo>
                  <a:lnTo>
                    <a:pt x="588" y="3094"/>
                  </a:lnTo>
                  <a:lnTo>
                    <a:pt x="556" y="3070"/>
                  </a:lnTo>
                  <a:lnTo>
                    <a:pt x="526" y="3045"/>
                  </a:lnTo>
                  <a:lnTo>
                    <a:pt x="496" y="3019"/>
                  </a:lnTo>
                  <a:lnTo>
                    <a:pt x="468" y="2993"/>
                  </a:lnTo>
                  <a:lnTo>
                    <a:pt x="439" y="2966"/>
                  </a:lnTo>
                  <a:lnTo>
                    <a:pt x="412" y="2938"/>
                  </a:lnTo>
                  <a:lnTo>
                    <a:pt x="386" y="2910"/>
                  </a:lnTo>
                  <a:lnTo>
                    <a:pt x="360" y="2881"/>
                  </a:lnTo>
                  <a:lnTo>
                    <a:pt x="335" y="2851"/>
                  </a:lnTo>
                  <a:lnTo>
                    <a:pt x="315" y="2826"/>
                  </a:lnTo>
                  <a:lnTo>
                    <a:pt x="296" y="2801"/>
                  </a:lnTo>
                  <a:lnTo>
                    <a:pt x="277" y="2775"/>
                  </a:lnTo>
                  <a:lnTo>
                    <a:pt x="259" y="2749"/>
                  </a:lnTo>
                  <a:lnTo>
                    <a:pt x="242" y="2723"/>
                  </a:lnTo>
                  <a:lnTo>
                    <a:pt x="225" y="2696"/>
                  </a:lnTo>
                  <a:lnTo>
                    <a:pt x="210" y="2668"/>
                  </a:lnTo>
                  <a:lnTo>
                    <a:pt x="194" y="2640"/>
                  </a:lnTo>
                  <a:lnTo>
                    <a:pt x="178" y="2611"/>
                  </a:lnTo>
                  <a:lnTo>
                    <a:pt x="164" y="2581"/>
                  </a:lnTo>
                  <a:lnTo>
                    <a:pt x="150" y="2551"/>
                  </a:lnTo>
                  <a:lnTo>
                    <a:pt x="137" y="2521"/>
                  </a:lnTo>
                  <a:lnTo>
                    <a:pt x="124" y="2490"/>
                  </a:lnTo>
                  <a:lnTo>
                    <a:pt x="111" y="2457"/>
                  </a:lnTo>
                  <a:lnTo>
                    <a:pt x="99" y="2425"/>
                  </a:lnTo>
                  <a:lnTo>
                    <a:pt x="88" y="2392"/>
                  </a:lnTo>
                  <a:lnTo>
                    <a:pt x="78" y="2358"/>
                  </a:lnTo>
                  <a:lnTo>
                    <a:pt x="68" y="2323"/>
                  </a:lnTo>
                  <a:lnTo>
                    <a:pt x="58" y="2288"/>
                  </a:lnTo>
                  <a:lnTo>
                    <a:pt x="51" y="2251"/>
                  </a:lnTo>
                  <a:lnTo>
                    <a:pt x="43" y="2215"/>
                  </a:lnTo>
                  <a:lnTo>
                    <a:pt x="35" y="2177"/>
                  </a:lnTo>
                  <a:lnTo>
                    <a:pt x="28" y="2139"/>
                  </a:lnTo>
                  <a:lnTo>
                    <a:pt x="23" y="2100"/>
                  </a:lnTo>
                  <a:lnTo>
                    <a:pt x="18" y="2059"/>
                  </a:lnTo>
                  <a:lnTo>
                    <a:pt x="13" y="2019"/>
                  </a:lnTo>
                  <a:lnTo>
                    <a:pt x="9" y="1977"/>
                  </a:lnTo>
                  <a:lnTo>
                    <a:pt x="6" y="1936"/>
                  </a:lnTo>
                  <a:lnTo>
                    <a:pt x="4" y="1893"/>
                  </a:lnTo>
                  <a:lnTo>
                    <a:pt x="1" y="1848"/>
                  </a:lnTo>
                  <a:lnTo>
                    <a:pt x="1" y="1804"/>
                  </a:lnTo>
                  <a:lnTo>
                    <a:pt x="0" y="1758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1792"/>
                  </a:lnTo>
                  <a:lnTo>
                    <a:pt x="889" y="1847"/>
                  </a:lnTo>
                  <a:lnTo>
                    <a:pt x="892" y="1898"/>
                  </a:lnTo>
                  <a:lnTo>
                    <a:pt x="895" y="1946"/>
                  </a:lnTo>
                  <a:lnTo>
                    <a:pt x="899" y="1990"/>
                  </a:lnTo>
                  <a:lnTo>
                    <a:pt x="906" y="2033"/>
                  </a:lnTo>
                  <a:lnTo>
                    <a:pt x="914" y="2072"/>
                  </a:lnTo>
                  <a:lnTo>
                    <a:pt x="923" y="2110"/>
                  </a:lnTo>
                  <a:lnTo>
                    <a:pt x="932" y="2144"/>
                  </a:lnTo>
                  <a:lnTo>
                    <a:pt x="944" y="2177"/>
                  </a:lnTo>
                  <a:lnTo>
                    <a:pt x="955" y="2208"/>
                  </a:lnTo>
                  <a:lnTo>
                    <a:pt x="968" y="2237"/>
                  </a:lnTo>
                  <a:lnTo>
                    <a:pt x="984" y="2264"/>
                  </a:lnTo>
                  <a:lnTo>
                    <a:pt x="1000" y="2289"/>
                  </a:lnTo>
                  <a:lnTo>
                    <a:pt x="1015" y="2314"/>
                  </a:lnTo>
                  <a:lnTo>
                    <a:pt x="1034" y="2337"/>
                  </a:lnTo>
                  <a:lnTo>
                    <a:pt x="1052" y="2359"/>
                  </a:lnTo>
                  <a:lnTo>
                    <a:pt x="1079" y="2385"/>
                  </a:lnTo>
                  <a:lnTo>
                    <a:pt x="1107" y="2412"/>
                  </a:lnTo>
                  <a:lnTo>
                    <a:pt x="1134" y="2434"/>
                  </a:lnTo>
                  <a:lnTo>
                    <a:pt x="1164" y="2455"/>
                  </a:lnTo>
                  <a:lnTo>
                    <a:pt x="1194" y="2473"/>
                  </a:lnTo>
                  <a:lnTo>
                    <a:pt x="1225" y="2490"/>
                  </a:lnTo>
                  <a:lnTo>
                    <a:pt x="1257" y="2504"/>
                  </a:lnTo>
                  <a:lnTo>
                    <a:pt x="1289" y="2517"/>
                  </a:lnTo>
                  <a:lnTo>
                    <a:pt x="1322" y="2529"/>
                  </a:lnTo>
                  <a:lnTo>
                    <a:pt x="1354" y="2538"/>
                  </a:lnTo>
                  <a:lnTo>
                    <a:pt x="1387" y="2547"/>
                  </a:lnTo>
                  <a:lnTo>
                    <a:pt x="1421" y="2552"/>
                  </a:lnTo>
                  <a:lnTo>
                    <a:pt x="1453" y="2558"/>
                  </a:lnTo>
                  <a:lnTo>
                    <a:pt x="1486" y="2561"/>
                  </a:lnTo>
                  <a:lnTo>
                    <a:pt x="1519" y="2563"/>
                  </a:lnTo>
                  <a:lnTo>
                    <a:pt x="1551" y="2564"/>
                  </a:lnTo>
                  <a:lnTo>
                    <a:pt x="1586" y="2563"/>
                  </a:lnTo>
                  <a:lnTo>
                    <a:pt x="1620" y="2561"/>
                  </a:lnTo>
                  <a:lnTo>
                    <a:pt x="1654" y="2558"/>
                  </a:lnTo>
                  <a:lnTo>
                    <a:pt x="1687" y="2552"/>
                  </a:lnTo>
                  <a:lnTo>
                    <a:pt x="1719" y="2547"/>
                  </a:lnTo>
                  <a:lnTo>
                    <a:pt x="1752" y="2539"/>
                  </a:lnTo>
                  <a:lnTo>
                    <a:pt x="1783" y="2532"/>
                  </a:lnTo>
                  <a:lnTo>
                    <a:pt x="1813" y="2522"/>
                  </a:lnTo>
                  <a:lnTo>
                    <a:pt x="1843" y="2512"/>
                  </a:lnTo>
                  <a:lnTo>
                    <a:pt x="1872" y="2500"/>
                  </a:lnTo>
                  <a:lnTo>
                    <a:pt x="1901" y="2488"/>
                  </a:lnTo>
                  <a:lnTo>
                    <a:pt x="1928" y="2475"/>
                  </a:lnTo>
                  <a:lnTo>
                    <a:pt x="1955" y="2462"/>
                  </a:lnTo>
                  <a:lnTo>
                    <a:pt x="1981" y="2448"/>
                  </a:lnTo>
                  <a:lnTo>
                    <a:pt x="2008" y="2434"/>
                  </a:lnTo>
                  <a:lnTo>
                    <a:pt x="2032" y="2418"/>
                  </a:lnTo>
                  <a:lnTo>
                    <a:pt x="2056" y="2402"/>
                  </a:lnTo>
                  <a:lnTo>
                    <a:pt x="2079" y="2385"/>
                  </a:lnTo>
                  <a:lnTo>
                    <a:pt x="2103" y="2370"/>
                  </a:lnTo>
                  <a:lnTo>
                    <a:pt x="2125" y="2353"/>
                  </a:lnTo>
                  <a:lnTo>
                    <a:pt x="2165" y="2319"/>
                  </a:lnTo>
                  <a:lnTo>
                    <a:pt x="2204" y="2284"/>
                  </a:lnTo>
                  <a:lnTo>
                    <a:pt x="2238" y="2250"/>
                  </a:lnTo>
                  <a:lnTo>
                    <a:pt x="2271" y="2217"/>
                  </a:lnTo>
                  <a:lnTo>
                    <a:pt x="2298" y="2185"/>
                  </a:lnTo>
                  <a:lnTo>
                    <a:pt x="2323" y="2155"/>
                  </a:lnTo>
                  <a:lnTo>
                    <a:pt x="2323" y="0"/>
                  </a:lnTo>
                  <a:lnTo>
                    <a:pt x="3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black">
            <a:xfrm>
              <a:off x="6986588" y="947738"/>
              <a:ext cx="2197100" cy="1343025"/>
            </a:xfrm>
            <a:custGeom>
              <a:avLst/>
              <a:gdLst>
                <a:gd name="T0" fmla="*/ 879 w 5535"/>
                <a:gd name="T1" fmla="*/ 312 h 3382"/>
                <a:gd name="T2" fmla="*/ 1005 w 5535"/>
                <a:gd name="T3" fmla="*/ 217 h 3382"/>
                <a:gd name="T4" fmla="*/ 1140 w 5535"/>
                <a:gd name="T5" fmla="*/ 139 h 3382"/>
                <a:gd name="T6" fmla="*/ 1279 w 5535"/>
                <a:gd name="T7" fmla="*/ 80 h 3382"/>
                <a:gd name="T8" fmla="*/ 1423 w 5535"/>
                <a:gd name="T9" fmla="*/ 37 h 3382"/>
                <a:gd name="T10" fmla="*/ 1630 w 5535"/>
                <a:gd name="T11" fmla="*/ 5 h 3382"/>
                <a:gd name="T12" fmla="*/ 1875 w 5535"/>
                <a:gd name="T13" fmla="*/ 5 h 3382"/>
                <a:gd name="T14" fmla="*/ 2077 w 5535"/>
                <a:gd name="T15" fmla="*/ 36 h 3382"/>
                <a:gd name="T16" fmla="*/ 2269 w 5535"/>
                <a:gd name="T17" fmla="*/ 95 h 3382"/>
                <a:gd name="T18" fmla="*/ 2447 w 5535"/>
                <a:gd name="T19" fmla="*/ 177 h 3382"/>
                <a:gd name="T20" fmla="*/ 2612 w 5535"/>
                <a:gd name="T21" fmla="*/ 281 h 3382"/>
                <a:gd name="T22" fmla="*/ 2759 w 5535"/>
                <a:gd name="T23" fmla="*/ 406 h 3382"/>
                <a:gd name="T24" fmla="*/ 2888 w 5535"/>
                <a:gd name="T25" fmla="*/ 492 h 3382"/>
                <a:gd name="T26" fmla="*/ 3029 w 5535"/>
                <a:gd name="T27" fmla="*/ 367 h 3382"/>
                <a:gd name="T28" fmla="*/ 3188 w 5535"/>
                <a:gd name="T29" fmla="*/ 253 h 3382"/>
                <a:gd name="T30" fmla="*/ 3366 w 5535"/>
                <a:gd name="T31" fmla="*/ 155 h 3382"/>
                <a:gd name="T32" fmla="*/ 3561 w 5535"/>
                <a:gd name="T33" fmla="*/ 76 h 3382"/>
                <a:gd name="T34" fmla="*/ 3769 w 5535"/>
                <a:gd name="T35" fmla="*/ 23 h 3382"/>
                <a:gd name="T36" fmla="*/ 3992 w 5535"/>
                <a:gd name="T37" fmla="*/ 0 h 3382"/>
                <a:gd name="T38" fmla="*/ 4209 w 5535"/>
                <a:gd name="T39" fmla="*/ 9 h 3382"/>
                <a:gd name="T40" fmla="*/ 4416 w 5535"/>
                <a:gd name="T41" fmla="*/ 46 h 3382"/>
                <a:gd name="T42" fmla="*/ 4614 w 5535"/>
                <a:gd name="T43" fmla="*/ 110 h 3382"/>
                <a:gd name="T44" fmla="*/ 4801 w 5535"/>
                <a:gd name="T45" fmla="*/ 199 h 3382"/>
                <a:gd name="T46" fmla="*/ 4970 w 5535"/>
                <a:gd name="T47" fmla="*/ 311 h 3382"/>
                <a:gd name="T48" fmla="*/ 5120 w 5535"/>
                <a:gd name="T49" fmla="*/ 444 h 3382"/>
                <a:gd name="T50" fmla="*/ 5239 w 5535"/>
                <a:gd name="T51" fmla="*/ 582 h 3382"/>
                <a:gd name="T52" fmla="*/ 5326 w 5535"/>
                <a:gd name="T53" fmla="*/ 715 h 3382"/>
                <a:gd name="T54" fmla="*/ 5399 w 5535"/>
                <a:gd name="T55" fmla="*/ 863 h 3382"/>
                <a:gd name="T56" fmla="*/ 5458 w 5535"/>
                <a:gd name="T57" fmla="*/ 1026 h 3382"/>
                <a:gd name="T58" fmla="*/ 5499 w 5535"/>
                <a:gd name="T59" fmla="*/ 1207 h 3382"/>
                <a:gd name="T60" fmla="*/ 5525 w 5535"/>
                <a:gd name="T61" fmla="*/ 1407 h 3382"/>
                <a:gd name="T62" fmla="*/ 5535 w 5535"/>
                <a:gd name="T63" fmla="*/ 1626 h 3382"/>
                <a:gd name="T64" fmla="*/ 4644 w 5535"/>
                <a:gd name="T65" fmla="*/ 1486 h 3382"/>
                <a:gd name="T66" fmla="*/ 4613 w 5535"/>
                <a:gd name="T67" fmla="*/ 1274 h 3382"/>
                <a:gd name="T68" fmla="*/ 4552 w 5535"/>
                <a:gd name="T69" fmla="*/ 1120 h 3382"/>
                <a:gd name="T70" fmla="*/ 4456 w 5535"/>
                <a:gd name="T71" fmla="*/ 998 h 3382"/>
                <a:gd name="T72" fmla="*/ 4309 w 5535"/>
                <a:gd name="T73" fmla="*/ 894 h 3382"/>
                <a:gd name="T74" fmla="*/ 4147 w 5535"/>
                <a:gd name="T75" fmla="*/ 837 h 3382"/>
                <a:gd name="T76" fmla="*/ 3983 w 5535"/>
                <a:gd name="T77" fmla="*/ 820 h 3382"/>
                <a:gd name="T78" fmla="*/ 3811 w 5535"/>
                <a:gd name="T79" fmla="*/ 838 h 3382"/>
                <a:gd name="T80" fmla="*/ 3652 w 5535"/>
                <a:gd name="T81" fmla="*/ 886 h 3382"/>
                <a:gd name="T82" fmla="*/ 3510 w 5535"/>
                <a:gd name="T83" fmla="*/ 958 h 3382"/>
                <a:gd name="T84" fmla="*/ 3387 w 5535"/>
                <a:gd name="T85" fmla="*/ 1044 h 3382"/>
                <a:gd name="T86" fmla="*/ 3269 w 5535"/>
                <a:gd name="T87" fmla="*/ 1154 h 3382"/>
                <a:gd name="T88" fmla="*/ 3194 w 5535"/>
                <a:gd name="T89" fmla="*/ 1341 h 3382"/>
                <a:gd name="T90" fmla="*/ 3211 w 5535"/>
                <a:gd name="T91" fmla="*/ 1576 h 3382"/>
                <a:gd name="T92" fmla="*/ 2322 w 5535"/>
                <a:gd name="T93" fmla="*/ 1538 h 3382"/>
                <a:gd name="T94" fmla="*/ 2299 w 5535"/>
                <a:gd name="T95" fmla="*/ 1311 h 3382"/>
                <a:gd name="T96" fmla="*/ 2243 w 5535"/>
                <a:gd name="T97" fmla="*/ 1147 h 3382"/>
                <a:gd name="T98" fmla="*/ 2159 w 5535"/>
                <a:gd name="T99" fmla="*/ 1025 h 3382"/>
                <a:gd name="T100" fmla="*/ 2017 w 5535"/>
                <a:gd name="T101" fmla="*/ 911 h 3382"/>
                <a:gd name="T102" fmla="*/ 1857 w 5535"/>
                <a:gd name="T103" fmla="*/ 845 h 3382"/>
                <a:gd name="T104" fmla="*/ 1692 w 5535"/>
                <a:gd name="T105" fmla="*/ 820 h 3382"/>
                <a:gd name="T106" fmla="*/ 1524 w 5535"/>
                <a:gd name="T107" fmla="*/ 832 h 3382"/>
                <a:gd name="T108" fmla="*/ 1369 w 5535"/>
                <a:gd name="T109" fmla="*/ 872 h 3382"/>
                <a:gd name="T110" fmla="*/ 1230 w 5535"/>
                <a:gd name="T111" fmla="*/ 936 h 3382"/>
                <a:gd name="T112" fmla="*/ 1110 w 5535"/>
                <a:gd name="T113" fmla="*/ 1014 h 3382"/>
                <a:gd name="T114" fmla="*/ 941 w 5535"/>
                <a:gd name="T115" fmla="*/ 1167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35" h="3382">
                  <a:moveTo>
                    <a:pt x="0" y="3382"/>
                  </a:moveTo>
                  <a:lnTo>
                    <a:pt x="0" y="67"/>
                  </a:lnTo>
                  <a:lnTo>
                    <a:pt x="854" y="67"/>
                  </a:lnTo>
                  <a:lnTo>
                    <a:pt x="854" y="335"/>
                  </a:lnTo>
                  <a:lnTo>
                    <a:pt x="879" y="312"/>
                  </a:lnTo>
                  <a:lnTo>
                    <a:pt x="904" y="293"/>
                  </a:lnTo>
                  <a:lnTo>
                    <a:pt x="928" y="272"/>
                  </a:lnTo>
                  <a:lnTo>
                    <a:pt x="953" y="254"/>
                  </a:lnTo>
                  <a:lnTo>
                    <a:pt x="979" y="236"/>
                  </a:lnTo>
                  <a:lnTo>
                    <a:pt x="1005" y="217"/>
                  </a:lnTo>
                  <a:lnTo>
                    <a:pt x="1031" y="200"/>
                  </a:lnTo>
                  <a:lnTo>
                    <a:pt x="1059" y="185"/>
                  </a:lnTo>
                  <a:lnTo>
                    <a:pt x="1085" y="169"/>
                  </a:lnTo>
                  <a:lnTo>
                    <a:pt x="1112" y="153"/>
                  </a:lnTo>
                  <a:lnTo>
                    <a:pt x="1140" y="139"/>
                  </a:lnTo>
                  <a:lnTo>
                    <a:pt x="1167" y="126"/>
                  </a:lnTo>
                  <a:lnTo>
                    <a:pt x="1194" y="113"/>
                  </a:lnTo>
                  <a:lnTo>
                    <a:pt x="1222" y="101"/>
                  </a:lnTo>
                  <a:lnTo>
                    <a:pt x="1250" y="91"/>
                  </a:lnTo>
                  <a:lnTo>
                    <a:pt x="1279" y="80"/>
                  </a:lnTo>
                  <a:lnTo>
                    <a:pt x="1307" y="70"/>
                  </a:lnTo>
                  <a:lnTo>
                    <a:pt x="1335" y="61"/>
                  </a:lnTo>
                  <a:lnTo>
                    <a:pt x="1364" y="52"/>
                  </a:lnTo>
                  <a:lnTo>
                    <a:pt x="1394" y="44"/>
                  </a:lnTo>
                  <a:lnTo>
                    <a:pt x="1423" y="37"/>
                  </a:lnTo>
                  <a:lnTo>
                    <a:pt x="1451" y="31"/>
                  </a:lnTo>
                  <a:lnTo>
                    <a:pt x="1481" y="24"/>
                  </a:lnTo>
                  <a:lnTo>
                    <a:pt x="1510" y="19"/>
                  </a:lnTo>
                  <a:lnTo>
                    <a:pt x="1570" y="10"/>
                  </a:lnTo>
                  <a:lnTo>
                    <a:pt x="1630" y="5"/>
                  </a:lnTo>
                  <a:lnTo>
                    <a:pt x="1690" y="1"/>
                  </a:lnTo>
                  <a:lnTo>
                    <a:pt x="1750" y="0"/>
                  </a:lnTo>
                  <a:lnTo>
                    <a:pt x="1792" y="0"/>
                  </a:lnTo>
                  <a:lnTo>
                    <a:pt x="1833" y="2"/>
                  </a:lnTo>
                  <a:lnTo>
                    <a:pt x="1875" y="5"/>
                  </a:lnTo>
                  <a:lnTo>
                    <a:pt x="1917" y="9"/>
                  </a:lnTo>
                  <a:lnTo>
                    <a:pt x="1957" y="14"/>
                  </a:lnTo>
                  <a:lnTo>
                    <a:pt x="1997" y="20"/>
                  </a:lnTo>
                  <a:lnTo>
                    <a:pt x="2038" y="28"/>
                  </a:lnTo>
                  <a:lnTo>
                    <a:pt x="2077" y="36"/>
                  </a:lnTo>
                  <a:lnTo>
                    <a:pt x="2116" y="46"/>
                  </a:lnTo>
                  <a:lnTo>
                    <a:pt x="2155" y="57"/>
                  </a:lnTo>
                  <a:lnTo>
                    <a:pt x="2193" y="69"/>
                  </a:lnTo>
                  <a:lnTo>
                    <a:pt x="2231" y="80"/>
                  </a:lnTo>
                  <a:lnTo>
                    <a:pt x="2269" y="95"/>
                  </a:lnTo>
                  <a:lnTo>
                    <a:pt x="2305" y="109"/>
                  </a:lnTo>
                  <a:lnTo>
                    <a:pt x="2342" y="125"/>
                  </a:lnTo>
                  <a:lnTo>
                    <a:pt x="2378" y="142"/>
                  </a:lnTo>
                  <a:lnTo>
                    <a:pt x="2413" y="159"/>
                  </a:lnTo>
                  <a:lnTo>
                    <a:pt x="2447" y="177"/>
                  </a:lnTo>
                  <a:lnTo>
                    <a:pt x="2482" y="196"/>
                  </a:lnTo>
                  <a:lnTo>
                    <a:pt x="2515" y="216"/>
                  </a:lnTo>
                  <a:lnTo>
                    <a:pt x="2548" y="237"/>
                  </a:lnTo>
                  <a:lnTo>
                    <a:pt x="2580" y="259"/>
                  </a:lnTo>
                  <a:lnTo>
                    <a:pt x="2612" y="281"/>
                  </a:lnTo>
                  <a:lnTo>
                    <a:pt x="2643" y="305"/>
                  </a:lnTo>
                  <a:lnTo>
                    <a:pt x="2673" y="329"/>
                  </a:lnTo>
                  <a:lnTo>
                    <a:pt x="2703" y="354"/>
                  </a:lnTo>
                  <a:lnTo>
                    <a:pt x="2732" y="380"/>
                  </a:lnTo>
                  <a:lnTo>
                    <a:pt x="2759" y="406"/>
                  </a:lnTo>
                  <a:lnTo>
                    <a:pt x="2786" y="434"/>
                  </a:lnTo>
                  <a:lnTo>
                    <a:pt x="2812" y="461"/>
                  </a:lnTo>
                  <a:lnTo>
                    <a:pt x="2838" y="490"/>
                  </a:lnTo>
                  <a:lnTo>
                    <a:pt x="2863" y="520"/>
                  </a:lnTo>
                  <a:lnTo>
                    <a:pt x="2888" y="492"/>
                  </a:lnTo>
                  <a:lnTo>
                    <a:pt x="2915" y="468"/>
                  </a:lnTo>
                  <a:lnTo>
                    <a:pt x="2941" y="442"/>
                  </a:lnTo>
                  <a:lnTo>
                    <a:pt x="2970" y="417"/>
                  </a:lnTo>
                  <a:lnTo>
                    <a:pt x="2999" y="392"/>
                  </a:lnTo>
                  <a:lnTo>
                    <a:pt x="3029" y="367"/>
                  </a:lnTo>
                  <a:lnTo>
                    <a:pt x="3059" y="342"/>
                  </a:lnTo>
                  <a:lnTo>
                    <a:pt x="3090" y="319"/>
                  </a:lnTo>
                  <a:lnTo>
                    <a:pt x="3121" y="297"/>
                  </a:lnTo>
                  <a:lnTo>
                    <a:pt x="3154" y="275"/>
                  </a:lnTo>
                  <a:lnTo>
                    <a:pt x="3188" y="253"/>
                  </a:lnTo>
                  <a:lnTo>
                    <a:pt x="3222" y="232"/>
                  </a:lnTo>
                  <a:lnTo>
                    <a:pt x="3257" y="211"/>
                  </a:lnTo>
                  <a:lnTo>
                    <a:pt x="3292" y="191"/>
                  </a:lnTo>
                  <a:lnTo>
                    <a:pt x="3329" y="172"/>
                  </a:lnTo>
                  <a:lnTo>
                    <a:pt x="3366" y="155"/>
                  </a:lnTo>
                  <a:lnTo>
                    <a:pt x="3403" y="136"/>
                  </a:lnTo>
                  <a:lnTo>
                    <a:pt x="3442" y="121"/>
                  </a:lnTo>
                  <a:lnTo>
                    <a:pt x="3481" y="105"/>
                  </a:lnTo>
                  <a:lnTo>
                    <a:pt x="3520" y="90"/>
                  </a:lnTo>
                  <a:lnTo>
                    <a:pt x="3561" y="76"/>
                  </a:lnTo>
                  <a:lnTo>
                    <a:pt x="3601" y="63"/>
                  </a:lnTo>
                  <a:lnTo>
                    <a:pt x="3643" y="52"/>
                  </a:lnTo>
                  <a:lnTo>
                    <a:pt x="3685" y="41"/>
                  </a:lnTo>
                  <a:lnTo>
                    <a:pt x="3726" y="32"/>
                  </a:lnTo>
                  <a:lnTo>
                    <a:pt x="3769" y="23"/>
                  </a:lnTo>
                  <a:lnTo>
                    <a:pt x="3814" y="16"/>
                  </a:lnTo>
                  <a:lnTo>
                    <a:pt x="3858" y="10"/>
                  </a:lnTo>
                  <a:lnTo>
                    <a:pt x="3902" y="6"/>
                  </a:lnTo>
                  <a:lnTo>
                    <a:pt x="3947" y="2"/>
                  </a:lnTo>
                  <a:lnTo>
                    <a:pt x="3992" y="0"/>
                  </a:lnTo>
                  <a:lnTo>
                    <a:pt x="4038" y="0"/>
                  </a:lnTo>
                  <a:lnTo>
                    <a:pt x="4081" y="0"/>
                  </a:lnTo>
                  <a:lnTo>
                    <a:pt x="4124" y="2"/>
                  </a:lnTo>
                  <a:lnTo>
                    <a:pt x="4166" y="5"/>
                  </a:lnTo>
                  <a:lnTo>
                    <a:pt x="4209" y="9"/>
                  </a:lnTo>
                  <a:lnTo>
                    <a:pt x="4250" y="14"/>
                  </a:lnTo>
                  <a:lnTo>
                    <a:pt x="4292" y="20"/>
                  </a:lnTo>
                  <a:lnTo>
                    <a:pt x="4334" y="28"/>
                  </a:lnTo>
                  <a:lnTo>
                    <a:pt x="4376" y="36"/>
                  </a:lnTo>
                  <a:lnTo>
                    <a:pt x="4416" y="46"/>
                  </a:lnTo>
                  <a:lnTo>
                    <a:pt x="4456" y="57"/>
                  </a:lnTo>
                  <a:lnTo>
                    <a:pt x="4497" y="69"/>
                  </a:lnTo>
                  <a:lnTo>
                    <a:pt x="4537" y="82"/>
                  </a:lnTo>
                  <a:lnTo>
                    <a:pt x="4576" y="96"/>
                  </a:lnTo>
                  <a:lnTo>
                    <a:pt x="4614" y="110"/>
                  </a:lnTo>
                  <a:lnTo>
                    <a:pt x="4653" y="126"/>
                  </a:lnTo>
                  <a:lnTo>
                    <a:pt x="4691" y="143"/>
                  </a:lnTo>
                  <a:lnTo>
                    <a:pt x="4728" y="161"/>
                  </a:lnTo>
                  <a:lnTo>
                    <a:pt x="4764" y="179"/>
                  </a:lnTo>
                  <a:lnTo>
                    <a:pt x="4801" y="199"/>
                  </a:lnTo>
                  <a:lnTo>
                    <a:pt x="4836" y="220"/>
                  </a:lnTo>
                  <a:lnTo>
                    <a:pt x="4871" y="241"/>
                  </a:lnTo>
                  <a:lnTo>
                    <a:pt x="4905" y="263"/>
                  </a:lnTo>
                  <a:lnTo>
                    <a:pt x="4937" y="286"/>
                  </a:lnTo>
                  <a:lnTo>
                    <a:pt x="4970" y="311"/>
                  </a:lnTo>
                  <a:lnTo>
                    <a:pt x="5001" y="336"/>
                  </a:lnTo>
                  <a:lnTo>
                    <a:pt x="5033" y="362"/>
                  </a:lnTo>
                  <a:lnTo>
                    <a:pt x="5063" y="388"/>
                  </a:lnTo>
                  <a:lnTo>
                    <a:pt x="5093" y="416"/>
                  </a:lnTo>
                  <a:lnTo>
                    <a:pt x="5120" y="444"/>
                  </a:lnTo>
                  <a:lnTo>
                    <a:pt x="5147" y="473"/>
                  </a:lnTo>
                  <a:lnTo>
                    <a:pt x="5175" y="502"/>
                  </a:lnTo>
                  <a:lnTo>
                    <a:pt x="5200" y="533"/>
                  </a:lnTo>
                  <a:lnTo>
                    <a:pt x="5219" y="558"/>
                  </a:lnTo>
                  <a:lnTo>
                    <a:pt x="5239" y="582"/>
                  </a:lnTo>
                  <a:lnTo>
                    <a:pt x="5257" y="607"/>
                  </a:lnTo>
                  <a:lnTo>
                    <a:pt x="5275" y="635"/>
                  </a:lnTo>
                  <a:lnTo>
                    <a:pt x="5292" y="661"/>
                  </a:lnTo>
                  <a:lnTo>
                    <a:pt x="5309" y="688"/>
                  </a:lnTo>
                  <a:lnTo>
                    <a:pt x="5326" y="715"/>
                  </a:lnTo>
                  <a:lnTo>
                    <a:pt x="5342" y="744"/>
                  </a:lnTo>
                  <a:lnTo>
                    <a:pt x="5357" y="773"/>
                  </a:lnTo>
                  <a:lnTo>
                    <a:pt x="5372" y="803"/>
                  </a:lnTo>
                  <a:lnTo>
                    <a:pt x="5386" y="833"/>
                  </a:lnTo>
                  <a:lnTo>
                    <a:pt x="5399" y="863"/>
                  </a:lnTo>
                  <a:lnTo>
                    <a:pt x="5412" y="894"/>
                  </a:lnTo>
                  <a:lnTo>
                    <a:pt x="5424" y="927"/>
                  </a:lnTo>
                  <a:lnTo>
                    <a:pt x="5435" y="959"/>
                  </a:lnTo>
                  <a:lnTo>
                    <a:pt x="5447" y="992"/>
                  </a:lnTo>
                  <a:lnTo>
                    <a:pt x="5458" y="1026"/>
                  </a:lnTo>
                  <a:lnTo>
                    <a:pt x="5467" y="1061"/>
                  </a:lnTo>
                  <a:lnTo>
                    <a:pt x="5476" y="1096"/>
                  </a:lnTo>
                  <a:lnTo>
                    <a:pt x="5485" y="1133"/>
                  </a:lnTo>
                  <a:lnTo>
                    <a:pt x="5493" y="1169"/>
                  </a:lnTo>
                  <a:lnTo>
                    <a:pt x="5499" y="1207"/>
                  </a:lnTo>
                  <a:lnTo>
                    <a:pt x="5506" y="1245"/>
                  </a:lnTo>
                  <a:lnTo>
                    <a:pt x="5512" y="1284"/>
                  </a:lnTo>
                  <a:lnTo>
                    <a:pt x="5518" y="1324"/>
                  </a:lnTo>
                  <a:lnTo>
                    <a:pt x="5522" y="1365"/>
                  </a:lnTo>
                  <a:lnTo>
                    <a:pt x="5525" y="1407"/>
                  </a:lnTo>
                  <a:lnTo>
                    <a:pt x="5529" y="1448"/>
                  </a:lnTo>
                  <a:lnTo>
                    <a:pt x="5532" y="1491"/>
                  </a:lnTo>
                  <a:lnTo>
                    <a:pt x="5533" y="1536"/>
                  </a:lnTo>
                  <a:lnTo>
                    <a:pt x="5535" y="1580"/>
                  </a:lnTo>
                  <a:lnTo>
                    <a:pt x="5535" y="1626"/>
                  </a:lnTo>
                  <a:lnTo>
                    <a:pt x="5535" y="3382"/>
                  </a:lnTo>
                  <a:lnTo>
                    <a:pt x="4647" y="3382"/>
                  </a:lnTo>
                  <a:lnTo>
                    <a:pt x="4647" y="1593"/>
                  </a:lnTo>
                  <a:lnTo>
                    <a:pt x="4645" y="1538"/>
                  </a:lnTo>
                  <a:lnTo>
                    <a:pt x="4644" y="1486"/>
                  </a:lnTo>
                  <a:lnTo>
                    <a:pt x="4640" y="1438"/>
                  </a:lnTo>
                  <a:lnTo>
                    <a:pt x="4635" y="1394"/>
                  </a:lnTo>
                  <a:lnTo>
                    <a:pt x="4630" y="1351"/>
                  </a:lnTo>
                  <a:lnTo>
                    <a:pt x="4622" y="1311"/>
                  </a:lnTo>
                  <a:lnTo>
                    <a:pt x="4613" y="1274"/>
                  </a:lnTo>
                  <a:lnTo>
                    <a:pt x="4602" y="1240"/>
                  </a:lnTo>
                  <a:lnTo>
                    <a:pt x="4592" y="1207"/>
                  </a:lnTo>
                  <a:lnTo>
                    <a:pt x="4579" y="1176"/>
                  </a:lnTo>
                  <a:lnTo>
                    <a:pt x="4566" y="1147"/>
                  </a:lnTo>
                  <a:lnTo>
                    <a:pt x="4552" y="1120"/>
                  </a:lnTo>
                  <a:lnTo>
                    <a:pt x="4536" y="1095"/>
                  </a:lnTo>
                  <a:lnTo>
                    <a:pt x="4519" y="1070"/>
                  </a:lnTo>
                  <a:lnTo>
                    <a:pt x="4501" y="1047"/>
                  </a:lnTo>
                  <a:lnTo>
                    <a:pt x="4482" y="1025"/>
                  </a:lnTo>
                  <a:lnTo>
                    <a:pt x="4456" y="998"/>
                  </a:lnTo>
                  <a:lnTo>
                    <a:pt x="4429" y="972"/>
                  </a:lnTo>
                  <a:lnTo>
                    <a:pt x="4400" y="950"/>
                  </a:lnTo>
                  <a:lnTo>
                    <a:pt x="4370" y="929"/>
                  </a:lnTo>
                  <a:lnTo>
                    <a:pt x="4340" y="911"/>
                  </a:lnTo>
                  <a:lnTo>
                    <a:pt x="4309" y="894"/>
                  </a:lnTo>
                  <a:lnTo>
                    <a:pt x="4278" y="878"/>
                  </a:lnTo>
                  <a:lnTo>
                    <a:pt x="4246" y="865"/>
                  </a:lnTo>
                  <a:lnTo>
                    <a:pt x="4214" y="855"/>
                  </a:lnTo>
                  <a:lnTo>
                    <a:pt x="4180" y="845"/>
                  </a:lnTo>
                  <a:lnTo>
                    <a:pt x="4147" y="837"/>
                  </a:lnTo>
                  <a:lnTo>
                    <a:pt x="4115" y="830"/>
                  </a:lnTo>
                  <a:lnTo>
                    <a:pt x="4081" y="826"/>
                  </a:lnTo>
                  <a:lnTo>
                    <a:pt x="4048" y="822"/>
                  </a:lnTo>
                  <a:lnTo>
                    <a:pt x="4016" y="820"/>
                  </a:lnTo>
                  <a:lnTo>
                    <a:pt x="3983" y="820"/>
                  </a:lnTo>
                  <a:lnTo>
                    <a:pt x="3948" y="821"/>
                  </a:lnTo>
                  <a:lnTo>
                    <a:pt x="3913" y="822"/>
                  </a:lnTo>
                  <a:lnTo>
                    <a:pt x="3878" y="826"/>
                  </a:lnTo>
                  <a:lnTo>
                    <a:pt x="3844" y="832"/>
                  </a:lnTo>
                  <a:lnTo>
                    <a:pt x="3811" y="838"/>
                  </a:lnTo>
                  <a:lnTo>
                    <a:pt x="3777" y="846"/>
                  </a:lnTo>
                  <a:lnTo>
                    <a:pt x="3746" y="854"/>
                  </a:lnTo>
                  <a:lnTo>
                    <a:pt x="3713" y="864"/>
                  </a:lnTo>
                  <a:lnTo>
                    <a:pt x="3682" y="875"/>
                  </a:lnTo>
                  <a:lnTo>
                    <a:pt x="3652" y="886"/>
                  </a:lnTo>
                  <a:lnTo>
                    <a:pt x="3622" y="899"/>
                  </a:lnTo>
                  <a:lnTo>
                    <a:pt x="3593" y="914"/>
                  </a:lnTo>
                  <a:lnTo>
                    <a:pt x="3565" y="928"/>
                  </a:lnTo>
                  <a:lnTo>
                    <a:pt x="3537" y="942"/>
                  </a:lnTo>
                  <a:lnTo>
                    <a:pt x="3510" y="958"/>
                  </a:lnTo>
                  <a:lnTo>
                    <a:pt x="3484" y="975"/>
                  </a:lnTo>
                  <a:lnTo>
                    <a:pt x="3459" y="991"/>
                  </a:lnTo>
                  <a:lnTo>
                    <a:pt x="3434" y="1009"/>
                  </a:lnTo>
                  <a:lnTo>
                    <a:pt x="3411" y="1026"/>
                  </a:lnTo>
                  <a:lnTo>
                    <a:pt x="3387" y="1044"/>
                  </a:lnTo>
                  <a:lnTo>
                    <a:pt x="3365" y="1062"/>
                  </a:lnTo>
                  <a:lnTo>
                    <a:pt x="3344" y="1081"/>
                  </a:lnTo>
                  <a:lnTo>
                    <a:pt x="3323" y="1099"/>
                  </a:lnTo>
                  <a:lnTo>
                    <a:pt x="3304" y="1117"/>
                  </a:lnTo>
                  <a:lnTo>
                    <a:pt x="3269" y="1154"/>
                  </a:lnTo>
                  <a:lnTo>
                    <a:pt x="3236" y="1189"/>
                  </a:lnTo>
                  <a:lnTo>
                    <a:pt x="3207" y="1224"/>
                  </a:lnTo>
                  <a:lnTo>
                    <a:pt x="3184" y="1257"/>
                  </a:lnTo>
                  <a:lnTo>
                    <a:pt x="3189" y="1298"/>
                  </a:lnTo>
                  <a:lnTo>
                    <a:pt x="3194" y="1341"/>
                  </a:lnTo>
                  <a:lnTo>
                    <a:pt x="3198" y="1386"/>
                  </a:lnTo>
                  <a:lnTo>
                    <a:pt x="3203" y="1431"/>
                  </a:lnTo>
                  <a:lnTo>
                    <a:pt x="3206" y="1478"/>
                  </a:lnTo>
                  <a:lnTo>
                    <a:pt x="3209" y="1527"/>
                  </a:lnTo>
                  <a:lnTo>
                    <a:pt x="3211" y="1576"/>
                  </a:lnTo>
                  <a:lnTo>
                    <a:pt x="3211" y="1626"/>
                  </a:lnTo>
                  <a:lnTo>
                    <a:pt x="3211" y="3382"/>
                  </a:lnTo>
                  <a:lnTo>
                    <a:pt x="2323" y="3382"/>
                  </a:lnTo>
                  <a:lnTo>
                    <a:pt x="2323" y="1593"/>
                  </a:lnTo>
                  <a:lnTo>
                    <a:pt x="2322" y="1538"/>
                  </a:lnTo>
                  <a:lnTo>
                    <a:pt x="2321" y="1486"/>
                  </a:lnTo>
                  <a:lnTo>
                    <a:pt x="2317" y="1438"/>
                  </a:lnTo>
                  <a:lnTo>
                    <a:pt x="2312" y="1394"/>
                  </a:lnTo>
                  <a:lnTo>
                    <a:pt x="2305" y="1351"/>
                  </a:lnTo>
                  <a:lnTo>
                    <a:pt x="2299" y="1311"/>
                  </a:lnTo>
                  <a:lnTo>
                    <a:pt x="2290" y="1274"/>
                  </a:lnTo>
                  <a:lnTo>
                    <a:pt x="2279" y="1240"/>
                  </a:lnTo>
                  <a:lnTo>
                    <a:pt x="2269" y="1207"/>
                  </a:lnTo>
                  <a:lnTo>
                    <a:pt x="2256" y="1176"/>
                  </a:lnTo>
                  <a:lnTo>
                    <a:pt x="2243" y="1147"/>
                  </a:lnTo>
                  <a:lnTo>
                    <a:pt x="2228" y="1120"/>
                  </a:lnTo>
                  <a:lnTo>
                    <a:pt x="2213" y="1095"/>
                  </a:lnTo>
                  <a:lnTo>
                    <a:pt x="2196" y="1070"/>
                  </a:lnTo>
                  <a:lnTo>
                    <a:pt x="2177" y="1047"/>
                  </a:lnTo>
                  <a:lnTo>
                    <a:pt x="2159" y="1025"/>
                  </a:lnTo>
                  <a:lnTo>
                    <a:pt x="2133" y="998"/>
                  </a:lnTo>
                  <a:lnTo>
                    <a:pt x="2106" y="972"/>
                  </a:lnTo>
                  <a:lnTo>
                    <a:pt x="2077" y="950"/>
                  </a:lnTo>
                  <a:lnTo>
                    <a:pt x="2047" y="929"/>
                  </a:lnTo>
                  <a:lnTo>
                    <a:pt x="2017" y="911"/>
                  </a:lnTo>
                  <a:lnTo>
                    <a:pt x="1986" y="894"/>
                  </a:lnTo>
                  <a:lnTo>
                    <a:pt x="1954" y="878"/>
                  </a:lnTo>
                  <a:lnTo>
                    <a:pt x="1922" y="865"/>
                  </a:lnTo>
                  <a:lnTo>
                    <a:pt x="1889" y="855"/>
                  </a:lnTo>
                  <a:lnTo>
                    <a:pt x="1857" y="845"/>
                  </a:lnTo>
                  <a:lnTo>
                    <a:pt x="1824" y="837"/>
                  </a:lnTo>
                  <a:lnTo>
                    <a:pt x="1792" y="830"/>
                  </a:lnTo>
                  <a:lnTo>
                    <a:pt x="1758" y="826"/>
                  </a:lnTo>
                  <a:lnTo>
                    <a:pt x="1725" y="822"/>
                  </a:lnTo>
                  <a:lnTo>
                    <a:pt x="1692" y="820"/>
                  </a:lnTo>
                  <a:lnTo>
                    <a:pt x="1660" y="820"/>
                  </a:lnTo>
                  <a:lnTo>
                    <a:pt x="1625" y="821"/>
                  </a:lnTo>
                  <a:lnTo>
                    <a:pt x="1591" y="822"/>
                  </a:lnTo>
                  <a:lnTo>
                    <a:pt x="1557" y="826"/>
                  </a:lnTo>
                  <a:lnTo>
                    <a:pt x="1524" y="832"/>
                  </a:lnTo>
                  <a:lnTo>
                    <a:pt x="1492" y="837"/>
                  </a:lnTo>
                  <a:lnTo>
                    <a:pt x="1460" y="845"/>
                  </a:lnTo>
                  <a:lnTo>
                    <a:pt x="1429" y="852"/>
                  </a:lnTo>
                  <a:lnTo>
                    <a:pt x="1398" y="862"/>
                  </a:lnTo>
                  <a:lnTo>
                    <a:pt x="1369" y="872"/>
                  </a:lnTo>
                  <a:lnTo>
                    <a:pt x="1339" y="884"/>
                  </a:lnTo>
                  <a:lnTo>
                    <a:pt x="1310" y="895"/>
                  </a:lnTo>
                  <a:lnTo>
                    <a:pt x="1283" y="908"/>
                  </a:lnTo>
                  <a:lnTo>
                    <a:pt x="1256" y="921"/>
                  </a:lnTo>
                  <a:lnTo>
                    <a:pt x="1230" y="936"/>
                  </a:lnTo>
                  <a:lnTo>
                    <a:pt x="1205" y="950"/>
                  </a:lnTo>
                  <a:lnTo>
                    <a:pt x="1180" y="966"/>
                  </a:lnTo>
                  <a:lnTo>
                    <a:pt x="1155" y="981"/>
                  </a:lnTo>
                  <a:lnTo>
                    <a:pt x="1132" y="997"/>
                  </a:lnTo>
                  <a:lnTo>
                    <a:pt x="1110" y="1014"/>
                  </a:lnTo>
                  <a:lnTo>
                    <a:pt x="1087" y="1031"/>
                  </a:lnTo>
                  <a:lnTo>
                    <a:pt x="1046" y="1065"/>
                  </a:lnTo>
                  <a:lnTo>
                    <a:pt x="1008" y="1099"/>
                  </a:lnTo>
                  <a:lnTo>
                    <a:pt x="973" y="1134"/>
                  </a:lnTo>
                  <a:lnTo>
                    <a:pt x="941" y="1167"/>
                  </a:lnTo>
                  <a:lnTo>
                    <a:pt x="913" y="1199"/>
                  </a:lnTo>
                  <a:lnTo>
                    <a:pt x="888" y="1231"/>
                  </a:lnTo>
                  <a:lnTo>
                    <a:pt x="888" y="3382"/>
                  </a:lnTo>
                  <a:lnTo>
                    <a:pt x="0" y="3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black">
            <a:xfrm>
              <a:off x="1130300" y="658813"/>
              <a:ext cx="1665288" cy="1658938"/>
            </a:xfrm>
            <a:custGeom>
              <a:avLst/>
              <a:gdLst>
                <a:gd name="T0" fmla="*/ 3030 w 4195"/>
                <a:gd name="T1" fmla="*/ 3034 h 4179"/>
                <a:gd name="T2" fmla="*/ 2898 w 4195"/>
                <a:gd name="T3" fmla="*/ 3136 h 4179"/>
                <a:gd name="T4" fmla="*/ 2755 w 4195"/>
                <a:gd name="T5" fmla="*/ 3222 h 4179"/>
                <a:gd name="T6" fmla="*/ 2600 w 4195"/>
                <a:gd name="T7" fmla="*/ 3291 h 4179"/>
                <a:gd name="T8" fmla="*/ 2433 w 4195"/>
                <a:gd name="T9" fmla="*/ 3341 h 4179"/>
                <a:gd name="T10" fmla="*/ 2254 w 4195"/>
                <a:gd name="T11" fmla="*/ 3368 h 4179"/>
                <a:gd name="T12" fmla="*/ 2005 w 4195"/>
                <a:gd name="T13" fmla="*/ 3366 h 4179"/>
                <a:gd name="T14" fmla="*/ 1692 w 4195"/>
                <a:gd name="T15" fmla="*/ 3291 h 4179"/>
                <a:gd name="T16" fmla="*/ 1422 w 4195"/>
                <a:gd name="T17" fmla="*/ 3147 h 4179"/>
                <a:gd name="T18" fmla="*/ 1203 w 4195"/>
                <a:gd name="T19" fmla="*/ 2941 h 4179"/>
                <a:gd name="T20" fmla="*/ 1039 w 4195"/>
                <a:gd name="T21" fmla="*/ 2688 h 4179"/>
                <a:gd name="T22" fmla="*/ 936 w 4195"/>
                <a:gd name="T23" fmla="*/ 2397 h 4179"/>
                <a:gd name="T24" fmla="*/ 901 w 4195"/>
                <a:gd name="T25" fmla="*/ 2080 h 4179"/>
                <a:gd name="T26" fmla="*/ 937 w 4195"/>
                <a:gd name="T27" fmla="*/ 1777 h 4179"/>
                <a:gd name="T28" fmla="*/ 1044 w 4195"/>
                <a:gd name="T29" fmla="*/ 1501 h 4179"/>
                <a:gd name="T30" fmla="*/ 1212 w 4195"/>
                <a:gd name="T31" fmla="*/ 1258 h 4179"/>
                <a:gd name="T32" fmla="*/ 1433 w 4195"/>
                <a:gd name="T33" fmla="*/ 1064 h 4179"/>
                <a:gd name="T34" fmla="*/ 1699 w 4195"/>
                <a:gd name="T35" fmla="*/ 926 h 4179"/>
                <a:gd name="T36" fmla="*/ 2000 w 4195"/>
                <a:gd name="T37" fmla="*/ 857 h 4179"/>
                <a:gd name="T38" fmla="*/ 2289 w 4195"/>
                <a:gd name="T39" fmla="*/ 861 h 4179"/>
                <a:gd name="T40" fmla="*/ 2537 w 4195"/>
                <a:gd name="T41" fmla="*/ 922 h 4179"/>
                <a:gd name="T42" fmla="*/ 2755 w 4195"/>
                <a:gd name="T43" fmla="*/ 1029 h 4179"/>
                <a:gd name="T44" fmla="*/ 2940 w 4195"/>
                <a:gd name="T45" fmla="*/ 1172 h 4179"/>
                <a:gd name="T46" fmla="*/ 3089 w 4195"/>
                <a:gd name="T47" fmla="*/ 1343 h 4179"/>
                <a:gd name="T48" fmla="*/ 3199 w 4195"/>
                <a:gd name="T49" fmla="*/ 1530 h 4179"/>
                <a:gd name="T50" fmla="*/ 4186 w 4195"/>
                <a:gd name="T51" fmla="*/ 1685 h 4179"/>
                <a:gd name="T52" fmla="*/ 4057 w 4195"/>
                <a:gd name="T53" fmla="*/ 1248 h 4179"/>
                <a:gd name="T54" fmla="*/ 3843 w 4195"/>
                <a:gd name="T55" fmla="*/ 861 h 4179"/>
                <a:gd name="T56" fmla="*/ 3555 w 4195"/>
                <a:gd name="T57" fmla="*/ 533 h 4179"/>
                <a:gd name="T58" fmla="*/ 3199 w 4195"/>
                <a:gd name="T59" fmla="*/ 275 h 4179"/>
                <a:gd name="T60" fmla="*/ 2789 w 4195"/>
                <a:gd name="T61" fmla="*/ 96 h 4179"/>
                <a:gd name="T62" fmla="*/ 2330 w 4195"/>
                <a:gd name="T63" fmla="*/ 8 h 4179"/>
                <a:gd name="T64" fmla="*/ 1810 w 4195"/>
                <a:gd name="T65" fmla="*/ 21 h 4179"/>
                <a:gd name="T66" fmla="*/ 1305 w 4195"/>
                <a:gd name="T67" fmla="*/ 149 h 4179"/>
                <a:gd name="T68" fmla="*/ 859 w 4195"/>
                <a:gd name="T69" fmla="*/ 383 h 4179"/>
                <a:gd name="T70" fmla="*/ 489 w 4195"/>
                <a:gd name="T71" fmla="*/ 714 h 4179"/>
                <a:gd name="T72" fmla="*/ 211 w 4195"/>
                <a:gd name="T73" fmla="*/ 1133 h 4179"/>
                <a:gd name="T74" fmla="*/ 43 w 4195"/>
                <a:gd name="T75" fmla="*/ 1629 h 4179"/>
                <a:gd name="T76" fmla="*/ 3 w 4195"/>
                <a:gd name="T77" fmla="*/ 2185 h 4179"/>
                <a:gd name="T78" fmla="*/ 90 w 4195"/>
                <a:gd name="T79" fmla="*/ 2708 h 4179"/>
                <a:gd name="T80" fmla="*/ 292 w 4195"/>
                <a:gd name="T81" fmla="*/ 3175 h 4179"/>
                <a:gd name="T82" fmla="*/ 595 w 4195"/>
                <a:gd name="T83" fmla="*/ 3572 h 4179"/>
                <a:gd name="T84" fmla="*/ 984 w 4195"/>
                <a:gd name="T85" fmla="*/ 3879 h 4179"/>
                <a:gd name="T86" fmla="*/ 1447 w 4195"/>
                <a:gd name="T87" fmla="*/ 4087 h 4179"/>
                <a:gd name="T88" fmla="*/ 1971 w 4195"/>
                <a:gd name="T89" fmla="*/ 4177 h 4179"/>
                <a:gd name="T90" fmla="*/ 2323 w 4195"/>
                <a:gd name="T91" fmla="*/ 4169 h 4179"/>
                <a:gd name="T92" fmla="*/ 2601 w 4195"/>
                <a:gd name="T93" fmla="*/ 4128 h 4179"/>
                <a:gd name="T94" fmla="*/ 2851 w 4195"/>
                <a:gd name="T95" fmla="*/ 4057 h 4179"/>
                <a:gd name="T96" fmla="*/ 3074 w 4195"/>
                <a:gd name="T97" fmla="*/ 3956 h 4179"/>
                <a:gd name="T98" fmla="*/ 3274 w 4195"/>
                <a:gd name="T99" fmla="*/ 3830 h 4179"/>
                <a:gd name="T100" fmla="*/ 3450 w 4195"/>
                <a:gd name="T101" fmla="*/ 3677 h 4179"/>
                <a:gd name="T102" fmla="*/ 4195 w 4195"/>
                <a:gd name="T103" fmla="*/ 4110 h 4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95" h="4179">
                  <a:moveTo>
                    <a:pt x="2452" y="2292"/>
                  </a:moveTo>
                  <a:lnTo>
                    <a:pt x="2452" y="3028"/>
                  </a:lnTo>
                  <a:lnTo>
                    <a:pt x="3128" y="2944"/>
                  </a:lnTo>
                  <a:lnTo>
                    <a:pt x="3079" y="2990"/>
                  </a:lnTo>
                  <a:lnTo>
                    <a:pt x="3030" y="3034"/>
                  </a:lnTo>
                  <a:lnTo>
                    <a:pt x="3005" y="3055"/>
                  </a:lnTo>
                  <a:lnTo>
                    <a:pt x="2979" y="3076"/>
                  </a:lnTo>
                  <a:lnTo>
                    <a:pt x="2953" y="3097"/>
                  </a:lnTo>
                  <a:lnTo>
                    <a:pt x="2926" y="3117"/>
                  </a:lnTo>
                  <a:lnTo>
                    <a:pt x="2898" y="3136"/>
                  </a:lnTo>
                  <a:lnTo>
                    <a:pt x="2871" y="3154"/>
                  </a:lnTo>
                  <a:lnTo>
                    <a:pt x="2842" y="3173"/>
                  </a:lnTo>
                  <a:lnTo>
                    <a:pt x="2813" y="3190"/>
                  </a:lnTo>
                  <a:lnTo>
                    <a:pt x="2785" y="3207"/>
                  </a:lnTo>
                  <a:lnTo>
                    <a:pt x="2755" y="3222"/>
                  </a:lnTo>
                  <a:lnTo>
                    <a:pt x="2725" y="3238"/>
                  </a:lnTo>
                  <a:lnTo>
                    <a:pt x="2695" y="3252"/>
                  </a:lnTo>
                  <a:lnTo>
                    <a:pt x="2664" y="3265"/>
                  </a:lnTo>
                  <a:lnTo>
                    <a:pt x="2632" y="3278"/>
                  </a:lnTo>
                  <a:lnTo>
                    <a:pt x="2600" y="3291"/>
                  </a:lnTo>
                  <a:lnTo>
                    <a:pt x="2567" y="3303"/>
                  </a:lnTo>
                  <a:lnTo>
                    <a:pt x="2534" y="3313"/>
                  </a:lnTo>
                  <a:lnTo>
                    <a:pt x="2501" y="3324"/>
                  </a:lnTo>
                  <a:lnTo>
                    <a:pt x="2468" y="3332"/>
                  </a:lnTo>
                  <a:lnTo>
                    <a:pt x="2433" y="3341"/>
                  </a:lnTo>
                  <a:lnTo>
                    <a:pt x="2399" y="3347"/>
                  </a:lnTo>
                  <a:lnTo>
                    <a:pt x="2364" y="3354"/>
                  </a:lnTo>
                  <a:lnTo>
                    <a:pt x="2327" y="3359"/>
                  </a:lnTo>
                  <a:lnTo>
                    <a:pt x="2292" y="3364"/>
                  </a:lnTo>
                  <a:lnTo>
                    <a:pt x="2254" y="3368"/>
                  </a:lnTo>
                  <a:lnTo>
                    <a:pt x="2218" y="3371"/>
                  </a:lnTo>
                  <a:lnTo>
                    <a:pt x="2180" y="3372"/>
                  </a:lnTo>
                  <a:lnTo>
                    <a:pt x="2142" y="3372"/>
                  </a:lnTo>
                  <a:lnTo>
                    <a:pt x="2073" y="3371"/>
                  </a:lnTo>
                  <a:lnTo>
                    <a:pt x="2005" y="3366"/>
                  </a:lnTo>
                  <a:lnTo>
                    <a:pt x="1940" y="3356"/>
                  </a:lnTo>
                  <a:lnTo>
                    <a:pt x="1875" y="3345"/>
                  </a:lnTo>
                  <a:lnTo>
                    <a:pt x="1812" y="3330"/>
                  </a:lnTo>
                  <a:lnTo>
                    <a:pt x="1751" y="3312"/>
                  </a:lnTo>
                  <a:lnTo>
                    <a:pt x="1692" y="3291"/>
                  </a:lnTo>
                  <a:lnTo>
                    <a:pt x="1635" y="3268"/>
                  </a:lnTo>
                  <a:lnTo>
                    <a:pt x="1579" y="3242"/>
                  </a:lnTo>
                  <a:lnTo>
                    <a:pt x="1524" y="3212"/>
                  </a:lnTo>
                  <a:lnTo>
                    <a:pt x="1472" y="3180"/>
                  </a:lnTo>
                  <a:lnTo>
                    <a:pt x="1422" y="3147"/>
                  </a:lnTo>
                  <a:lnTo>
                    <a:pt x="1374" y="3110"/>
                  </a:lnTo>
                  <a:lnTo>
                    <a:pt x="1329" y="3071"/>
                  </a:lnTo>
                  <a:lnTo>
                    <a:pt x="1284" y="3029"/>
                  </a:lnTo>
                  <a:lnTo>
                    <a:pt x="1242" y="2986"/>
                  </a:lnTo>
                  <a:lnTo>
                    <a:pt x="1203" y="2941"/>
                  </a:lnTo>
                  <a:lnTo>
                    <a:pt x="1166" y="2894"/>
                  </a:lnTo>
                  <a:lnTo>
                    <a:pt x="1130" y="2844"/>
                  </a:lnTo>
                  <a:lnTo>
                    <a:pt x="1098" y="2793"/>
                  </a:lnTo>
                  <a:lnTo>
                    <a:pt x="1066" y="2741"/>
                  </a:lnTo>
                  <a:lnTo>
                    <a:pt x="1039" y="2688"/>
                  </a:lnTo>
                  <a:lnTo>
                    <a:pt x="1013" y="2631"/>
                  </a:lnTo>
                  <a:lnTo>
                    <a:pt x="990" y="2574"/>
                  </a:lnTo>
                  <a:lnTo>
                    <a:pt x="970" y="2517"/>
                  </a:lnTo>
                  <a:lnTo>
                    <a:pt x="952" y="2457"/>
                  </a:lnTo>
                  <a:lnTo>
                    <a:pt x="936" y="2397"/>
                  </a:lnTo>
                  <a:lnTo>
                    <a:pt x="923" y="2334"/>
                  </a:lnTo>
                  <a:lnTo>
                    <a:pt x="914" y="2272"/>
                  </a:lnTo>
                  <a:lnTo>
                    <a:pt x="906" y="2209"/>
                  </a:lnTo>
                  <a:lnTo>
                    <a:pt x="902" y="2145"/>
                  </a:lnTo>
                  <a:lnTo>
                    <a:pt x="901" y="2080"/>
                  </a:lnTo>
                  <a:lnTo>
                    <a:pt x="902" y="2019"/>
                  </a:lnTo>
                  <a:lnTo>
                    <a:pt x="906" y="1957"/>
                  </a:lnTo>
                  <a:lnTo>
                    <a:pt x="914" y="1896"/>
                  </a:lnTo>
                  <a:lnTo>
                    <a:pt x="924" y="1836"/>
                  </a:lnTo>
                  <a:lnTo>
                    <a:pt x="937" y="1777"/>
                  </a:lnTo>
                  <a:lnTo>
                    <a:pt x="954" y="1720"/>
                  </a:lnTo>
                  <a:lnTo>
                    <a:pt x="973" y="1663"/>
                  </a:lnTo>
                  <a:lnTo>
                    <a:pt x="995" y="1608"/>
                  </a:lnTo>
                  <a:lnTo>
                    <a:pt x="1018" y="1553"/>
                  </a:lnTo>
                  <a:lnTo>
                    <a:pt x="1044" y="1501"/>
                  </a:lnTo>
                  <a:lnTo>
                    <a:pt x="1074" y="1449"/>
                  </a:lnTo>
                  <a:lnTo>
                    <a:pt x="1106" y="1399"/>
                  </a:lnTo>
                  <a:lnTo>
                    <a:pt x="1138" y="1351"/>
                  </a:lnTo>
                  <a:lnTo>
                    <a:pt x="1175" y="1304"/>
                  </a:lnTo>
                  <a:lnTo>
                    <a:pt x="1212" y="1258"/>
                  </a:lnTo>
                  <a:lnTo>
                    <a:pt x="1253" y="1215"/>
                  </a:lnTo>
                  <a:lnTo>
                    <a:pt x="1295" y="1175"/>
                  </a:lnTo>
                  <a:lnTo>
                    <a:pt x="1339" y="1136"/>
                  </a:lnTo>
                  <a:lnTo>
                    <a:pt x="1386" y="1099"/>
                  </a:lnTo>
                  <a:lnTo>
                    <a:pt x="1433" y="1064"/>
                  </a:lnTo>
                  <a:lnTo>
                    <a:pt x="1484" y="1031"/>
                  </a:lnTo>
                  <a:lnTo>
                    <a:pt x="1535" y="1001"/>
                  </a:lnTo>
                  <a:lnTo>
                    <a:pt x="1588" y="974"/>
                  </a:lnTo>
                  <a:lnTo>
                    <a:pt x="1643" y="949"/>
                  </a:lnTo>
                  <a:lnTo>
                    <a:pt x="1699" y="926"/>
                  </a:lnTo>
                  <a:lnTo>
                    <a:pt x="1756" y="906"/>
                  </a:lnTo>
                  <a:lnTo>
                    <a:pt x="1815" y="889"/>
                  </a:lnTo>
                  <a:lnTo>
                    <a:pt x="1876" y="875"/>
                  </a:lnTo>
                  <a:lnTo>
                    <a:pt x="1937" y="864"/>
                  </a:lnTo>
                  <a:lnTo>
                    <a:pt x="2000" y="857"/>
                  </a:lnTo>
                  <a:lnTo>
                    <a:pt x="2064" y="851"/>
                  </a:lnTo>
                  <a:lnTo>
                    <a:pt x="2129" y="850"/>
                  </a:lnTo>
                  <a:lnTo>
                    <a:pt x="2184" y="851"/>
                  </a:lnTo>
                  <a:lnTo>
                    <a:pt x="2237" y="854"/>
                  </a:lnTo>
                  <a:lnTo>
                    <a:pt x="2289" y="861"/>
                  </a:lnTo>
                  <a:lnTo>
                    <a:pt x="2342" y="868"/>
                  </a:lnTo>
                  <a:lnTo>
                    <a:pt x="2392" y="879"/>
                  </a:lnTo>
                  <a:lnTo>
                    <a:pt x="2442" y="892"/>
                  </a:lnTo>
                  <a:lnTo>
                    <a:pt x="2490" y="906"/>
                  </a:lnTo>
                  <a:lnTo>
                    <a:pt x="2537" y="922"/>
                  </a:lnTo>
                  <a:lnTo>
                    <a:pt x="2583" y="940"/>
                  </a:lnTo>
                  <a:lnTo>
                    <a:pt x="2627" y="960"/>
                  </a:lnTo>
                  <a:lnTo>
                    <a:pt x="2671" y="982"/>
                  </a:lnTo>
                  <a:lnTo>
                    <a:pt x="2713" y="1004"/>
                  </a:lnTo>
                  <a:lnTo>
                    <a:pt x="2755" y="1029"/>
                  </a:lnTo>
                  <a:lnTo>
                    <a:pt x="2794" y="1055"/>
                  </a:lnTo>
                  <a:lnTo>
                    <a:pt x="2833" y="1082"/>
                  </a:lnTo>
                  <a:lnTo>
                    <a:pt x="2870" y="1111"/>
                  </a:lnTo>
                  <a:lnTo>
                    <a:pt x="2906" y="1141"/>
                  </a:lnTo>
                  <a:lnTo>
                    <a:pt x="2940" y="1172"/>
                  </a:lnTo>
                  <a:lnTo>
                    <a:pt x="2973" y="1205"/>
                  </a:lnTo>
                  <a:lnTo>
                    <a:pt x="3004" y="1237"/>
                  </a:lnTo>
                  <a:lnTo>
                    <a:pt x="3034" y="1273"/>
                  </a:lnTo>
                  <a:lnTo>
                    <a:pt x="3063" y="1307"/>
                  </a:lnTo>
                  <a:lnTo>
                    <a:pt x="3089" y="1343"/>
                  </a:lnTo>
                  <a:lnTo>
                    <a:pt x="3115" y="1380"/>
                  </a:lnTo>
                  <a:lnTo>
                    <a:pt x="3138" y="1416"/>
                  </a:lnTo>
                  <a:lnTo>
                    <a:pt x="3160" y="1454"/>
                  </a:lnTo>
                  <a:lnTo>
                    <a:pt x="3180" y="1492"/>
                  </a:lnTo>
                  <a:lnTo>
                    <a:pt x="3199" y="1530"/>
                  </a:lnTo>
                  <a:lnTo>
                    <a:pt x="3216" y="1569"/>
                  </a:lnTo>
                  <a:lnTo>
                    <a:pt x="3231" y="1608"/>
                  </a:lnTo>
                  <a:lnTo>
                    <a:pt x="3245" y="1646"/>
                  </a:lnTo>
                  <a:lnTo>
                    <a:pt x="3255" y="1685"/>
                  </a:lnTo>
                  <a:lnTo>
                    <a:pt x="4186" y="1685"/>
                  </a:lnTo>
                  <a:lnTo>
                    <a:pt x="4168" y="1595"/>
                  </a:lnTo>
                  <a:lnTo>
                    <a:pt x="4146" y="1505"/>
                  </a:lnTo>
                  <a:lnTo>
                    <a:pt x="4120" y="1417"/>
                  </a:lnTo>
                  <a:lnTo>
                    <a:pt x="4090" y="1333"/>
                  </a:lnTo>
                  <a:lnTo>
                    <a:pt x="4057" y="1248"/>
                  </a:lnTo>
                  <a:lnTo>
                    <a:pt x="4021" y="1167"/>
                  </a:lnTo>
                  <a:lnTo>
                    <a:pt x="3982" y="1086"/>
                  </a:lnTo>
                  <a:lnTo>
                    <a:pt x="3939" y="1009"/>
                  </a:lnTo>
                  <a:lnTo>
                    <a:pt x="3893" y="934"/>
                  </a:lnTo>
                  <a:lnTo>
                    <a:pt x="3843" y="861"/>
                  </a:lnTo>
                  <a:lnTo>
                    <a:pt x="3791" y="790"/>
                  </a:lnTo>
                  <a:lnTo>
                    <a:pt x="3737" y="722"/>
                  </a:lnTo>
                  <a:lnTo>
                    <a:pt x="3679" y="656"/>
                  </a:lnTo>
                  <a:lnTo>
                    <a:pt x="3618" y="593"/>
                  </a:lnTo>
                  <a:lnTo>
                    <a:pt x="3555" y="533"/>
                  </a:lnTo>
                  <a:lnTo>
                    <a:pt x="3489" y="476"/>
                  </a:lnTo>
                  <a:lnTo>
                    <a:pt x="3420" y="421"/>
                  </a:lnTo>
                  <a:lnTo>
                    <a:pt x="3349" y="369"/>
                  </a:lnTo>
                  <a:lnTo>
                    <a:pt x="3276" y="321"/>
                  </a:lnTo>
                  <a:lnTo>
                    <a:pt x="3199" y="275"/>
                  </a:lnTo>
                  <a:lnTo>
                    <a:pt x="3122" y="232"/>
                  </a:lnTo>
                  <a:lnTo>
                    <a:pt x="3042" y="193"/>
                  </a:lnTo>
                  <a:lnTo>
                    <a:pt x="2960" y="158"/>
                  </a:lnTo>
                  <a:lnTo>
                    <a:pt x="2875" y="125"/>
                  </a:lnTo>
                  <a:lnTo>
                    <a:pt x="2789" y="96"/>
                  </a:lnTo>
                  <a:lnTo>
                    <a:pt x="2700" y="72"/>
                  </a:lnTo>
                  <a:lnTo>
                    <a:pt x="2610" y="49"/>
                  </a:lnTo>
                  <a:lnTo>
                    <a:pt x="2519" y="32"/>
                  </a:lnTo>
                  <a:lnTo>
                    <a:pt x="2425" y="18"/>
                  </a:lnTo>
                  <a:lnTo>
                    <a:pt x="2330" y="8"/>
                  </a:lnTo>
                  <a:lnTo>
                    <a:pt x="2233" y="1"/>
                  </a:lnTo>
                  <a:lnTo>
                    <a:pt x="2134" y="0"/>
                  </a:lnTo>
                  <a:lnTo>
                    <a:pt x="2025" y="2"/>
                  </a:lnTo>
                  <a:lnTo>
                    <a:pt x="1917" y="9"/>
                  </a:lnTo>
                  <a:lnTo>
                    <a:pt x="1810" y="21"/>
                  </a:lnTo>
                  <a:lnTo>
                    <a:pt x="1705" y="38"/>
                  </a:lnTo>
                  <a:lnTo>
                    <a:pt x="1602" y="59"/>
                  </a:lnTo>
                  <a:lnTo>
                    <a:pt x="1501" y="85"/>
                  </a:lnTo>
                  <a:lnTo>
                    <a:pt x="1402" y="115"/>
                  </a:lnTo>
                  <a:lnTo>
                    <a:pt x="1305" y="149"/>
                  </a:lnTo>
                  <a:lnTo>
                    <a:pt x="1210" y="188"/>
                  </a:lnTo>
                  <a:lnTo>
                    <a:pt x="1119" y="231"/>
                  </a:lnTo>
                  <a:lnTo>
                    <a:pt x="1029" y="278"/>
                  </a:lnTo>
                  <a:lnTo>
                    <a:pt x="943" y="328"/>
                  </a:lnTo>
                  <a:lnTo>
                    <a:pt x="859" y="383"/>
                  </a:lnTo>
                  <a:lnTo>
                    <a:pt x="778" y="442"/>
                  </a:lnTo>
                  <a:lnTo>
                    <a:pt x="700" y="505"/>
                  </a:lnTo>
                  <a:lnTo>
                    <a:pt x="626" y="571"/>
                  </a:lnTo>
                  <a:lnTo>
                    <a:pt x="555" y="641"/>
                  </a:lnTo>
                  <a:lnTo>
                    <a:pt x="489" y="714"/>
                  </a:lnTo>
                  <a:lnTo>
                    <a:pt x="425" y="791"/>
                  </a:lnTo>
                  <a:lnTo>
                    <a:pt x="365" y="872"/>
                  </a:lnTo>
                  <a:lnTo>
                    <a:pt x="310" y="956"/>
                  </a:lnTo>
                  <a:lnTo>
                    <a:pt x="258" y="1043"/>
                  </a:lnTo>
                  <a:lnTo>
                    <a:pt x="211" y="1133"/>
                  </a:lnTo>
                  <a:lnTo>
                    <a:pt x="168" y="1226"/>
                  </a:lnTo>
                  <a:lnTo>
                    <a:pt x="130" y="1322"/>
                  </a:lnTo>
                  <a:lnTo>
                    <a:pt x="96" y="1421"/>
                  </a:lnTo>
                  <a:lnTo>
                    <a:pt x="68" y="1524"/>
                  </a:lnTo>
                  <a:lnTo>
                    <a:pt x="43" y="1629"/>
                  </a:lnTo>
                  <a:lnTo>
                    <a:pt x="25" y="1737"/>
                  </a:lnTo>
                  <a:lnTo>
                    <a:pt x="12" y="1846"/>
                  </a:lnTo>
                  <a:lnTo>
                    <a:pt x="3" y="1960"/>
                  </a:lnTo>
                  <a:lnTo>
                    <a:pt x="0" y="2075"/>
                  </a:lnTo>
                  <a:lnTo>
                    <a:pt x="3" y="2185"/>
                  </a:lnTo>
                  <a:lnTo>
                    <a:pt x="10" y="2294"/>
                  </a:lnTo>
                  <a:lnTo>
                    <a:pt x="23" y="2401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8"/>
                  </a:lnTo>
                  <a:lnTo>
                    <a:pt x="121" y="2807"/>
                  </a:lnTo>
                  <a:lnTo>
                    <a:pt x="158" y="2903"/>
                  </a:lnTo>
                  <a:lnTo>
                    <a:pt x="198" y="2997"/>
                  </a:lnTo>
                  <a:lnTo>
                    <a:pt x="243" y="3088"/>
                  </a:lnTo>
                  <a:lnTo>
                    <a:pt x="292" y="3175"/>
                  </a:lnTo>
                  <a:lnTo>
                    <a:pt x="344" y="3261"/>
                  </a:lnTo>
                  <a:lnTo>
                    <a:pt x="402" y="3343"/>
                  </a:lnTo>
                  <a:lnTo>
                    <a:pt x="462" y="3423"/>
                  </a:lnTo>
                  <a:lnTo>
                    <a:pt x="527" y="3499"/>
                  </a:lnTo>
                  <a:lnTo>
                    <a:pt x="595" y="3572"/>
                  </a:lnTo>
                  <a:lnTo>
                    <a:pt x="665" y="3641"/>
                  </a:lnTo>
                  <a:lnTo>
                    <a:pt x="741" y="3706"/>
                  </a:lnTo>
                  <a:lnTo>
                    <a:pt x="819" y="3767"/>
                  </a:lnTo>
                  <a:lnTo>
                    <a:pt x="900" y="3826"/>
                  </a:lnTo>
                  <a:lnTo>
                    <a:pt x="984" y="3879"/>
                  </a:lnTo>
                  <a:lnTo>
                    <a:pt x="1070" y="3930"/>
                  </a:lnTo>
                  <a:lnTo>
                    <a:pt x="1162" y="3976"/>
                  </a:lnTo>
                  <a:lnTo>
                    <a:pt x="1254" y="4018"/>
                  </a:lnTo>
                  <a:lnTo>
                    <a:pt x="1349" y="4054"/>
                  </a:lnTo>
                  <a:lnTo>
                    <a:pt x="1447" y="4087"/>
                  </a:lnTo>
                  <a:lnTo>
                    <a:pt x="1548" y="4114"/>
                  </a:lnTo>
                  <a:lnTo>
                    <a:pt x="1651" y="4138"/>
                  </a:lnTo>
                  <a:lnTo>
                    <a:pt x="1755" y="4156"/>
                  </a:lnTo>
                  <a:lnTo>
                    <a:pt x="1862" y="4169"/>
                  </a:lnTo>
                  <a:lnTo>
                    <a:pt x="1971" y="4177"/>
                  </a:lnTo>
                  <a:lnTo>
                    <a:pt x="2082" y="4179"/>
                  </a:lnTo>
                  <a:lnTo>
                    <a:pt x="2145" y="4179"/>
                  </a:lnTo>
                  <a:lnTo>
                    <a:pt x="2205" y="4177"/>
                  </a:lnTo>
                  <a:lnTo>
                    <a:pt x="2265" y="4174"/>
                  </a:lnTo>
                  <a:lnTo>
                    <a:pt x="2323" y="4169"/>
                  </a:lnTo>
                  <a:lnTo>
                    <a:pt x="2382" y="4164"/>
                  </a:lnTo>
                  <a:lnTo>
                    <a:pt x="2438" y="4156"/>
                  </a:lnTo>
                  <a:lnTo>
                    <a:pt x="2494" y="4148"/>
                  </a:lnTo>
                  <a:lnTo>
                    <a:pt x="2548" y="4139"/>
                  </a:lnTo>
                  <a:lnTo>
                    <a:pt x="2601" y="4128"/>
                  </a:lnTo>
                  <a:lnTo>
                    <a:pt x="2653" y="4115"/>
                  </a:lnTo>
                  <a:lnTo>
                    <a:pt x="2704" y="4102"/>
                  </a:lnTo>
                  <a:lnTo>
                    <a:pt x="2754" y="4089"/>
                  </a:lnTo>
                  <a:lnTo>
                    <a:pt x="2803" y="4074"/>
                  </a:lnTo>
                  <a:lnTo>
                    <a:pt x="2851" y="4057"/>
                  </a:lnTo>
                  <a:lnTo>
                    <a:pt x="2898" y="4039"/>
                  </a:lnTo>
                  <a:lnTo>
                    <a:pt x="2944" y="4020"/>
                  </a:lnTo>
                  <a:lnTo>
                    <a:pt x="2988" y="4001"/>
                  </a:lnTo>
                  <a:lnTo>
                    <a:pt x="3033" y="3979"/>
                  </a:lnTo>
                  <a:lnTo>
                    <a:pt x="3074" y="3956"/>
                  </a:lnTo>
                  <a:lnTo>
                    <a:pt x="3116" y="3934"/>
                  </a:lnTo>
                  <a:lnTo>
                    <a:pt x="3158" y="3909"/>
                  </a:lnTo>
                  <a:lnTo>
                    <a:pt x="3197" y="3883"/>
                  </a:lnTo>
                  <a:lnTo>
                    <a:pt x="3236" y="3857"/>
                  </a:lnTo>
                  <a:lnTo>
                    <a:pt x="3274" y="3830"/>
                  </a:lnTo>
                  <a:lnTo>
                    <a:pt x="3312" y="3801"/>
                  </a:lnTo>
                  <a:lnTo>
                    <a:pt x="3347" y="3771"/>
                  </a:lnTo>
                  <a:lnTo>
                    <a:pt x="3382" y="3741"/>
                  </a:lnTo>
                  <a:lnTo>
                    <a:pt x="3417" y="3710"/>
                  </a:lnTo>
                  <a:lnTo>
                    <a:pt x="3450" y="3677"/>
                  </a:lnTo>
                  <a:lnTo>
                    <a:pt x="3482" y="3643"/>
                  </a:lnTo>
                  <a:lnTo>
                    <a:pt x="3515" y="3609"/>
                  </a:lnTo>
                  <a:lnTo>
                    <a:pt x="3545" y="3573"/>
                  </a:lnTo>
                  <a:lnTo>
                    <a:pt x="3508" y="4110"/>
                  </a:lnTo>
                  <a:lnTo>
                    <a:pt x="4195" y="4110"/>
                  </a:lnTo>
                  <a:lnTo>
                    <a:pt x="4195" y="2292"/>
                  </a:lnTo>
                  <a:lnTo>
                    <a:pt x="2452" y="2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" name="Tekstin paikkamerkki 3"/>
          <p:cNvSpPr>
            <a:spLocks noGrp="1"/>
          </p:cNvSpPr>
          <p:nvPr>
            <p:ph type="body" sz="quarter" idx="10" hasCustomPrompt="1"/>
          </p:nvPr>
        </p:nvSpPr>
        <p:spPr>
          <a:xfrm>
            <a:off x="998278" y="3713375"/>
            <a:ext cx="3996000" cy="963612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name</a:t>
            </a:r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 hasCustomPrompt="1"/>
          </p:nvPr>
        </p:nvSpPr>
        <p:spPr>
          <a:xfrm>
            <a:off x="959857" y="2514567"/>
            <a:ext cx="3996000" cy="108108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3599" cy="68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5" name="Group 205"/>
          <p:cNvGrpSpPr>
            <a:grpSpLocks/>
          </p:cNvGrpSpPr>
          <p:nvPr/>
        </p:nvGrpSpPr>
        <p:grpSpPr bwMode="auto">
          <a:xfrm>
            <a:off x="0" y="4827697"/>
            <a:ext cx="12193599" cy="2030459"/>
            <a:chOff x="0" y="3041"/>
            <a:chExt cx="7681" cy="1279"/>
          </a:xfrm>
        </p:grpSpPr>
        <p:sp>
          <p:nvSpPr>
            <p:cNvPr id="343" name="Freeform 5"/>
            <p:cNvSpPr>
              <a:spLocks/>
            </p:cNvSpPr>
            <p:nvPr/>
          </p:nvSpPr>
          <p:spPr bwMode="auto">
            <a:xfrm>
              <a:off x="7325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4" name="Freeform 6"/>
            <p:cNvSpPr>
              <a:spLocks/>
            </p:cNvSpPr>
            <p:nvPr/>
          </p:nvSpPr>
          <p:spPr bwMode="auto">
            <a:xfrm>
              <a:off x="7622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5" name="Freeform 7"/>
            <p:cNvSpPr>
              <a:spLocks/>
            </p:cNvSpPr>
            <p:nvPr/>
          </p:nvSpPr>
          <p:spPr bwMode="auto">
            <a:xfrm>
              <a:off x="2570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6" name="Freeform 8"/>
            <p:cNvSpPr>
              <a:spLocks/>
            </p:cNvSpPr>
            <p:nvPr/>
          </p:nvSpPr>
          <p:spPr bwMode="auto">
            <a:xfrm>
              <a:off x="2867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7" name="Freeform 9"/>
            <p:cNvSpPr>
              <a:spLocks/>
            </p:cNvSpPr>
            <p:nvPr/>
          </p:nvSpPr>
          <p:spPr bwMode="auto">
            <a:xfrm>
              <a:off x="375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5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8" name="Freeform 10"/>
            <p:cNvSpPr>
              <a:spLocks/>
            </p:cNvSpPr>
            <p:nvPr/>
          </p:nvSpPr>
          <p:spPr bwMode="auto">
            <a:xfrm>
              <a:off x="3164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9" name="Freeform 11"/>
            <p:cNvSpPr>
              <a:spLocks/>
            </p:cNvSpPr>
            <p:nvPr/>
          </p:nvSpPr>
          <p:spPr bwMode="auto">
            <a:xfrm>
              <a:off x="2273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0" name="Freeform 12"/>
            <p:cNvSpPr>
              <a:spLocks/>
            </p:cNvSpPr>
            <p:nvPr/>
          </p:nvSpPr>
          <p:spPr bwMode="auto">
            <a:xfrm>
              <a:off x="167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5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1" name="Freeform 13"/>
            <p:cNvSpPr>
              <a:spLocks/>
            </p:cNvSpPr>
            <p:nvPr/>
          </p:nvSpPr>
          <p:spPr bwMode="auto">
            <a:xfrm>
              <a:off x="1975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2" name="Freeform 14"/>
            <p:cNvSpPr>
              <a:spLocks/>
            </p:cNvSpPr>
            <p:nvPr/>
          </p:nvSpPr>
          <p:spPr bwMode="auto">
            <a:xfrm>
              <a:off x="5245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3" name="Freeform 15"/>
            <p:cNvSpPr>
              <a:spLocks/>
            </p:cNvSpPr>
            <p:nvPr/>
          </p:nvSpPr>
          <p:spPr bwMode="auto">
            <a:xfrm>
              <a:off x="4948" y="4316"/>
              <a:ext cx="15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4" name="Freeform 16"/>
            <p:cNvSpPr>
              <a:spLocks/>
            </p:cNvSpPr>
            <p:nvPr/>
          </p:nvSpPr>
          <p:spPr bwMode="auto">
            <a:xfrm>
              <a:off x="4650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5" name="Freeform 17"/>
            <p:cNvSpPr>
              <a:spLocks/>
            </p:cNvSpPr>
            <p:nvPr/>
          </p:nvSpPr>
          <p:spPr bwMode="auto">
            <a:xfrm>
              <a:off x="4056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6" name="Freeform 18"/>
            <p:cNvSpPr>
              <a:spLocks/>
            </p:cNvSpPr>
            <p:nvPr/>
          </p:nvSpPr>
          <p:spPr bwMode="auto">
            <a:xfrm>
              <a:off x="4353" y="4316"/>
              <a:ext cx="16" cy="4"/>
            </a:xfrm>
            <a:custGeom>
              <a:avLst/>
              <a:gdLst>
                <a:gd name="T0" fmla="*/ 23 w 46"/>
                <a:gd name="T1" fmla="*/ 0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23 w 46"/>
                <a:gd name="T9" fmla="*/ 0 h 13"/>
                <a:gd name="T10" fmla="*/ 23 w 4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23" y="0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7" name="Freeform 19"/>
            <p:cNvSpPr>
              <a:spLocks/>
            </p:cNvSpPr>
            <p:nvPr/>
          </p:nvSpPr>
          <p:spPr bwMode="auto">
            <a:xfrm>
              <a:off x="3461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4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8" name="Freeform 20"/>
            <p:cNvSpPr>
              <a:spLocks/>
            </p:cNvSpPr>
            <p:nvPr/>
          </p:nvSpPr>
          <p:spPr bwMode="auto">
            <a:xfrm>
              <a:off x="6434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9" name="Freeform 21"/>
            <p:cNvSpPr>
              <a:spLocks/>
            </p:cNvSpPr>
            <p:nvPr/>
          </p:nvSpPr>
          <p:spPr bwMode="auto">
            <a:xfrm>
              <a:off x="6137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0" name="Freeform 22"/>
            <p:cNvSpPr>
              <a:spLocks/>
            </p:cNvSpPr>
            <p:nvPr/>
          </p:nvSpPr>
          <p:spPr bwMode="auto">
            <a:xfrm>
              <a:off x="489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1" name="Freeform 23"/>
            <p:cNvSpPr>
              <a:spLocks/>
            </p:cNvSpPr>
            <p:nvPr/>
          </p:nvSpPr>
          <p:spPr bwMode="auto">
            <a:xfrm>
              <a:off x="5839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4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2" name="Freeform 24"/>
            <p:cNvSpPr>
              <a:spLocks/>
            </p:cNvSpPr>
            <p:nvPr/>
          </p:nvSpPr>
          <p:spPr bwMode="auto">
            <a:xfrm>
              <a:off x="702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3" name="Freeform 25"/>
            <p:cNvSpPr>
              <a:spLocks/>
            </p:cNvSpPr>
            <p:nvPr/>
          </p:nvSpPr>
          <p:spPr bwMode="auto">
            <a:xfrm>
              <a:off x="1381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4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4" name="Freeform 26"/>
            <p:cNvSpPr>
              <a:spLocks/>
            </p:cNvSpPr>
            <p:nvPr/>
          </p:nvSpPr>
          <p:spPr bwMode="auto">
            <a:xfrm>
              <a:off x="6731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5" name="Freeform 27"/>
            <p:cNvSpPr>
              <a:spLocks/>
            </p:cNvSpPr>
            <p:nvPr/>
          </p:nvSpPr>
          <p:spPr bwMode="auto">
            <a:xfrm>
              <a:off x="786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6" name="Freeform 28"/>
            <p:cNvSpPr>
              <a:spLocks/>
            </p:cNvSpPr>
            <p:nvPr/>
          </p:nvSpPr>
          <p:spPr bwMode="auto">
            <a:xfrm>
              <a:off x="1084" y="4316"/>
              <a:ext cx="15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7" name="Freeform 29"/>
            <p:cNvSpPr>
              <a:spLocks/>
            </p:cNvSpPr>
            <p:nvPr/>
          </p:nvSpPr>
          <p:spPr bwMode="auto">
            <a:xfrm>
              <a:off x="192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8" name="Freeform 30"/>
            <p:cNvSpPr>
              <a:spLocks/>
            </p:cNvSpPr>
            <p:nvPr/>
          </p:nvSpPr>
          <p:spPr bwMode="auto">
            <a:xfrm>
              <a:off x="5542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4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9" name="Freeform 31"/>
            <p:cNvSpPr>
              <a:spLocks/>
            </p:cNvSpPr>
            <p:nvPr/>
          </p:nvSpPr>
          <p:spPr bwMode="auto">
            <a:xfrm>
              <a:off x="7576" y="415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0" name="Freeform 32"/>
            <p:cNvSpPr>
              <a:spLocks/>
            </p:cNvSpPr>
            <p:nvPr/>
          </p:nvSpPr>
          <p:spPr bwMode="auto">
            <a:xfrm>
              <a:off x="2090" y="4224"/>
              <a:ext cx="83" cy="23"/>
            </a:xfrm>
            <a:custGeom>
              <a:avLst/>
              <a:gdLst>
                <a:gd name="T0" fmla="*/ 125 w 249"/>
                <a:gd name="T1" fmla="*/ 69 h 69"/>
                <a:gd name="T2" fmla="*/ 125 w 249"/>
                <a:gd name="T3" fmla="*/ 69 h 69"/>
                <a:gd name="T4" fmla="*/ 249 w 249"/>
                <a:gd name="T5" fmla="*/ 0 h 69"/>
                <a:gd name="T6" fmla="*/ 207 w 249"/>
                <a:gd name="T7" fmla="*/ 0 h 69"/>
                <a:gd name="T8" fmla="*/ 125 w 249"/>
                <a:gd name="T9" fmla="*/ 46 h 69"/>
                <a:gd name="T10" fmla="*/ 41 w 249"/>
                <a:gd name="T11" fmla="*/ 0 h 69"/>
                <a:gd name="T12" fmla="*/ 0 w 249"/>
                <a:gd name="T13" fmla="*/ 0 h 69"/>
                <a:gd name="T14" fmla="*/ 123 w 249"/>
                <a:gd name="T15" fmla="*/ 69 h 69"/>
                <a:gd name="T16" fmla="*/ 125 w 24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25" y="69"/>
                  </a:moveTo>
                  <a:lnTo>
                    <a:pt x="125" y="69"/>
                  </a:lnTo>
                  <a:lnTo>
                    <a:pt x="249" y="0"/>
                  </a:lnTo>
                  <a:lnTo>
                    <a:pt x="207" y="0"/>
                  </a:lnTo>
                  <a:lnTo>
                    <a:pt x="125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3" y="69"/>
                  </a:lnTo>
                  <a:lnTo>
                    <a:pt x="125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1" name="Freeform 33"/>
            <p:cNvSpPr>
              <a:spLocks/>
            </p:cNvSpPr>
            <p:nvPr/>
          </p:nvSpPr>
          <p:spPr bwMode="auto">
            <a:xfrm>
              <a:off x="7440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2" name="Freeform 34"/>
            <p:cNvSpPr>
              <a:spLocks/>
            </p:cNvSpPr>
            <p:nvPr/>
          </p:nvSpPr>
          <p:spPr bwMode="auto">
            <a:xfrm>
              <a:off x="1496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3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3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3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3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3" name="Freeform 35"/>
            <p:cNvSpPr>
              <a:spLocks/>
            </p:cNvSpPr>
            <p:nvPr/>
          </p:nvSpPr>
          <p:spPr bwMode="auto">
            <a:xfrm>
              <a:off x="6846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7 w 249"/>
                <a:gd name="T3" fmla="*/ 0 h 69"/>
                <a:gd name="T4" fmla="*/ 125 w 249"/>
                <a:gd name="T5" fmla="*/ 46 h 69"/>
                <a:gd name="T6" fmla="*/ 43 w 249"/>
                <a:gd name="T7" fmla="*/ 0 h 69"/>
                <a:gd name="T8" fmla="*/ 0 w 249"/>
                <a:gd name="T9" fmla="*/ 0 h 69"/>
                <a:gd name="T10" fmla="*/ 125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4" name="Freeform 36"/>
            <p:cNvSpPr>
              <a:spLocks/>
            </p:cNvSpPr>
            <p:nvPr/>
          </p:nvSpPr>
          <p:spPr bwMode="auto">
            <a:xfrm>
              <a:off x="5954" y="4224"/>
              <a:ext cx="83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5" name="Freeform 37"/>
            <p:cNvSpPr>
              <a:spLocks/>
            </p:cNvSpPr>
            <p:nvPr/>
          </p:nvSpPr>
          <p:spPr bwMode="auto">
            <a:xfrm>
              <a:off x="6251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8 w 249"/>
                <a:gd name="T3" fmla="*/ 0 h 69"/>
                <a:gd name="T4" fmla="*/ 124 w 249"/>
                <a:gd name="T5" fmla="*/ 46 h 69"/>
                <a:gd name="T6" fmla="*/ 42 w 249"/>
                <a:gd name="T7" fmla="*/ 0 h 69"/>
                <a:gd name="T8" fmla="*/ 0 w 249"/>
                <a:gd name="T9" fmla="*/ 0 h 69"/>
                <a:gd name="T10" fmla="*/ 124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8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6" name="Freeform 38"/>
            <p:cNvSpPr>
              <a:spLocks/>
            </p:cNvSpPr>
            <p:nvPr/>
          </p:nvSpPr>
          <p:spPr bwMode="auto">
            <a:xfrm>
              <a:off x="7143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7" name="Freeform 39"/>
            <p:cNvSpPr>
              <a:spLocks/>
            </p:cNvSpPr>
            <p:nvPr/>
          </p:nvSpPr>
          <p:spPr bwMode="auto">
            <a:xfrm>
              <a:off x="5657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8" name="Freeform 40"/>
            <p:cNvSpPr>
              <a:spLocks/>
            </p:cNvSpPr>
            <p:nvPr/>
          </p:nvSpPr>
          <p:spPr bwMode="auto">
            <a:xfrm>
              <a:off x="6549" y="4224"/>
              <a:ext cx="83" cy="23"/>
            </a:xfrm>
            <a:custGeom>
              <a:avLst/>
              <a:gdLst>
                <a:gd name="T0" fmla="*/ 125 w 249"/>
                <a:gd name="T1" fmla="*/ 69 h 69"/>
                <a:gd name="T2" fmla="*/ 125 w 249"/>
                <a:gd name="T3" fmla="*/ 69 h 69"/>
                <a:gd name="T4" fmla="*/ 249 w 249"/>
                <a:gd name="T5" fmla="*/ 0 h 69"/>
                <a:gd name="T6" fmla="*/ 207 w 249"/>
                <a:gd name="T7" fmla="*/ 0 h 69"/>
                <a:gd name="T8" fmla="*/ 125 w 249"/>
                <a:gd name="T9" fmla="*/ 46 h 69"/>
                <a:gd name="T10" fmla="*/ 43 w 249"/>
                <a:gd name="T11" fmla="*/ 0 h 69"/>
                <a:gd name="T12" fmla="*/ 0 w 249"/>
                <a:gd name="T13" fmla="*/ 0 h 69"/>
                <a:gd name="T14" fmla="*/ 125 w 249"/>
                <a:gd name="T15" fmla="*/ 69 h 69"/>
                <a:gd name="T16" fmla="*/ 125 w 24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25" y="69"/>
                  </a:moveTo>
                  <a:lnTo>
                    <a:pt x="125" y="69"/>
                  </a:lnTo>
                  <a:lnTo>
                    <a:pt x="249" y="0"/>
                  </a:ln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125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9" name="Freeform 41"/>
            <p:cNvSpPr>
              <a:spLocks/>
            </p:cNvSpPr>
            <p:nvPr/>
          </p:nvSpPr>
          <p:spPr bwMode="auto">
            <a:xfrm>
              <a:off x="3279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0" name="Freeform 42"/>
            <p:cNvSpPr>
              <a:spLocks/>
            </p:cNvSpPr>
            <p:nvPr/>
          </p:nvSpPr>
          <p:spPr bwMode="auto">
            <a:xfrm>
              <a:off x="1199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1" name="Freeform 43"/>
            <p:cNvSpPr>
              <a:spLocks/>
            </p:cNvSpPr>
            <p:nvPr/>
          </p:nvSpPr>
          <p:spPr bwMode="auto">
            <a:xfrm>
              <a:off x="307" y="4224"/>
              <a:ext cx="83" cy="23"/>
            </a:xfrm>
            <a:custGeom>
              <a:avLst/>
              <a:gdLst>
                <a:gd name="T0" fmla="*/ 126 w 249"/>
                <a:gd name="T1" fmla="*/ 69 h 69"/>
                <a:gd name="T2" fmla="*/ 249 w 249"/>
                <a:gd name="T3" fmla="*/ 0 h 69"/>
                <a:gd name="T4" fmla="*/ 208 w 249"/>
                <a:gd name="T5" fmla="*/ 0 h 69"/>
                <a:gd name="T6" fmla="*/ 126 w 249"/>
                <a:gd name="T7" fmla="*/ 46 h 69"/>
                <a:gd name="T8" fmla="*/ 43 w 249"/>
                <a:gd name="T9" fmla="*/ 0 h 69"/>
                <a:gd name="T10" fmla="*/ 0 w 249"/>
                <a:gd name="T11" fmla="*/ 0 h 69"/>
                <a:gd name="T12" fmla="*/ 126 w 24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126" y="69"/>
                  </a:moveTo>
                  <a:lnTo>
                    <a:pt x="249" y="0"/>
                  </a:lnTo>
                  <a:lnTo>
                    <a:pt x="208" y="0"/>
                  </a:lnTo>
                  <a:lnTo>
                    <a:pt x="126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6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2" name="Freeform 44"/>
            <p:cNvSpPr>
              <a:spLocks/>
            </p:cNvSpPr>
            <p:nvPr/>
          </p:nvSpPr>
          <p:spPr bwMode="auto">
            <a:xfrm>
              <a:off x="0" y="420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3" name="Freeform 45"/>
            <p:cNvSpPr>
              <a:spLocks/>
            </p:cNvSpPr>
            <p:nvPr/>
          </p:nvSpPr>
          <p:spPr bwMode="auto">
            <a:xfrm>
              <a:off x="1793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6 w 249"/>
                <a:gd name="T3" fmla="*/ 0 h 69"/>
                <a:gd name="T4" fmla="*/ 124 w 249"/>
                <a:gd name="T5" fmla="*/ 46 h 69"/>
                <a:gd name="T6" fmla="*/ 42 w 249"/>
                <a:gd name="T7" fmla="*/ 0 h 69"/>
                <a:gd name="T8" fmla="*/ 0 w 249"/>
                <a:gd name="T9" fmla="*/ 0 h 69"/>
                <a:gd name="T10" fmla="*/ 124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4" name="Freeform 46"/>
            <p:cNvSpPr>
              <a:spLocks/>
            </p:cNvSpPr>
            <p:nvPr/>
          </p:nvSpPr>
          <p:spPr bwMode="auto">
            <a:xfrm>
              <a:off x="3576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5" name="Freeform 47"/>
            <p:cNvSpPr>
              <a:spLocks/>
            </p:cNvSpPr>
            <p:nvPr/>
          </p:nvSpPr>
          <p:spPr bwMode="auto">
            <a:xfrm>
              <a:off x="4171" y="4224"/>
              <a:ext cx="83" cy="23"/>
            </a:xfrm>
            <a:custGeom>
              <a:avLst/>
              <a:gdLst>
                <a:gd name="T0" fmla="*/ 124 w 250"/>
                <a:gd name="T1" fmla="*/ 69 h 69"/>
                <a:gd name="T2" fmla="*/ 124 w 250"/>
                <a:gd name="T3" fmla="*/ 69 h 69"/>
                <a:gd name="T4" fmla="*/ 250 w 250"/>
                <a:gd name="T5" fmla="*/ 0 h 69"/>
                <a:gd name="T6" fmla="*/ 208 w 250"/>
                <a:gd name="T7" fmla="*/ 0 h 69"/>
                <a:gd name="T8" fmla="*/ 124 w 250"/>
                <a:gd name="T9" fmla="*/ 46 h 69"/>
                <a:gd name="T10" fmla="*/ 42 w 250"/>
                <a:gd name="T11" fmla="*/ 0 h 69"/>
                <a:gd name="T12" fmla="*/ 0 w 250"/>
                <a:gd name="T13" fmla="*/ 0 h 69"/>
                <a:gd name="T14" fmla="*/ 124 w 250"/>
                <a:gd name="T15" fmla="*/ 69 h 69"/>
                <a:gd name="T16" fmla="*/ 124 w 250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69">
                  <a:moveTo>
                    <a:pt x="124" y="69"/>
                  </a:moveTo>
                  <a:lnTo>
                    <a:pt x="124" y="69"/>
                  </a:lnTo>
                  <a:lnTo>
                    <a:pt x="250" y="0"/>
                  </a:lnTo>
                  <a:lnTo>
                    <a:pt x="208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124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6" name="Freeform 48"/>
            <p:cNvSpPr>
              <a:spLocks/>
            </p:cNvSpPr>
            <p:nvPr/>
          </p:nvSpPr>
          <p:spPr bwMode="auto">
            <a:xfrm>
              <a:off x="3874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7" name="Freeform 49"/>
            <p:cNvSpPr>
              <a:spLocks/>
            </p:cNvSpPr>
            <p:nvPr/>
          </p:nvSpPr>
          <p:spPr bwMode="auto">
            <a:xfrm>
              <a:off x="4766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2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8" name="Freeform 50"/>
            <p:cNvSpPr>
              <a:spLocks/>
            </p:cNvSpPr>
            <p:nvPr/>
          </p:nvSpPr>
          <p:spPr bwMode="auto">
            <a:xfrm>
              <a:off x="902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9" name="Freeform 51"/>
            <p:cNvSpPr>
              <a:spLocks/>
            </p:cNvSpPr>
            <p:nvPr/>
          </p:nvSpPr>
          <p:spPr bwMode="auto">
            <a:xfrm>
              <a:off x="5360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0" name="Freeform 52"/>
            <p:cNvSpPr>
              <a:spLocks/>
            </p:cNvSpPr>
            <p:nvPr/>
          </p:nvSpPr>
          <p:spPr bwMode="auto">
            <a:xfrm>
              <a:off x="2685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1" name="Freeform 53"/>
            <p:cNvSpPr>
              <a:spLocks/>
            </p:cNvSpPr>
            <p:nvPr/>
          </p:nvSpPr>
          <p:spPr bwMode="auto">
            <a:xfrm>
              <a:off x="2387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7 w 249"/>
                <a:gd name="T3" fmla="*/ 0 h 69"/>
                <a:gd name="T4" fmla="*/ 125 w 249"/>
                <a:gd name="T5" fmla="*/ 46 h 69"/>
                <a:gd name="T6" fmla="*/ 43 w 249"/>
                <a:gd name="T7" fmla="*/ 0 h 69"/>
                <a:gd name="T8" fmla="*/ 0 w 249"/>
                <a:gd name="T9" fmla="*/ 0 h 69"/>
                <a:gd name="T10" fmla="*/ 125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2" name="Freeform 54"/>
            <p:cNvSpPr>
              <a:spLocks/>
            </p:cNvSpPr>
            <p:nvPr/>
          </p:nvSpPr>
          <p:spPr bwMode="auto">
            <a:xfrm>
              <a:off x="5063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3" name="Freeform 55"/>
            <p:cNvSpPr>
              <a:spLocks/>
            </p:cNvSpPr>
            <p:nvPr/>
          </p:nvSpPr>
          <p:spPr bwMode="auto">
            <a:xfrm>
              <a:off x="4468" y="4224"/>
              <a:ext cx="83" cy="23"/>
            </a:xfrm>
            <a:custGeom>
              <a:avLst/>
              <a:gdLst>
                <a:gd name="T0" fmla="*/ 132 w 249"/>
                <a:gd name="T1" fmla="*/ 64 h 69"/>
                <a:gd name="T2" fmla="*/ 249 w 249"/>
                <a:gd name="T3" fmla="*/ 0 h 69"/>
                <a:gd name="T4" fmla="*/ 207 w 249"/>
                <a:gd name="T5" fmla="*/ 0 h 69"/>
                <a:gd name="T6" fmla="*/ 132 w 249"/>
                <a:gd name="T7" fmla="*/ 41 h 69"/>
                <a:gd name="T8" fmla="*/ 125 w 249"/>
                <a:gd name="T9" fmla="*/ 46 h 69"/>
                <a:gd name="T10" fmla="*/ 43 w 249"/>
                <a:gd name="T11" fmla="*/ 0 h 69"/>
                <a:gd name="T12" fmla="*/ 0 w 249"/>
                <a:gd name="T13" fmla="*/ 0 h 69"/>
                <a:gd name="T14" fmla="*/ 125 w 249"/>
                <a:gd name="T15" fmla="*/ 69 h 69"/>
                <a:gd name="T16" fmla="*/ 132 w 249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32" y="64"/>
                  </a:moveTo>
                  <a:lnTo>
                    <a:pt x="249" y="0"/>
                  </a:lnTo>
                  <a:lnTo>
                    <a:pt x="207" y="0"/>
                  </a:lnTo>
                  <a:lnTo>
                    <a:pt x="132" y="41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4" name="Freeform 56"/>
            <p:cNvSpPr>
              <a:spLocks/>
            </p:cNvSpPr>
            <p:nvPr/>
          </p:nvSpPr>
          <p:spPr bwMode="auto">
            <a:xfrm>
              <a:off x="2982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5" name="Freeform 57"/>
            <p:cNvSpPr>
              <a:spLocks/>
            </p:cNvSpPr>
            <p:nvPr/>
          </p:nvSpPr>
          <p:spPr bwMode="auto">
            <a:xfrm>
              <a:off x="604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6" name="Freeform 58"/>
            <p:cNvSpPr>
              <a:spLocks/>
            </p:cNvSpPr>
            <p:nvPr/>
          </p:nvSpPr>
          <p:spPr bwMode="auto">
            <a:xfrm>
              <a:off x="5784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4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2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7" name="Freeform 59"/>
            <p:cNvSpPr>
              <a:spLocks/>
            </p:cNvSpPr>
            <p:nvPr/>
          </p:nvSpPr>
          <p:spPr bwMode="auto">
            <a:xfrm>
              <a:off x="5487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9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9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8" name="Freeform 60"/>
            <p:cNvSpPr>
              <a:spLocks/>
            </p:cNvSpPr>
            <p:nvPr/>
          </p:nvSpPr>
          <p:spPr bwMode="auto">
            <a:xfrm>
              <a:off x="5190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9" name="Freeform 61"/>
            <p:cNvSpPr>
              <a:spLocks/>
            </p:cNvSpPr>
            <p:nvPr/>
          </p:nvSpPr>
          <p:spPr bwMode="auto">
            <a:xfrm>
              <a:off x="6379" y="4285"/>
              <a:ext cx="125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2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0" name="Freeform 62"/>
            <p:cNvSpPr>
              <a:spLocks/>
            </p:cNvSpPr>
            <p:nvPr/>
          </p:nvSpPr>
          <p:spPr bwMode="auto">
            <a:xfrm>
              <a:off x="6081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1" name="Freeform 63"/>
            <p:cNvSpPr>
              <a:spLocks/>
            </p:cNvSpPr>
            <p:nvPr/>
          </p:nvSpPr>
          <p:spPr bwMode="auto">
            <a:xfrm>
              <a:off x="7271" y="4285"/>
              <a:ext cx="125" cy="35"/>
            </a:xfrm>
            <a:custGeom>
              <a:avLst/>
              <a:gdLst>
                <a:gd name="T0" fmla="*/ 41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1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1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2" name="Freeform 64"/>
            <p:cNvSpPr>
              <a:spLocks/>
            </p:cNvSpPr>
            <p:nvPr/>
          </p:nvSpPr>
          <p:spPr bwMode="auto">
            <a:xfrm>
              <a:off x="7568" y="4285"/>
              <a:ext cx="113" cy="35"/>
            </a:xfrm>
            <a:custGeom>
              <a:avLst/>
              <a:gdLst>
                <a:gd name="T0" fmla="*/ 42 w 340"/>
                <a:gd name="T1" fmla="*/ 104 h 104"/>
                <a:gd name="T2" fmla="*/ 187 w 340"/>
                <a:gd name="T3" fmla="*/ 23 h 104"/>
                <a:gd name="T4" fmla="*/ 334 w 340"/>
                <a:gd name="T5" fmla="*/ 104 h 104"/>
                <a:gd name="T6" fmla="*/ 340 w 340"/>
                <a:gd name="T7" fmla="*/ 104 h 104"/>
                <a:gd name="T8" fmla="*/ 340 w 340"/>
                <a:gd name="T9" fmla="*/ 84 h 104"/>
                <a:gd name="T10" fmla="*/ 187 w 340"/>
                <a:gd name="T11" fmla="*/ 0 h 104"/>
                <a:gd name="T12" fmla="*/ 0 w 340"/>
                <a:gd name="T13" fmla="*/ 104 h 104"/>
                <a:gd name="T14" fmla="*/ 42 w 340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40" y="104"/>
                  </a:lnTo>
                  <a:lnTo>
                    <a:pt x="340" y="8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3" name="Freeform 65"/>
            <p:cNvSpPr>
              <a:spLocks/>
            </p:cNvSpPr>
            <p:nvPr/>
          </p:nvSpPr>
          <p:spPr bwMode="auto">
            <a:xfrm>
              <a:off x="4892" y="4285"/>
              <a:ext cx="126" cy="35"/>
            </a:xfrm>
            <a:custGeom>
              <a:avLst/>
              <a:gdLst>
                <a:gd name="T0" fmla="*/ 43 w 377"/>
                <a:gd name="T1" fmla="*/ 104 h 104"/>
                <a:gd name="T2" fmla="*/ 189 w 377"/>
                <a:gd name="T3" fmla="*/ 23 h 104"/>
                <a:gd name="T4" fmla="*/ 336 w 377"/>
                <a:gd name="T5" fmla="*/ 104 h 104"/>
                <a:gd name="T6" fmla="*/ 377 w 377"/>
                <a:gd name="T7" fmla="*/ 104 h 104"/>
                <a:gd name="T8" fmla="*/ 189 w 377"/>
                <a:gd name="T9" fmla="*/ 0 h 104"/>
                <a:gd name="T10" fmla="*/ 0 w 377"/>
                <a:gd name="T11" fmla="*/ 104 h 104"/>
                <a:gd name="T12" fmla="*/ 43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3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4" name="Freeform 66"/>
            <p:cNvSpPr>
              <a:spLocks/>
            </p:cNvSpPr>
            <p:nvPr/>
          </p:nvSpPr>
          <p:spPr bwMode="auto">
            <a:xfrm>
              <a:off x="6973" y="4285"/>
              <a:ext cx="126" cy="35"/>
            </a:xfrm>
            <a:custGeom>
              <a:avLst/>
              <a:gdLst>
                <a:gd name="T0" fmla="*/ 43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3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3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5" name="Freeform 67"/>
            <p:cNvSpPr>
              <a:spLocks/>
            </p:cNvSpPr>
            <p:nvPr/>
          </p:nvSpPr>
          <p:spPr bwMode="auto">
            <a:xfrm>
              <a:off x="137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6" name="Freeform 68"/>
            <p:cNvSpPr>
              <a:spLocks/>
            </p:cNvSpPr>
            <p:nvPr/>
          </p:nvSpPr>
          <p:spPr bwMode="auto">
            <a:xfrm>
              <a:off x="6676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7" name="Freeform 69"/>
            <p:cNvSpPr>
              <a:spLocks/>
            </p:cNvSpPr>
            <p:nvPr/>
          </p:nvSpPr>
          <p:spPr bwMode="auto">
            <a:xfrm>
              <a:off x="2217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8" name="Freeform 70"/>
            <p:cNvSpPr>
              <a:spLocks/>
            </p:cNvSpPr>
            <p:nvPr/>
          </p:nvSpPr>
          <p:spPr bwMode="auto">
            <a:xfrm>
              <a:off x="1326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8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8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9" name="Freeform 71"/>
            <p:cNvSpPr>
              <a:spLocks/>
            </p:cNvSpPr>
            <p:nvPr/>
          </p:nvSpPr>
          <p:spPr bwMode="auto">
            <a:xfrm>
              <a:off x="1920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2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0" name="Freeform 72"/>
            <p:cNvSpPr>
              <a:spLocks/>
            </p:cNvSpPr>
            <p:nvPr/>
          </p:nvSpPr>
          <p:spPr bwMode="auto">
            <a:xfrm>
              <a:off x="1623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4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1" name="Freeform 73"/>
            <p:cNvSpPr>
              <a:spLocks/>
            </p:cNvSpPr>
            <p:nvPr/>
          </p:nvSpPr>
          <p:spPr bwMode="auto">
            <a:xfrm>
              <a:off x="434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9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9 w 377"/>
                <a:gd name="T9" fmla="*/ 0 h 104"/>
                <a:gd name="T10" fmla="*/ 0 w 377"/>
                <a:gd name="T11" fmla="*/ 104 h 104"/>
                <a:gd name="T12" fmla="*/ 42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9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2" name="Freeform 74"/>
            <p:cNvSpPr>
              <a:spLocks/>
            </p:cNvSpPr>
            <p:nvPr/>
          </p:nvSpPr>
          <p:spPr bwMode="auto">
            <a:xfrm>
              <a:off x="4595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3" name="Freeform 75"/>
            <p:cNvSpPr>
              <a:spLocks/>
            </p:cNvSpPr>
            <p:nvPr/>
          </p:nvSpPr>
          <p:spPr bwMode="auto">
            <a:xfrm>
              <a:off x="1029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8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8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4" name="Freeform 76"/>
            <p:cNvSpPr>
              <a:spLocks/>
            </p:cNvSpPr>
            <p:nvPr/>
          </p:nvSpPr>
          <p:spPr bwMode="auto">
            <a:xfrm>
              <a:off x="4001" y="4285"/>
              <a:ext cx="126" cy="35"/>
            </a:xfrm>
            <a:custGeom>
              <a:avLst/>
              <a:gdLst>
                <a:gd name="T0" fmla="*/ 41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1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1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5" name="Freeform 77"/>
            <p:cNvSpPr>
              <a:spLocks/>
            </p:cNvSpPr>
            <p:nvPr/>
          </p:nvSpPr>
          <p:spPr bwMode="auto">
            <a:xfrm>
              <a:off x="731" y="4285"/>
              <a:ext cx="126" cy="35"/>
            </a:xfrm>
            <a:custGeom>
              <a:avLst/>
              <a:gdLst>
                <a:gd name="T0" fmla="*/ 44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4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4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4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6" name="Freeform 78"/>
            <p:cNvSpPr>
              <a:spLocks/>
            </p:cNvSpPr>
            <p:nvPr/>
          </p:nvSpPr>
          <p:spPr bwMode="auto">
            <a:xfrm>
              <a:off x="3704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9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9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7" name="Freeform 79"/>
            <p:cNvSpPr>
              <a:spLocks/>
            </p:cNvSpPr>
            <p:nvPr/>
          </p:nvSpPr>
          <p:spPr bwMode="auto">
            <a:xfrm>
              <a:off x="3407" y="4285"/>
              <a:ext cx="125" cy="35"/>
            </a:xfrm>
            <a:custGeom>
              <a:avLst/>
              <a:gdLst>
                <a:gd name="T0" fmla="*/ 41 w 375"/>
                <a:gd name="T1" fmla="*/ 104 h 104"/>
                <a:gd name="T2" fmla="*/ 188 w 375"/>
                <a:gd name="T3" fmla="*/ 23 h 104"/>
                <a:gd name="T4" fmla="*/ 334 w 375"/>
                <a:gd name="T5" fmla="*/ 104 h 104"/>
                <a:gd name="T6" fmla="*/ 375 w 375"/>
                <a:gd name="T7" fmla="*/ 104 h 104"/>
                <a:gd name="T8" fmla="*/ 188 w 375"/>
                <a:gd name="T9" fmla="*/ 0 h 104"/>
                <a:gd name="T10" fmla="*/ 0 w 375"/>
                <a:gd name="T11" fmla="*/ 104 h 104"/>
                <a:gd name="T12" fmla="*/ 41 w 3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104">
                  <a:moveTo>
                    <a:pt x="41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5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8" name="Freeform 80"/>
            <p:cNvSpPr>
              <a:spLocks/>
            </p:cNvSpPr>
            <p:nvPr/>
          </p:nvSpPr>
          <p:spPr bwMode="auto">
            <a:xfrm>
              <a:off x="4298" y="4285"/>
              <a:ext cx="126" cy="35"/>
            </a:xfrm>
            <a:custGeom>
              <a:avLst/>
              <a:gdLst>
                <a:gd name="T0" fmla="*/ 189 w 377"/>
                <a:gd name="T1" fmla="*/ 0 h 104"/>
                <a:gd name="T2" fmla="*/ 189 w 377"/>
                <a:gd name="T3" fmla="*/ 0 h 104"/>
                <a:gd name="T4" fmla="*/ 0 w 377"/>
                <a:gd name="T5" fmla="*/ 104 h 104"/>
                <a:gd name="T6" fmla="*/ 42 w 377"/>
                <a:gd name="T7" fmla="*/ 104 h 104"/>
                <a:gd name="T8" fmla="*/ 189 w 377"/>
                <a:gd name="T9" fmla="*/ 23 h 104"/>
                <a:gd name="T10" fmla="*/ 336 w 377"/>
                <a:gd name="T11" fmla="*/ 104 h 104"/>
                <a:gd name="T12" fmla="*/ 377 w 377"/>
                <a:gd name="T13" fmla="*/ 104 h 104"/>
                <a:gd name="T14" fmla="*/ 189 w 377"/>
                <a:gd name="T15" fmla="*/ 0 h 104"/>
                <a:gd name="T16" fmla="*/ 189 w 377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189" y="0"/>
                  </a:move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lnTo>
                    <a:pt x="189" y="23"/>
                  </a:lnTo>
                  <a:lnTo>
                    <a:pt x="336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9" name="Freeform 81"/>
            <p:cNvSpPr>
              <a:spLocks/>
            </p:cNvSpPr>
            <p:nvPr/>
          </p:nvSpPr>
          <p:spPr bwMode="auto">
            <a:xfrm>
              <a:off x="2515" y="4285"/>
              <a:ext cx="125" cy="35"/>
            </a:xfrm>
            <a:custGeom>
              <a:avLst/>
              <a:gdLst>
                <a:gd name="T0" fmla="*/ 41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1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1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0" name="Freeform 82"/>
            <p:cNvSpPr>
              <a:spLocks/>
            </p:cNvSpPr>
            <p:nvPr/>
          </p:nvSpPr>
          <p:spPr bwMode="auto">
            <a:xfrm>
              <a:off x="3109" y="4285"/>
              <a:ext cx="126" cy="35"/>
            </a:xfrm>
            <a:custGeom>
              <a:avLst/>
              <a:gdLst>
                <a:gd name="T0" fmla="*/ 42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1" name="Freeform 83"/>
            <p:cNvSpPr>
              <a:spLocks/>
            </p:cNvSpPr>
            <p:nvPr/>
          </p:nvSpPr>
          <p:spPr bwMode="auto">
            <a:xfrm>
              <a:off x="2812" y="4285"/>
              <a:ext cx="126" cy="35"/>
            </a:xfrm>
            <a:custGeom>
              <a:avLst/>
              <a:gdLst>
                <a:gd name="T0" fmla="*/ 43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3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3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2" name="Freeform 84"/>
            <p:cNvSpPr>
              <a:spLocks/>
            </p:cNvSpPr>
            <p:nvPr/>
          </p:nvSpPr>
          <p:spPr bwMode="auto">
            <a:xfrm>
              <a:off x="2159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3" name="Freeform 85"/>
            <p:cNvSpPr>
              <a:spLocks/>
            </p:cNvSpPr>
            <p:nvPr/>
          </p:nvSpPr>
          <p:spPr bwMode="auto">
            <a:xfrm>
              <a:off x="2754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4" name="Freeform 86"/>
            <p:cNvSpPr>
              <a:spLocks/>
            </p:cNvSpPr>
            <p:nvPr/>
          </p:nvSpPr>
          <p:spPr bwMode="auto">
            <a:xfrm>
              <a:off x="2456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5" name="Freeform 87"/>
            <p:cNvSpPr>
              <a:spLocks/>
            </p:cNvSpPr>
            <p:nvPr/>
          </p:nvSpPr>
          <p:spPr bwMode="auto">
            <a:xfrm>
              <a:off x="1862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8 w 726"/>
                <a:gd name="T9" fmla="*/ 3 h 200"/>
                <a:gd name="T10" fmla="*/ 368 w 726"/>
                <a:gd name="T11" fmla="*/ 3 h 200"/>
                <a:gd name="T12" fmla="*/ 363 w 726"/>
                <a:gd name="T13" fmla="*/ 0 h 200"/>
                <a:gd name="T14" fmla="*/ 0 w 726"/>
                <a:gd name="T15" fmla="*/ 200 h 200"/>
                <a:gd name="T16" fmla="*/ 42 w 726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6" name="Freeform 88"/>
            <p:cNvSpPr>
              <a:spLocks/>
            </p:cNvSpPr>
            <p:nvPr/>
          </p:nvSpPr>
          <p:spPr bwMode="auto">
            <a:xfrm>
              <a:off x="1565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7" name="Freeform 89"/>
            <p:cNvSpPr>
              <a:spLocks/>
            </p:cNvSpPr>
            <p:nvPr/>
          </p:nvSpPr>
          <p:spPr bwMode="auto">
            <a:xfrm>
              <a:off x="376" y="4253"/>
              <a:ext cx="242" cy="67"/>
            </a:xfrm>
            <a:custGeom>
              <a:avLst/>
              <a:gdLst>
                <a:gd name="T0" fmla="*/ 41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1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1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8" name="Freeform 90"/>
            <p:cNvSpPr>
              <a:spLocks/>
            </p:cNvSpPr>
            <p:nvPr/>
          </p:nvSpPr>
          <p:spPr bwMode="auto">
            <a:xfrm>
              <a:off x="79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9" name="Freeform 91"/>
            <p:cNvSpPr>
              <a:spLocks/>
            </p:cNvSpPr>
            <p:nvPr/>
          </p:nvSpPr>
          <p:spPr bwMode="auto">
            <a:xfrm>
              <a:off x="0" y="4307"/>
              <a:ext cx="24" cy="13"/>
            </a:xfrm>
            <a:custGeom>
              <a:avLst/>
              <a:gdLst>
                <a:gd name="T0" fmla="*/ 0 w 71"/>
                <a:gd name="T1" fmla="*/ 23 h 39"/>
                <a:gd name="T2" fmla="*/ 29 w 71"/>
                <a:gd name="T3" fmla="*/ 39 h 39"/>
                <a:gd name="T4" fmla="*/ 71 w 71"/>
                <a:gd name="T5" fmla="*/ 39 h 39"/>
                <a:gd name="T6" fmla="*/ 0 w 71"/>
                <a:gd name="T7" fmla="*/ 0 h 39"/>
                <a:gd name="T8" fmla="*/ 0 w 71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9">
                  <a:moveTo>
                    <a:pt x="0" y="23"/>
                  </a:moveTo>
                  <a:lnTo>
                    <a:pt x="29" y="39"/>
                  </a:lnTo>
                  <a:lnTo>
                    <a:pt x="71" y="39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0" name="Freeform 92"/>
            <p:cNvSpPr>
              <a:spLocks/>
            </p:cNvSpPr>
            <p:nvPr/>
          </p:nvSpPr>
          <p:spPr bwMode="auto">
            <a:xfrm>
              <a:off x="67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1" name="Freeform 93"/>
            <p:cNvSpPr>
              <a:spLocks/>
            </p:cNvSpPr>
            <p:nvPr/>
          </p:nvSpPr>
          <p:spPr bwMode="auto">
            <a:xfrm>
              <a:off x="1267" y="4253"/>
              <a:ext cx="243" cy="67"/>
            </a:xfrm>
            <a:custGeom>
              <a:avLst/>
              <a:gdLst>
                <a:gd name="T0" fmla="*/ 43 w 727"/>
                <a:gd name="T1" fmla="*/ 200 h 200"/>
                <a:gd name="T2" fmla="*/ 364 w 727"/>
                <a:gd name="T3" fmla="*/ 23 h 200"/>
                <a:gd name="T4" fmla="*/ 686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3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3" y="200"/>
                  </a:moveTo>
                  <a:lnTo>
                    <a:pt x="364" y="23"/>
                  </a:lnTo>
                  <a:lnTo>
                    <a:pt x="686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3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2" name="Freeform 94"/>
            <p:cNvSpPr>
              <a:spLocks/>
            </p:cNvSpPr>
            <p:nvPr/>
          </p:nvSpPr>
          <p:spPr bwMode="auto">
            <a:xfrm>
              <a:off x="3051" y="4253"/>
              <a:ext cx="242" cy="67"/>
            </a:xfrm>
            <a:custGeom>
              <a:avLst/>
              <a:gdLst>
                <a:gd name="T0" fmla="*/ 42 w 728"/>
                <a:gd name="T1" fmla="*/ 200 h 200"/>
                <a:gd name="T2" fmla="*/ 363 w 728"/>
                <a:gd name="T3" fmla="*/ 23 h 200"/>
                <a:gd name="T4" fmla="*/ 684 w 728"/>
                <a:gd name="T5" fmla="*/ 200 h 200"/>
                <a:gd name="T6" fmla="*/ 728 w 728"/>
                <a:gd name="T7" fmla="*/ 200 h 200"/>
                <a:gd name="T8" fmla="*/ 363 w 728"/>
                <a:gd name="T9" fmla="*/ 0 h 200"/>
                <a:gd name="T10" fmla="*/ 0 w 728"/>
                <a:gd name="T11" fmla="*/ 200 h 200"/>
                <a:gd name="T12" fmla="*/ 42 w 728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8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3" name="Freeform 95"/>
            <p:cNvSpPr>
              <a:spLocks/>
            </p:cNvSpPr>
            <p:nvPr/>
          </p:nvSpPr>
          <p:spPr bwMode="auto">
            <a:xfrm>
              <a:off x="5429" y="4253"/>
              <a:ext cx="242" cy="67"/>
            </a:xfrm>
            <a:custGeom>
              <a:avLst/>
              <a:gdLst>
                <a:gd name="T0" fmla="*/ 41 w 727"/>
                <a:gd name="T1" fmla="*/ 200 h 200"/>
                <a:gd name="T2" fmla="*/ 364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1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1" y="200"/>
                  </a:moveTo>
                  <a:lnTo>
                    <a:pt x="364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4" name="Freeform 96"/>
            <p:cNvSpPr>
              <a:spLocks/>
            </p:cNvSpPr>
            <p:nvPr/>
          </p:nvSpPr>
          <p:spPr bwMode="auto">
            <a:xfrm>
              <a:off x="970" y="4253"/>
              <a:ext cx="243" cy="67"/>
            </a:xfrm>
            <a:custGeom>
              <a:avLst/>
              <a:gdLst>
                <a:gd name="T0" fmla="*/ 41 w 727"/>
                <a:gd name="T1" fmla="*/ 200 h 200"/>
                <a:gd name="T2" fmla="*/ 363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3 w 727"/>
                <a:gd name="T9" fmla="*/ 0 h 200"/>
                <a:gd name="T10" fmla="*/ 0 w 727"/>
                <a:gd name="T11" fmla="*/ 200 h 200"/>
                <a:gd name="T12" fmla="*/ 41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1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5" name="Freeform 97"/>
            <p:cNvSpPr>
              <a:spLocks/>
            </p:cNvSpPr>
            <p:nvPr/>
          </p:nvSpPr>
          <p:spPr bwMode="auto">
            <a:xfrm>
              <a:off x="5131" y="4253"/>
              <a:ext cx="243" cy="67"/>
            </a:xfrm>
            <a:custGeom>
              <a:avLst/>
              <a:gdLst>
                <a:gd name="T0" fmla="*/ 42 w 727"/>
                <a:gd name="T1" fmla="*/ 200 h 200"/>
                <a:gd name="T2" fmla="*/ 363 w 727"/>
                <a:gd name="T3" fmla="*/ 23 h 200"/>
                <a:gd name="T4" fmla="*/ 684 w 727"/>
                <a:gd name="T5" fmla="*/ 200 h 200"/>
                <a:gd name="T6" fmla="*/ 727 w 727"/>
                <a:gd name="T7" fmla="*/ 200 h 200"/>
                <a:gd name="T8" fmla="*/ 363 w 727"/>
                <a:gd name="T9" fmla="*/ 0 h 200"/>
                <a:gd name="T10" fmla="*/ 0 w 727"/>
                <a:gd name="T11" fmla="*/ 200 h 200"/>
                <a:gd name="T12" fmla="*/ 42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7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6" name="Freeform 98"/>
            <p:cNvSpPr>
              <a:spLocks/>
            </p:cNvSpPr>
            <p:nvPr/>
          </p:nvSpPr>
          <p:spPr bwMode="auto">
            <a:xfrm>
              <a:off x="394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8 w 726"/>
                <a:gd name="T9" fmla="*/ 3 h 200"/>
                <a:gd name="T10" fmla="*/ 368 w 726"/>
                <a:gd name="T11" fmla="*/ 3 h 200"/>
                <a:gd name="T12" fmla="*/ 363 w 726"/>
                <a:gd name="T13" fmla="*/ 0 h 200"/>
                <a:gd name="T14" fmla="*/ 0 w 726"/>
                <a:gd name="T15" fmla="*/ 200 h 200"/>
                <a:gd name="T16" fmla="*/ 42 w 726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7" name="Freeform 99"/>
            <p:cNvSpPr>
              <a:spLocks/>
            </p:cNvSpPr>
            <p:nvPr/>
          </p:nvSpPr>
          <p:spPr bwMode="auto">
            <a:xfrm>
              <a:off x="4537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8" name="Freeform 100"/>
            <p:cNvSpPr>
              <a:spLocks/>
            </p:cNvSpPr>
            <p:nvPr/>
          </p:nvSpPr>
          <p:spPr bwMode="auto">
            <a:xfrm>
              <a:off x="4240" y="4253"/>
              <a:ext cx="242" cy="67"/>
            </a:xfrm>
            <a:custGeom>
              <a:avLst/>
              <a:gdLst>
                <a:gd name="T0" fmla="*/ 363 w 726"/>
                <a:gd name="T1" fmla="*/ 0 h 200"/>
                <a:gd name="T2" fmla="*/ 363 w 726"/>
                <a:gd name="T3" fmla="*/ 0 h 200"/>
                <a:gd name="T4" fmla="*/ 0 w 726"/>
                <a:gd name="T5" fmla="*/ 200 h 200"/>
                <a:gd name="T6" fmla="*/ 42 w 726"/>
                <a:gd name="T7" fmla="*/ 200 h 200"/>
                <a:gd name="T8" fmla="*/ 363 w 726"/>
                <a:gd name="T9" fmla="*/ 23 h 200"/>
                <a:gd name="T10" fmla="*/ 684 w 726"/>
                <a:gd name="T11" fmla="*/ 200 h 200"/>
                <a:gd name="T12" fmla="*/ 726 w 726"/>
                <a:gd name="T13" fmla="*/ 200 h 200"/>
                <a:gd name="T14" fmla="*/ 363 w 726"/>
                <a:gd name="T15" fmla="*/ 0 h 200"/>
                <a:gd name="T16" fmla="*/ 363 w 726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363" y="0"/>
                  </a:move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9" name="Freeform 101"/>
            <p:cNvSpPr>
              <a:spLocks/>
            </p:cNvSpPr>
            <p:nvPr/>
          </p:nvSpPr>
          <p:spPr bwMode="auto">
            <a:xfrm>
              <a:off x="7509" y="4253"/>
              <a:ext cx="172" cy="67"/>
            </a:xfrm>
            <a:custGeom>
              <a:avLst/>
              <a:gdLst>
                <a:gd name="T0" fmla="*/ 42 w 516"/>
                <a:gd name="T1" fmla="*/ 200 h 200"/>
                <a:gd name="T2" fmla="*/ 363 w 516"/>
                <a:gd name="T3" fmla="*/ 23 h 200"/>
                <a:gd name="T4" fmla="*/ 516 w 516"/>
                <a:gd name="T5" fmla="*/ 106 h 200"/>
                <a:gd name="T6" fmla="*/ 516 w 516"/>
                <a:gd name="T7" fmla="*/ 83 h 200"/>
                <a:gd name="T8" fmla="*/ 363 w 516"/>
                <a:gd name="T9" fmla="*/ 0 h 200"/>
                <a:gd name="T10" fmla="*/ 0 w 516"/>
                <a:gd name="T11" fmla="*/ 200 h 200"/>
                <a:gd name="T12" fmla="*/ 42 w 51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00">
                  <a:moveTo>
                    <a:pt x="42" y="200"/>
                  </a:moveTo>
                  <a:lnTo>
                    <a:pt x="363" y="23"/>
                  </a:lnTo>
                  <a:lnTo>
                    <a:pt x="516" y="106"/>
                  </a:lnTo>
                  <a:lnTo>
                    <a:pt x="516" y="8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0" name="Freeform 102"/>
            <p:cNvSpPr>
              <a:spLocks/>
            </p:cNvSpPr>
            <p:nvPr/>
          </p:nvSpPr>
          <p:spPr bwMode="auto">
            <a:xfrm>
              <a:off x="4834" y="4253"/>
              <a:ext cx="242" cy="67"/>
            </a:xfrm>
            <a:custGeom>
              <a:avLst/>
              <a:gdLst>
                <a:gd name="T0" fmla="*/ 41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1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1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1" name="Freeform 103"/>
            <p:cNvSpPr>
              <a:spLocks/>
            </p:cNvSpPr>
            <p:nvPr/>
          </p:nvSpPr>
          <p:spPr bwMode="auto">
            <a:xfrm>
              <a:off x="5726" y="4253"/>
              <a:ext cx="242" cy="67"/>
            </a:xfrm>
            <a:custGeom>
              <a:avLst/>
              <a:gdLst>
                <a:gd name="T0" fmla="*/ 41 w 725"/>
                <a:gd name="T1" fmla="*/ 200 h 200"/>
                <a:gd name="T2" fmla="*/ 362 w 725"/>
                <a:gd name="T3" fmla="*/ 23 h 200"/>
                <a:gd name="T4" fmla="*/ 684 w 725"/>
                <a:gd name="T5" fmla="*/ 200 h 200"/>
                <a:gd name="T6" fmla="*/ 725 w 725"/>
                <a:gd name="T7" fmla="*/ 200 h 200"/>
                <a:gd name="T8" fmla="*/ 362 w 725"/>
                <a:gd name="T9" fmla="*/ 0 h 200"/>
                <a:gd name="T10" fmla="*/ 0 w 725"/>
                <a:gd name="T11" fmla="*/ 200 h 200"/>
                <a:gd name="T12" fmla="*/ 41 w 725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200">
                  <a:moveTo>
                    <a:pt x="41" y="200"/>
                  </a:moveTo>
                  <a:lnTo>
                    <a:pt x="362" y="23"/>
                  </a:lnTo>
                  <a:lnTo>
                    <a:pt x="684" y="200"/>
                  </a:lnTo>
                  <a:lnTo>
                    <a:pt x="725" y="200"/>
                  </a:lnTo>
                  <a:lnTo>
                    <a:pt x="362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2" name="Freeform 104"/>
            <p:cNvSpPr>
              <a:spLocks/>
            </p:cNvSpPr>
            <p:nvPr/>
          </p:nvSpPr>
          <p:spPr bwMode="auto">
            <a:xfrm>
              <a:off x="602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3" name="Freeform 105"/>
            <p:cNvSpPr>
              <a:spLocks/>
            </p:cNvSpPr>
            <p:nvPr/>
          </p:nvSpPr>
          <p:spPr bwMode="auto">
            <a:xfrm>
              <a:off x="7212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4" name="Freeform 106"/>
            <p:cNvSpPr>
              <a:spLocks/>
            </p:cNvSpPr>
            <p:nvPr/>
          </p:nvSpPr>
          <p:spPr bwMode="auto">
            <a:xfrm>
              <a:off x="6915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5" name="Freeform 107"/>
            <p:cNvSpPr>
              <a:spLocks/>
            </p:cNvSpPr>
            <p:nvPr/>
          </p:nvSpPr>
          <p:spPr bwMode="auto">
            <a:xfrm>
              <a:off x="6618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6" name="Freeform 108"/>
            <p:cNvSpPr>
              <a:spLocks/>
            </p:cNvSpPr>
            <p:nvPr/>
          </p:nvSpPr>
          <p:spPr bwMode="auto">
            <a:xfrm>
              <a:off x="6321" y="4253"/>
              <a:ext cx="241" cy="67"/>
            </a:xfrm>
            <a:custGeom>
              <a:avLst/>
              <a:gdLst>
                <a:gd name="T0" fmla="*/ 41 w 725"/>
                <a:gd name="T1" fmla="*/ 200 h 200"/>
                <a:gd name="T2" fmla="*/ 362 w 725"/>
                <a:gd name="T3" fmla="*/ 23 h 200"/>
                <a:gd name="T4" fmla="*/ 684 w 725"/>
                <a:gd name="T5" fmla="*/ 200 h 200"/>
                <a:gd name="T6" fmla="*/ 725 w 725"/>
                <a:gd name="T7" fmla="*/ 200 h 200"/>
                <a:gd name="T8" fmla="*/ 367 w 725"/>
                <a:gd name="T9" fmla="*/ 3 h 200"/>
                <a:gd name="T10" fmla="*/ 367 w 725"/>
                <a:gd name="T11" fmla="*/ 3 h 200"/>
                <a:gd name="T12" fmla="*/ 362 w 725"/>
                <a:gd name="T13" fmla="*/ 0 h 200"/>
                <a:gd name="T14" fmla="*/ 0 w 725"/>
                <a:gd name="T15" fmla="*/ 200 h 200"/>
                <a:gd name="T16" fmla="*/ 41 w 725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5" h="200">
                  <a:moveTo>
                    <a:pt x="41" y="200"/>
                  </a:moveTo>
                  <a:lnTo>
                    <a:pt x="362" y="23"/>
                  </a:lnTo>
                  <a:lnTo>
                    <a:pt x="684" y="200"/>
                  </a:lnTo>
                  <a:lnTo>
                    <a:pt x="725" y="200"/>
                  </a:lnTo>
                  <a:lnTo>
                    <a:pt x="367" y="3"/>
                  </a:lnTo>
                  <a:lnTo>
                    <a:pt x="367" y="3"/>
                  </a:lnTo>
                  <a:lnTo>
                    <a:pt x="362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7" name="Freeform 109"/>
            <p:cNvSpPr>
              <a:spLocks/>
            </p:cNvSpPr>
            <p:nvPr/>
          </p:nvSpPr>
          <p:spPr bwMode="auto">
            <a:xfrm>
              <a:off x="3348" y="4253"/>
              <a:ext cx="242" cy="67"/>
            </a:xfrm>
            <a:custGeom>
              <a:avLst/>
              <a:gdLst>
                <a:gd name="T0" fmla="*/ 42 w 727"/>
                <a:gd name="T1" fmla="*/ 200 h 200"/>
                <a:gd name="T2" fmla="*/ 364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2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2" y="200"/>
                  </a:moveTo>
                  <a:lnTo>
                    <a:pt x="364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8" name="Freeform 110"/>
            <p:cNvSpPr>
              <a:spLocks/>
            </p:cNvSpPr>
            <p:nvPr/>
          </p:nvSpPr>
          <p:spPr bwMode="auto">
            <a:xfrm>
              <a:off x="3646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9" name="Freeform 111"/>
            <p:cNvSpPr>
              <a:spLocks/>
            </p:cNvSpPr>
            <p:nvPr/>
          </p:nvSpPr>
          <p:spPr bwMode="auto">
            <a:xfrm>
              <a:off x="0" y="4221"/>
              <a:ext cx="7681" cy="90"/>
            </a:xfrm>
            <a:custGeom>
              <a:avLst/>
              <a:gdLst>
                <a:gd name="T0" fmla="*/ 21986 w 23043"/>
                <a:gd name="T1" fmla="*/ 7 h 269"/>
                <a:gd name="T2" fmla="*/ 21093 w 23043"/>
                <a:gd name="T3" fmla="*/ 7 h 269"/>
                <a:gd name="T4" fmla="*/ 20202 w 23043"/>
                <a:gd name="T5" fmla="*/ 7 h 269"/>
                <a:gd name="T6" fmla="*/ 19310 w 23043"/>
                <a:gd name="T7" fmla="*/ 7 h 269"/>
                <a:gd name="T8" fmla="*/ 18419 w 23043"/>
                <a:gd name="T9" fmla="*/ 7 h 269"/>
                <a:gd name="T10" fmla="*/ 17527 w 23043"/>
                <a:gd name="T11" fmla="*/ 7 h 269"/>
                <a:gd name="T12" fmla="*/ 16636 w 23043"/>
                <a:gd name="T13" fmla="*/ 7 h 269"/>
                <a:gd name="T14" fmla="*/ 15744 w 23043"/>
                <a:gd name="T15" fmla="*/ 7 h 269"/>
                <a:gd name="T16" fmla="*/ 14851 w 23043"/>
                <a:gd name="T17" fmla="*/ 7 h 269"/>
                <a:gd name="T18" fmla="*/ 13960 w 23043"/>
                <a:gd name="T19" fmla="*/ 7 h 269"/>
                <a:gd name="T20" fmla="*/ 13097 w 23043"/>
                <a:gd name="T21" fmla="*/ 7 h 269"/>
                <a:gd name="T22" fmla="*/ 12206 w 23043"/>
                <a:gd name="T23" fmla="*/ 7 h 269"/>
                <a:gd name="T24" fmla="*/ 11313 w 23043"/>
                <a:gd name="T25" fmla="*/ 7 h 269"/>
                <a:gd name="T26" fmla="*/ 10421 w 23043"/>
                <a:gd name="T27" fmla="*/ 7 h 269"/>
                <a:gd name="T28" fmla="*/ 9530 w 23043"/>
                <a:gd name="T29" fmla="*/ 7 h 269"/>
                <a:gd name="T30" fmla="*/ 8638 w 23043"/>
                <a:gd name="T31" fmla="*/ 7 h 269"/>
                <a:gd name="T32" fmla="*/ 7747 w 23043"/>
                <a:gd name="T33" fmla="*/ 7 h 269"/>
                <a:gd name="T34" fmla="*/ 6855 w 23043"/>
                <a:gd name="T35" fmla="*/ 7 h 269"/>
                <a:gd name="T36" fmla="*/ 5964 w 23043"/>
                <a:gd name="T37" fmla="*/ 7 h 269"/>
                <a:gd name="T38" fmla="*/ 5072 w 23043"/>
                <a:gd name="T39" fmla="*/ 7 h 269"/>
                <a:gd name="T40" fmla="*/ 4179 w 23043"/>
                <a:gd name="T41" fmla="*/ 7 h 269"/>
                <a:gd name="T42" fmla="*/ 3288 w 23043"/>
                <a:gd name="T43" fmla="*/ 7 h 269"/>
                <a:gd name="T44" fmla="*/ 2396 w 23043"/>
                <a:gd name="T45" fmla="*/ 7 h 269"/>
                <a:gd name="T46" fmla="*/ 1505 w 23043"/>
                <a:gd name="T47" fmla="*/ 7 h 269"/>
                <a:gd name="T48" fmla="*/ 614 w 23043"/>
                <a:gd name="T49" fmla="*/ 7 h 269"/>
                <a:gd name="T50" fmla="*/ 0 w 23043"/>
                <a:gd name="T51" fmla="*/ 161 h 269"/>
                <a:gd name="T52" fmla="*/ 599 w 23043"/>
                <a:gd name="T53" fmla="*/ 23 h 269"/>
                <a:gd name="T54" fmla="*/ 1937 w 23043"/>
                <a:gd name="T55" fmla="*/ 269 h 269"/>
                <a:gd name="T56" fmla="*/ 3274 w 23043"/>
                <a:gd name="T57" fmla="*/ 23 h 269"/>
                <a:gd name="T58" fmla="*/ 4611 w 23043"/>
                <a:gd name="T59" fmla="*/ 269 h 269"/>
                <a:gd name="T60" fmla="*/ 5949 w 23043"/>
                <a:gd name="T61" fmla="*/ 23 h 269"/>
                <a:gd name="T62" fmla="*/ 6396 w 23043"/>
                <a:gd name="T63" fmla="*/ 269 h 269"/>
                <a:gd name="T64" fmla="*/ 7732 w 23043"/>
                <a:gd name="T65" fmla="*/ 23 h 269"/>
                <a:gd name="T66" fmla="*/ 9070 w 23043"/>
                <a:gd name="T67" fmla="*/ 269 h 269"/>
                <a:gd name="T68" fmla="*/ 10408 w 23043"/>
                <a:gd name="T69" fmla="*/ 23 h 269"/>
                <a:gd name="T70" fmla="*/ 11745 w 23043"/>
                <a:gd name="T71" fmla="*/ 269 h 269"/>
                <a:gd name="T72" fmla="*/ 12636 w 23043"/>
                <a:gd name="T73" fmla="*/ 269 h 269"/>
                <a:gd name="T74" fmla="*/ 13529 w 23043"/>
                <a:gd name="T75" fmla="*/ 269 h 269"/>
                <a:gd name="T76" fmla="*/ 14421 w 23043"/>
                <a:gd name="T77" fmla="*/ 269 h 269"/>
                <a:gd name="T78" fmla="*/ 15757 w 23043"/>
                <a:gd name="T79" fmla="*/ 23 h 269"/>
                <a:gd name="T80" fmla="*/ 17095 w 23043"/>
                <a:gd name="T81" fmla="*/ 269 h 269"/>
                <a:gd name="T82" fmla="*/ 18433 w 23043"/>
                <a:gd name="T83" fmla="*/ 23 h 269"/>
                <a:gd name="T84" fmla="*/ 19771 w 23043"/>
                <a:gd name="T85" fmla="*/ 269 h 269"/>
                <a:gd name="T86" fmla="*/ 20216 w 23043"/>
                <a:gd name="T87" fmla="*/ 23 h 269"/>
                <a:gd name="T88" fmla="*/ 21554 w 23043"/>
                <a:gd name="T89" fmla="*/ 269 h 269"/>
                <a:gd name="T90" fmla="*/ 22890 w 23043"/>
                <a:gd name="T91" fmla="*/ 23 h 269"/>
                <a:gd name="T92" fmla="*/ 22890 w 23043"/>
                <a:gd name="T9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3" h="269">
                  <a:moveTo>
                    <a:pt x="22445" y="246"/>
                  </a:moveTo>
                  <a:lnTo>
                    <a:pt x="22013" y="7"/>
                  </a:lnTo>
                  <a:lnTo>
                    <a:pt x="21986" y="7"/>
                  </a:lnTo>
                  <a:lnTo>
                    <a:pt x="21554" y="246"/>
                  </a:lnTo>
                  <a:lnTo>
                    <a:pt x="21122" y="7"/>
                  </a:lnTo>
                  <a:lnTo>
                    <a:pt x="21093" y="7"/>
                  </a:lnTo>
                  <a:lnTo>
                    <a:pt x="20662" y="246"/>
                  </a:lnTo>
                  <a:lnTo>
                    <a:pt x="20230" y="7"/>
                  </a:lnTo>
                  <a:lnTo>
                    <a:pt x="20202" y="7"/>
                  </a:lnTo>
                  <a:lnTo>
                    <a:pt x="19771" y="246"/>
                  </a:lnTo>
                  <a:lnTo>
                    <a:pt x="19339" y="7"/>
                  </a:lnTo>
                  <a:lnTo>
                    <a:pt x="19310" y="7"/>
                  </a:lnTo>
                  <a:lnTo>
                    <a:pt x="18878" y="246"/>
                  </a:lnTo>
                  <a:lnTo>
                    <a:pt x="18447" y="7"/>
                  </a:lnTo>
                  <a:lnTo>
                    <a:pt x="18419" y="7"/>
                  </a:lnTo>
                  <a:lnTo>
                    <a:pt x="17987" y="246"/>
                  </a:lnTo>
                  <a:lnTo>
                    <a:pt x="17554" y="7"/>
                  </a:lnTo>
                  <a:lnTo>
                    <a:pt x="17527" y="7"/>
                  </a:lnTo>
                  <a:lnTo>
                    <a:pt x="17095" y="246"/>
                  </a:lnTo>
                  <a:lnTo>
                    <a:pt x="16663" y="7"/>
                  </a:lnTo>
                  <a:lnTo>
                    <a:pt x="16636" y="7"/>
                  </a:lnTo>
                  <a:lnTo>
                    <a:pt x="16204" y="246"/>
                  </a:lnTo>
                  <a:lnTo>
                    <a:pt x="15771" y="7"/>
                  </a:lnTo>
                  <a:lnTo>
                    <a:pt x="15744" y="7"/>
                  </a:lnTo>
                  <a:lnTo>
                    <a:pt x="15312" y="246"/>
                  </a:lnTo>
                  <a:lnTo>
                    <a:pt x="14880" y="7"/>
                  </a:lnTo>
                  <a:lnTo>
                    <a:pt x="14851" y="7"/>
                  </a:lnTo>
                  <a:lnTo>
                    <a:pt x="14421" y="246"/>
                  </a:lnTo>
                  <a:lnTo>
                    <a:pt x="13989" y="7"/>
                  </a:lnTo>
                  <a:lnTo>
                    <a:pt x="13960" y="7"/>
                  </a:lnTo>
                  <a:lnTo>
                    <a:pt x="13536" y="241"/>
                  </a:lnTo>
                  <a:lnTo>
                    <a:pt x="13529" y="246"/>
                  </a:lnTo>
                  <a:lnTo>
                    <a:pt x="13097" y="7"/>
                  </a:lnTo>
                  <a:lnTo>
                    <a:pt x="13068" y="7"/>
                  </a:lnTo>
                  <a:lnTo>
                    <a:pt x="12636" y="246"/>
                  </a:lnTo>
                  <a:lnTo>
                    <a:pt x="12206" y="7"/>
                  </a:lnTo>
                  <a:lnTo>
                    <a:pt x="12177" y="7"/>
                  </a:lnTo>
                  <a:lnTo>
                    <a:pt x="11745" y="246"/>
                  </a:lnTo>
                  <a:lnTo>
                    <a:pt x="11313" y="7"/>
                  </a:lnTo>
                  <a:lnTo>
                    <a:pt x="11285" y="7"/>
                  </a:lnTo>
                  <a:lnTo>
                    <a:pt x="10853" y="246"/>
                  </a:lnTo>
                  <a:lnTo>
                    <a:pt x="10421" y="7"/>
                  </a:lnTo>
                  <a:lnTo>
                    <a:pt x="10394" y="7"/>
                  </a:lnTo>
                  <a:lnTo>
                    <a:pt x="9962" y="246"/>
                  </a:lnTo>
                  <a:lnTo>
                    <a:pt x="9530" y="7"/>
                  </a:lnTo>
                  <a:lnTo>
                    <a:pt x="9502" y="7"/>
                  </a:lnTo>
                  <a:lnTo>
                    <a:pt x="9070" y="246"/>
                  </a:lnTo>
                  <a:lnTo>
                    <a:pt x="8638" y="7"/>
                  </a:lnTo>
                  <a:lnTo>
                    <a:pt x="8609" y="7"/>
                  </a:lnTo>
                  <a:lnTo>
                    <a:pt x="8179" y="246"/>
                  </a:lnTo>
                  <a:lnTo>
                    <a:pt x="7747" y="7"/>
                  </a:lnTo>
                  <a:lnTo>
                    <a:pt x="7718" y="7"/>
                  </a:lnTo>
                  <a:lnTo>
                    <a:pt x="7287" y="246"/>
                  </a:lnTo>
                  <a:lnTo>
                    <a:pt x="6855" y="7"/>
                  </a:lnTo>
                  <a:lnTo>
                    <a:pt x="6826" y="7"/>
                  </a:lnTo>
                  <a:lnTo>
                    <a:pt x="6396" y="246"/>
                  </a:lnTo>
                  <a:lnTo>
                    <a:pt x="5964" y="7"/>
                  </a:lnTo>
                  <a:lnTo>
                    <a:pt x="5935" y="7"/>
                  </a:lnTo>
                  <a:lnTo>
                    <a:pt x="5503" y="246"/>
                  </a:lnTo>
                  <a:lnTo>
                    <a:pt x="5072" y="7"/>
                  </a:lnTo>
                  <a:lnTo>
                    <a:pt x="5044" y="7"/>
                  </a:lnTo>
                  <a:lnTo>
                    <a:pt x="4611" y="246"/>
                  </a:lnTo>
                  <a:lnTo>
                    <a:pt x="4179" y="7"/>
                  </a:lnTo>
                  <a:lnTo>
                    <a:pt x="4152" y="7"/>
                  </a:lnTo>
                  <a:lnTo>
                    <a:pt x="3720" y="246"/>
                  </a:lnTo>
                  <a:lnTo>
                    <a:pt x="3288" y="7"/>
                  </a:lnTo>
                  <a:lnTo>
                    <a:pt x="3261" y="7"/>
                  </a:lnTo>
                  <a:lnTo>
                    <a:pt x="2829" y="246"/>
                  </a:lnTo>
                  <a:lnTo>
                    <a:pt x="2396" y="7"/>
                  </a:lnTo>
                  <a:lnTo>
                    <a:pt x="2369" y="7"/>
                  </a:lnTo>
                  <a:lnTo>
                    <a:pt x="1937" y="246"/>
                  </a:lnTo>
                  <a:lnTo>
                    <a:pt x="1505" y="7"/>
                  </a:lnTo>
                  <a:lnTo>
                    <a:pt x="1476" y="7"/>
                  </a:lnTo>
                  <a:lnTo>
                    <a:pt x="1046" y="246"/>
                  </a:lnTo>
                  <a:lnTo>
                    <a:pt x="614" y="7"/>
                  </a:lnTo>
                  <a:lnTo>
                    <a:pt x="585" y="7"/>
                  </a:lnTo>
                  <a:lnTo>
                    <a:pt x="154" y="246"/>
                  </a:lnTo>
                  <a:lnTo>
                    <a:pt x="0" y="161"/>
                  </a:lnTo>
                  <a:lnTo>
                    <a:pt x="0" y="184"/>
                  </a:lnTo>
                  <a:lnTo>
                    <a:pt x="154" y="269"/>
                  </a:lnTo>
                  <a:lnTo>
                    <a:pt x="599" y="23"/>
                  </a:lnTo>
                  <a:lnTo>
                    <a:pt x="1046" y="269"/>
                  </a:lnTo>
                  <a:lnTo>
                    <a:pt x="1491" y="23"/>
                  </a:lnTo>
                  <a:lnTo>
                    <a:pt x="1937" y="269"/>
                  </a:lnTo>
                  <a:lnTo>
                    <a:pt x="2382" y="23"/>
                  </a:lnTo>
                  <a:lnTo>
                    <a:pt x="2829" y="269"/>
                  </a:lnTo>
                  <a:lnTo>
                    <a:pt x="3274" y="23"/>
                  </a:lnTo>
                  <a:lnTo>
                    <a:pt x="3720" y="269"/>
                  </a:lnTo>
                  <a:lnTo>
                    <a:pt x="4166" y="23"/>
                  </a:lnTo>
                  <a:lnTo>
                    <a:pt x="4611" y="269"/>
                  </a:lnTo>
                  <a:lnTo>
                    <a:pt x="5058" y="23"/>
                  </a:lnTo>
                  <a:lnTo>
                    <a:pt x="5503" y="269"/>
                  </a:lnTo>
                  <a:lnTo>
                    <a:pt x="5949" y="23"/>
                  </a:lnTo>
                  <a:lnTo>
                    <a:pt x="6394" y="269"/>
                  </a:lnTo>
                  <a:lnTo>
                    <a:pt x="6396" y="269"/>
                  </a:lnTo>
                  <a:lnTo>
                    <a:pt x="6396" y="269"/>
                  </a:lnTo>
                  <a:lnTo>
                    <a:pt x="6841" y="23"/>
                  </a:lnTo>
                  <a:lnTo>
                    <a:pt x="7287" y="269"/>
                  </a:lnTo>
                  <a:lnTo>
                    <a:pt x="7732" y="23"/>
                  </a:lnTo>
                  <a:lnTo>
                    <a:pt x="8179" y="269"/>
                  </a:lnTo>
                  <a:lnTo>
                    <a:pt x="8624" y="23"/>
                  </a:lnTo>
                  <a:lnTo>
                    <a:pt x="9070" y="269"/>
                  </a:lnTo>
                  <a:lnTo>
                    <a:pt x="9515" y="23"/>
                  </a:lnTo>
                  <a:lnTo>
                    <a:pt x="9962" y="269"/>
                  </a:lnTo>
                  <a:lnTo>
                    <a:pt x="10408" y="23"/>
                  </a:lnTo>
                  <a:lnTo>
                    <a:pt x="10853" y="269"/>
                  </a:lnTo>
                  <a:lnTo>
                    <a:pt x="11300" y="23"/>
                  </a:lnTo>
                  <a:lnTo>
                    <a:pt x="11745" y="269"/>
                  </a:lnTo>
                  <a:lnTo>
                    <a:pt x="12191" y="23"/>
                  </a:lnTo>
                  <a:lnTo>
                    <a:pt x="12636" y="269"/>
                  </a:lnTo>
                  <a:lnTo>
                    <a:pt x="12636" y="269"/>
                  </a:lnTo>
                  <a:lnTo>
                    <a:pt x="12636" y="269"/>
                  </a:lnTo>
                  <a:lnTo>
                    <a:pt x="13083" y="23"/>
                  </a:lnTo>
                  <a:lnTo>
                    <a:pt x="13529" y="269"/>
                  </a:lnTo>
                  <a:lnTo>
                    <a:pt x="13536" y="264"/>
                  </a:lnTo>
                  <a:lnTo>
                    <a:pt x="13974" y="23"/>
                  </a:lnTo>
                  <a:lnTo>
                    <a:pt x="14421" y="269"/>
                  </a:lnTo>
                  <a:lnTo>
                    <a:pt x="14866" y="23"/>
                  </a:lnTo>
                  <a:lnTo>
                    <a:pt x="15312" y="269"/>
                  </a:lnTo>
                  <a:lnTo>
                    <a:pt x="15757" y="23"/>
                  </a:lnTo>
                  <a:lnTo>
                    <a:pt x="16204" y="269"/>
                  </a:lnTo>
                  <a:lnTo>
                    <a:pt x="16650" y="23"/>
                  </a:lnTo>
                  <a:lnTo>
                    <a:pt x="17095" y="269"/>
                  </a:lnTo>
                  <a:lnTo>
                    <a:pt x="17541" y="23"/>
                  </a:lnTo>
                  <a:lnTo>
                    <a:pt x="17987" y="269"/>
                  </a:lnTo>
                  <a:lnTo>
                    <a:pt x="18433" y="23"/>
                  </a:lnTo>
                  <a:lnTo>
                    <a:pt x="18878" y="269"/>
                  </a:lnTo>
                  <a:lnTo>
                    <a:pt x="19324" y="23"/>
                  </a:lnTo>
                  <a:lnTo>
                    <a:pt x="19771" y="269"/>
                  </a:lnTo>
                  <a:lnTo>
                    <a:pt x="19771" y="269"/>
                  </a:lnTo>
                  <a:lnTo>
                    <a:pt x="19771" y="269"/>
                  </a:lnTo>
                  <a:lnTo>
                    <a:pt x="20216" y="23"/>
                  </a:lnTo>
                  <a:lnTo>
                    <a:pt x="20662" y="269"/>
                  </a:lnTo>
                  <a:lnTo>
                    <a:pt x="21107" y="23"/>
                  </a:lnTo>
                  <a:lnTo>
                    <a:pt x="21554" y="269"/>
                  </a:lnTo>
                  <a:lnTo>
                    <a:pt x="21999" y="23"/>
                  </a:lnTo>
                  <a:lnTo>
                    <a:pt x="22445" y="269"/>
                  </a:lnTo>
                  <a:lnTo>
                    <a:pt x="22890" y="23"/>
                  </a:lnTo>
                  <a:lnTo>
                    <a:pt x="23043" y="106"/>
                  </a:lnTo>
                  <a:lnTo>
                    <a:pt x="23043" y="83"/>
                  </a:lnTo>
                  <a:lnTo>
                    <a:pt x="22890" y="0"/>
                  </a:lnTo>
                  <a:lnTo>
                    <a:pt x="22445" y="246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0" name="Freeform 112"/>
            <p:cNvSpPr>
              <a:spLocks/>
            </p:cNvSpPr>
            <p:nvPr/>
          </p:nvSpPr>
          <p:spPr bwMode="auto">
            <a:xfrm>
              <a:off x="7382" y="4189"/>
              <a:ext cx="299" cy="90"/>
            </a:xfrm>
            <a:custGeom>
              <a:avLst/>
              <a:gdLst>
                <a:gd name="T0" fmla="*/ 582 w 897"/>
                <a:gd name="T1" fmla="*/ 91 h 269"/>
                <a:gd name="T2" fmla="*/ 582 w 897"/>
                <a:gd name="T3" fmla="*/ 104 h 269"/>
                <a:gd name="T4" fmla="*/ 556 w 897"/>
                <a:gd name="T5" fmla="*/ 104 h 269"/>
                <a:gd name="T6" fmla="*/ 299 w 897"/>
                <a:gd name="T7" fmla="*/ 246 h 269"/>
                <a:gd name="T8" fmla="*/ 42 w 897"/>
                <a:gd name="T9" fmla="*/ 104 h 269"/>
                <a:gd name="T10" fmla="*/ 0 w 897"/>
                <a:gd name="T11" fmla="*/ 104 h 269"/>
                <a:gd name="T12" fmla="*/ 299 w 897"/>
                <a:gd name="T13" fmla="*/ 269 h 269"/>
                <a:gd name="T14" fmla="*/ 744 w 897"/>
                <a:gd name="T15" fmla="*/ 23 h 269"/>
                <a:gd name="T16" fmla="*/ 897 w 897"/>
                <a:gd name="T17" fmla="*/ 107 h 269"/>
                <a:gd name="T18" fmla="*/ 897 w 897"/>
                <a:gd name="T19" fmla="*/ 84 h 269"/>
                <a:gd name="T20" fmla="*/ 744 w 897"/>
                <a:gd name="T21" fmla="*/ 0 h 269"/>
                <a:gd name="T22" fmla="*/ 582 w 897"/>
                <a:gd name="T23" fmla="*/ 9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7" h="269">
                  <a:moveTo>
                    <a:pt x="582" y="91"/>
                  </a:moveTo>
                  <a:lnTo>
                    <a:pt x="582" y="104"/>
                  </a:lnTo>
                  <a:lnTo>
                    <a:pt x="556" y="104"/>
                  </a:lnTo>
                  <a:lnTo>
                    <a:pt x="299" y="246"/>
                  </a:lnTo>
                  <a:lnTo>
                    <a:pt x="42" y="104"/>
                  </a:lnTo>
                  <a:lnTo>
                    <a:pt x="0" y="104"/>
                  </a:lnTo>
                  <a:lnTo>
                    <a:pt x="299" y="269"/>
                  </a:lnTo>
                  <a:lnTo>
                    <a:pt x="744" y="23"/>
                  </a:lnTo>
                  <a:lnTo>
                    <a:pt x="897" y="107"/>
                  </a:lnTo>
                  <a:lnTo>
                    <a:pt x="897" y="84"/>
                  </a:lnTo>
                  <a:lnTo>
                    <a:pt x="744" y="0"/>
                  </a:lnTo>
                  <a:lnTo>
                    <a:pt x="582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1" name="Freeform 113"/>
            <p:cNvSpPr>
              <a:spLocks/>
            </p:cNvSpPr>
            <p:nvPr/>
          </p:nvSpPr>
          <p:spPr bwMode="auto">
            <a:xfrm>
              <a:off x="3518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2" name="Freeform 114"/>
            <p:cNvSpPr>
              <a:spLocks/>
            </p:cNvSpPr>
            <p:nvPr/>
          </p:nvSpPr>
          <p:spPr bwMode="auto">
            <a:xfrm>
              <a:off x="3816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8 w 597"/>
                <a:gd name="T5" fmla="*/ 142 h 165"/>
                <a:gd name="T6" fmla="*/ 41 w 597"/>
                <a:gd name="T7" fmla="*/ 0 h 165"/>
                <a:gd name="T8" fmla="*/ 0 w 597"/>
                <a:gd name="T9" fmla="*/ 0 h 165"/>
                <a:gd name="T10" fmla="*/ 298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3" name="Freeform 115"/>
            <p:cNvSpPr>
              <a:spLocks/>
            </p:cNvSpPr>
            <p:nvPr/>
          </p:nvSpPr>
          <p:spPr bwMode="auto">
            <a:xfrm>
              <a:off x="4113" y="4224"/>
              <a:ext cx="199" cy="55"/>
            </a:xfrm>
            <a:custGeom>
              <a:avLst/>
              <a:gdLst>
                <a:gd name="T0" fmla="*/ 298 w 598"/>
                <a:gd name="T1" fmla="*/ 164 h 164"/>
                <a:gd name="T2" fmla="*/ 298 w 598"/>
                <a:gd name="T3" fmla="*/ 164 h 164"/>
                <a:gd name="T4" fmla="*/ 598 w 598"/>
                <a:gd name="T5" fmla="*/ 0 h 164"/>
                <a:gd name="T6" fmla="*/ 556 w 598"/>
                <a:gd name="T7" fmla="*/ 0 h 164"/>
                <a:gd name="T8" fmla="*/ 298 w 598"/>
                <a:gd name="T9" fmla="*/ 141 h 164"/>
                <a:gd name="T10" fmla="*/ 42 w 598"/>
                <a:gd name="T11" fmla="*/ 0 h 164"/>
                <a:gd name="T12" fmla="*/ 0 w 598"/>
                <a:gd name="T13" fmla="*/ 0 h 164"/>
                <a:gd name="T14" fmla="*/ 298 w 598"/>
                <a:gd name="T15" fmla="*/ 164 h 164"/>
                <a:gd name="T16" fmla="*/ 298 w 598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4">
                  <a:moveTo>
                    <a:pt x="298" y="164"/>
                  </a:moveTo>
                  <a:lnTo>
                    <a:pt x="298" y="164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298" y="14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4"/>
                  </a:lnTo>
                  <a:lnTo>
                    <a:pt x="298" y="16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4" name="Freeform 116"/>
            <p:cNvSpPr>
              <a:spLocks/>
            </p:cNvSpPr>
            <p:nvPr/>
          </p:nvSpPr>
          <p:spPr bwMode="auto">
            <a:xfrm>
              <a:off x="3221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3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5" name="Freeform 117"/>
            <p:cNvSpPr>
              <a:spLocks/>
            </p:cNvSpPr>
            <p:nvPr/>
          </p:nvSpPr>
          <p:spPr bwMode="auto">
            <a:xfrm>
              <a:off x="2329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6" name="Freeform 118"/>
            <p:cNvSpPr>
              <a:spLocks/>
            </p:cNvSpPr>
            <p:nvPr/>
          </p:nvSpPr>
          <p:spPr bwMode="auto">
            <a:xfrm>
              <a:off x="4707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7" name="Freeform 119"/>
            <p:cNvSpPr>
              <a:spLocks/>
            </p:cNvSpPr>
            <p:nvPr/>
          </p:nvSpPr>
          <p:spPr bwMode="auto">
            <a:xfrm>
              <a:off x="2032" y="4224"/>
              <a:ext cx="199" cy="55"/>
            </a:xfrm>
            <a:custGeom>
              <a:avLst/>
              <a:gdLst>
                <a:gd name="T0" fmla="*/ 300 w 598"/>
                <a:gd name="T1" fmla="*/ 165 h 165"/>
                <a:gd name="T2" fmla="*/ 300 w 598"/>
                <a:gd name="T3" fmla="*/ 165 h 165"/>
                <a:gd name="T4" fmla="*/ 598 w 598"/>
                <a:gd name="T5" fmla="*/ 0 h 165"/>
                <a:gd name="T6" fmla="*/ 556 w 598"/>
                <a:gd name="T7" fmla="*/ 0 h 165"/>
                <a:gd name="T8" fmla="*/ 300 w 598"/>
                <a:gd name="T9" fmla="*/ 142 h 165"/>
                <a:gd name="T10" fmla="*/ 42 w 598"/>
                <a:gd name="T11" fmla="*/ 0 h 165"/>
                <a:gd name="T12" fmla="*/ 0 w 598"/>
                <a:gd name="T13" fmla="*/ 0 h 165"/>
                <a:gd name="T14" fmla="*/ 298 w 598"/>
                <a:gd name="T15" fmla="*/ 165 h 165"/>
                <a:gd name="T16" fmla="*/ 300 w 598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5">
                  <a:moveTo>
                    <a:pt x="300" y="165"/>
                  </a:moveTo>
                  <a:lnTo>
                    <a:pt x="300" y="165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300" y="16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8" name="Freeform 120"/>
            <p:cNvSpPr>
              <a:spLocks/>
            </p:cNvSpPr>
            <p:nvPr/>
          </p:nvSpPr>
          <p:spPr bwMode="auto">
            <a:xfrm>
              <a:off x="2924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9" name="Freeform 121"/>
            <p:cNvSpPr>
              <a:spLocks/>
            </p:cNvSpPr>
            <p:nvPr/>
          </p:nvSpPr>
          <p:spPr bwMode="auto">
            <a:xfrm>
              <a:off x="2626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0" name="Freeform 122"/>
            <p:cNvSpPr>
              <a:spLocks/>
            </p:cNvSpPr>
            <p:nvPr/>
          </p:nvSpPr>
          <p:spPr bwMode="auto">
            <a:xfrm>
              <a:off x="5599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1" name="Freeform 123"/>
            <p:cNvSpPr>
              <a:spLocks/>
            </p:cNvSpPr>
            <p:nvPr/>
          </p:nvSpPr>
          <p:spPr bwMode="auto">
            <a:xfrm>
              <a:off x="5896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9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9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2" name="Freeform 124"/>
            <p:cNvSpPr>
              <a:spLocks/>
            </p:cNvSpPr>
            <p:nvPr/>
          </p:nvSpPr>
          <p:spPr bwMode="auto">
            <a:xfrm>
              <a:off x="7085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3" name="Freeform 125"/>
            <p:cNvSpPr>
              <a:spLocks/>
            </p:cNvSpPr>
            <p:nvPr/>
          </p:nvSpPr>
          <p:spPr bwMode="auto">
            <a:xfrm>
              <a:off x="6193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4" name="Freeform 126"/>
            <p:cNvSpPr>
              <a:spLocks/>
            </p:cNvSpPr>
            <p:nvPr/>
          </p:nvSpPr>
          <p:spPr bwMode="auto">
            <a:xfrm>
              <a:off x="5004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5 w 597"/>
                <a:gd name="T3" fmla="*/ 0 h 165"/>
                <a:gd name="T4" fmla="*/ 299 w 597"/>
                <a:gd name="T5" fmla="*/ 142 h 165"/>
                <a:gd name="T6" fmla="*/ 41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5" y="0"/>
                  </a:lnTo>
                  <a:lnTo>
                    <a:pt x="299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5" name="Freeform 127"/>
            <p:cNvSpPr>
              <a:spLocks/>
            </p:cNvSpPr>
            <p:nvPr/>
          </p:nvSpPr>
          <p:spPr bwMode="auto">
            <a:xfrm>
              <a:off x="5301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3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6" name="Freeform 128"/>
            <p:cNvSpPr>
              <a:spLocks/>
            </p:cNvSpPr>
            <p:nvPr/>
          </p:nvSpPr>
          <p:spPr bwMode="auto">
            <a:xfrm>
              <a:off x="6788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7" name="Freeform 129"/>
            <p:cNvSpPr>
              <a:spLocks/>
            </p:cNvSpPr>
            <p:nvPr/>
          </p:nvSpPr>
          <p:spPr bwMode="auto">
            <a:xfrm>
              <a:off x="1438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8" name="Freeform 130"/>
            <p:cNvSpPr>
              <a:spLocks/>
            </p:cNvSpPr>
            <p:nvPr/>
          </p:nvSpPr>
          <p:spPr bwMode="auto">
            <a:xfrm>
              <a:off x="249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9" name="Freeform 131"/>
            <p:cNvSpPr>
              <a:spLocks/>
            </p:cNvSpPr>
            <p:nvPr/>
          </p:nvSpPr>
          <p:spPr bwMode="auto">
            <a:xfrm>
              <a:off x="1735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0" name="Freeform 132"/>
            <p:cNvSpPr>
              <a:spLocks/>
            </p:cNvSpPr>
            <p:nvPr/>
          </p:nvSpPr>
          <p:spPr bwMode="auto">
            <a:xfrm>
              <a:off x="0" y="4224"/>
              <a:ext cx="151" cy="55"/>
            </a:xfrm>
            <a:custGeom>
              <a:avLst/>
              <a:gdLst>
                <a:gd name="T0" fmla="*/ 410 w 452"/>
                <a:gd name="T1" fmla="*/ 0 h 165"/>
                <a:gd name="T2" fmla="*/ 154 w 452"/>
                <a:gd name="T3" fmla="*/ 142 h 165"/>
                <a:gd name="T4" fmla="*/ 0 w 452"/>
                <a:gd name="T5" fmla="*/ 57 h 165"/>
                <a:gd name="T6" fmla="*/ 0 w 452"/>
                <a:gd name="T7" fmla="*/ 80 h 165"/>
                <a:gd name="T8" fmla="*/ 154 w 452"/>
                <a:gd name="T9" fmla="*/ 165 h 165"/>
                <a:gd name="T10" fmla="*/ 452 w 452"/>
                <a:gd name="T11" fmla="*/ 0 h 165"/>
                <a:gd name="T12" fmla="*/ 410 w 45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65">
                  <a:moveTo>
                    <a:pt x="410" y="0"/>
                  </a:moveTo>
                  <a:lnTo>
                    <a:pt x="154" y="142"/>
                  </a:lnTo>
                  <a:lnTo>
                    <a:pt x="0" y="57"/>
                  </a:lnTo>
                  <a:lnTo>
                    <a:pt x="0" y="80"/>
                  </a:lnTo>
                  <a:lnTo>
                    <a:pt x="154" y="165"/>
                  </a:lnTo>
                  <a:lnTo>
                    <a:pt x="452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1" name="Freeform 133"/>
            <p:cNvSpPr>
              <a:spLocks/>
            </p:cNvSpPr>
            <p:nvPr/>
          </p:nvSpPr>
          <p:spPr bwMode="auto">
            <a:xfrm>
              <a:off x="4410" y="4224"/>
              <a:ext cx="199" cy="55"/>
            </a:xfrm>
            <a:custGeom>
              <a:avLst/>
              <a:gdLst>
                <a:gd name="T0" fmla="*/ 306 w 597"/>
                <a:gd name="T1" fmla="*/ 161 h 165"/>
                <a:gd name="T2" fmla="*/ 597 w 597"/>
                <a:gd name="T3" fmla="*/ 0 h 165"/>
                <a:gd name="T4" fmla="*/ 555 w 597"/>
                <a:gd name="T5" fmla="*/ 0 h 165"/>
                <a:gd name="T6" fmla="*/ 306 w 597"/>
                <a:gd name="T7" fmla="*/ 138 h 165"/>
                <a:gd name="T8" fmla="*/ 299 w 597"/>
                <a:gd name="T9" fmla="*/ 142 h 165"/>
                <a:gd name="T10" fmla="*/ 41 w 597"/>
                <a:gd name="T11" fmla="*/ 0 h 165"/>
                <a:gd name="T12" fmla="*/ 0 w 597"/>
                <a:gd name="T13" fmla="*/ 0 h 165"/>
                <a:gd name="T14" fmla="*/ 299 w 597"/>
                <a:gd name="T15" fmla="*/ 165 h 165"/>
                <a:gd name="T16" fmla="*/ 306 w 597"/>
                <a:gd name="T17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165">
                  <a:moveTo>
                    <a:pt x="306" y="161"/>
                  </a:moveTo>
                  <a:lnTo>
                    <a:pt x="597" y="0"/>
                  </a:lnTo>
                  <a:lnTo>
                    <a:pt x="555" y="0"/>
                  </a:lnTo>
                  <a:lnTo>
                    <a:pt x="306" y="138"/>
                  </a:lnTo>
                  <a:lnTo>
                    <a:pt x="299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306" y="16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2" name="Freeform 134"/>
            <p:cNvSpPr>
              <a:spLocks/>
            </p:cNvSpPr>
            <p:nvPr/>
          </p:nvSpPr>
          <p:spPr bwMode="auto">
            <a:xfrm>
              <a:off x="546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3" name="Freeform 135"/>
            <p:cNvSpPr>
              <a:spLocks/>
            </p:cNvSpPr>
            <p:nvPr/>
          </p:nvSpPr>
          <p:spPr bwMode="auto">
            <a:xfrm>
              <a:off x="6490" y="4224"/>
              <a:ext cx="200" cy="55"/>
            </a:xfrm>
            <a:custGeom>
              <a:avLst/>
              <a:gdLst>
                <a:gd name="T0" fmla="*/ 300 w 598"/>
                <a:gd name="T1" fmla="*/ 165 h 165"/>
                <a:gd name="T2" fmla="*/ 300 w 598"/>
                <a:gd name="T3" fmla="*/ 165 h 165"/>
                <a:gd name="T4" fmla="*/ 598 w 598"/>
                <a:gd name="T5" fmla="*/ 0 h 165"/>
                <a:gd name="T6" fmla="*/ 556 w 598"/>
                <a:gd name="T7" fmla="*/ 0 h 165"/>
                <a:gd name="T8" fmla="*/ 300 w 598"/>
                <a:gd name="T9" fmla="*/ 142 h 165"/>
                <a:gd name="T10" fmla="*/ 42 w 598"/>
                <a:gd name="T11" fmla="*/ 0 h 165"/>
                <a:gd name="T12" fmla="*/ 0 w 598"/>
                <a:gd name="T13" fmla="*/ 0 h 165"/>
                <a:gd name="T14" fmla="*/ 300 w 598"/>
                <a:gd name="T15" fmla="*/ 165 h 165"/>
                <a:gd name="T16" fmla="*/ 300 w 598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5">
                  <a:moveTo>
                    <a:pt x="300" y="165"/>
                  </a:moveTo>
                  <a:lnTo>
                    <a:pt x="300" y="165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300" y="16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4" name="Freeform 136"/>
            <p:cNvSpPr>
              <a:spLocks/>
            </p:cNvSpPr>
            <p:nvPr/>
          </p:nvSpPr>
          <p:spPr bwMode="auto">
            <a:xfrm>
              <a:off x="1140" y="4224"/>
              <a:ext cx="200" cy="55"/>
            </a:xfrm>
            <a:custGeom>
              <a:avLst/>
              <a:gdLst>
                <a:gd name="T0" fmla="*/ 600 w 600"/>
                <a:gd name="T1" fmla="*/ 0 h 165"/>
                <a:gd name="T2" fmla="*/ 556 w 600"/>
                <a:gd name="T3" fmla="*/ 0 h 165"/>
                <a:gd name="T4" fmla="*/ 300 w 600"/>
                <a:gd name="T5" fmla="*/ 142 h 165"/>
                <a:gd name="T6" fmla="*/ 44 w 600"/>
                <a:gd name="T7" fmla="*/ 0 h 165"/>
                <a:gd name="T8" fmla="*/ 0 w 600"/>
                <a:gd name="T9" fmla="*/ 0 h 165"/>
                <a:gd name="T10" fmla="*/ 300 w 600"/>
                <a:gd name="T11" fmla="*/ 165 h 165"/>
                <a:gd name="T12" fmla="*/ 600 w 60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165">
                  <a:moveTo>
                    <a:pt x="600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5" name="Freeform 137"/>
            <p:cNvSpPr>
              <a:spLocks/>
            </p:cNvSpPr>
            <p:nvPr/>
          </p:nvSpPr>
          <p:spPr bwMode="auto">
            <a:xfrm>
              <a:off x="843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6" name="Freeform 138"/>
            <p:cNvSpPr>
              <a:spLocks/>
            </p:cNvSpPr>
            <p:nvPr/>
          </p:nvSpPr>
          <p:spPr bwMode="auto">
            <a:xfrm>
              <a:off x="7576" y="399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7" name="Freeform 139"/>
            <p:cNvSpPr>
              <a:spLocks/>
            </p:cNvSpPr>
            <p:nvPr/>
          </p:nvSpPr>
          <p:spPr bwMode="auto">
            <a:xfrm>
              <a:off x="0" y="4050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8" name="Freeform 140"/>
            <p:cNvSpPr>
              <a:spLocks/>
            </p:cNvSpPr>
            <p:nvPr/>
          </p:nvSpPr>
          <p:spPr bwMode="auto">
            <a:xfrm>
              <a:off x="7576" y="412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9" name="Freeform 141"/>
            <p:cNvSpPr>
              <a:spLocks/>
            </p:cNvSpPr>
            <p:nvPr/>
          </p:nvSpPr>
          <p:spPr bwMode="auto">
            <a:xfrm>
              <a:off x="0" y="4178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0" name="Freeform 142"/>
            <p:cNvSpPr>
              <a:spLocks/>
            </p:cNvSpPr>
            <p:nvPr/>
          </p:nvSpPr>
          <p:spPr bwMode="auto">
            <a:xfrm>
              <a:off x="0" y="414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1" name="Freeform 143"/>
            <p:cNvSpPr>
              <a:spLocks/>
            </p:cNvSpPr>
            <p:nvPr/>
          </p:nvSpPr>
          <p:spPr bwMode="auto">
            <a:xfrm>
              <a:off x="7576" y="409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5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5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2" name="Freeform 144"/>
            <p:cNvSpPr>
              <a:spLocks/>
            </p:cNvSpPr>
            <p:nvPr/>
          </p:nvSpPr>
          <p:spPr bwMode="auto">
            <a:xfrm>
              <a:off x="7576" y="4062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3" name="Freeform 145"/>
            <p:cNvSpPr>
              <a:spLocks/>
            </p:cNvSpPr>
            <p:nvPr/>
          </p:nvSpPr>
          <p:spPr bwMode="auto">
            <a:xfrm>
              <a:off x="0" y="411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4" name="Freeform 146"/>
            <p:cNvSpPr>
              <a:spLocks/>
            </p:cNvSpPr>
            <p:nvPr/>
          </p:nvSpPr>
          <p:spPr bwMode="auto">
            <a:xfrm>
              <a:off x="0" y="408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5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5" name="Freeform 147"/>
            <p:cNvSpPr>
              <a:spLocks/>
            </p:cNvSpPr>
            <p:nvPr/>
          </p:nvSpPr>
          <p:spPr bwMode="auto">
            <a:xfrm>
              <a:off x="7576" y="403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6" name="Freeform 148"/>
            <p:cNvSpPr>
              <a:spLocks/>
            </p:cNvSpPr>
            <p:nvPr/>
          </p:nvSpPr>
          <p:spPr bwMode="auto">
            <a:xfrm>
              <a:off x="7576" y="383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7" name="Freeform 149"/>
            <p:cNvSpPr>
              <a:spLocks/>
            </p:cNvSpPr>
            <p:nvPr/>
          </p:nvSpPr>
          <p:spPr bwMode="auto">
            <a:xfrm>
              <a:off x="0" y="389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8" name="Freeform 150"/>
            <p:cNvSpPr>
              <a:spLocks/>
            </p:cNvSpPr>
            <p:nvPr/>
          </p:nvSpPr>
          <p:spPr bwMode="auto">
            <a:xfrm>
              <a:off x="7576" y="396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9" name="Freeform 151"/>
            <p:cNvSpPr>
              <a:spLocks/>
            </p:cNvSpPr>
            <p:nvPr/>
          </p:nvSpPr>
          <p:spPr bwMode="auto">
            <a:xfrm>
              <a:off x="0" y="4020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0" name="Freeform 152"/>
            <p:cNvSpPr>
              <a:spLocks/>
            </p:cNvSpPr>
            <p:nvPr/>
          </p:nvSpPr>
          <p:spPr bwMode="auto">
            <a:xfrm>
              <a:off x="0" y="3988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4 h 111"/>
                <a:gd name="T4" fmla="*/ 0 w 315"/>
                <a:gd name="T5" fmla="*/ 27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1" name="Freeform 153"/>
            <p:cNvSpPr>
              <a:spLocks/>
            </p:cNvSpPr>
            <p:nvPr/>
          </p:nvSpPr>
          <p:spPr bwMode="auto">
            <a:xfrm>
              <a:off x="7576" y="393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2" name="Freeform 154"/>
            <p:cNvSpPr>
              <a:spLocks/>
            </p:cNvSpPr>
            <p:nvPr/>
          </p:nvSpPr>
          <p:spPr bwMode="auto">
            <a:xfrm>
              <a:off x="7576" y="390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3" name="Freeform 155"/>
            <p:cNvSpPr>
              <a:spLocks/>
            </p:cNvSpPr>
            <p:nvPr/>
          </p:nvSpPr>
          <p:spPr bwMode="auto">
            <a:xfrm>
              <a:off x="0" y="395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4" name="Freeform 156"/>
            <p:cNvSpPr>
              <a:spLocks/>
            </p:cNvSpPr>
            <p:nvPr/>
          </p:nvSpPr>
          <p:spPr bwMode="auto">
            <a:xfrm>
              <a:off x="0" y="392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5" name="Freeform 157"/>
            <p:cNvSpPr>
              <a:spLocks/>
            </p:cNvSpPr>
            <p:nvPr/>
          </p:nvSpPr>
          <p:spPr bwMode="auto">
            <a:xfrm>
              <a:off x="7576" y="3871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6" name="Freeform 158"/>
            <p:cNvSpPr>
              <a:spLocks/>
            </p:cNvSpPr>
            <p:nvPr/>
          </p:nvSpPr>
          <p:spPr bwMode="auto">
            <a:xfrm>
              <a:off x="0" y="373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7" name="Freeform 159"/>
            <p:cNvSpPr>
              <a:spLocks/>
            </p:cNvSpPr>
            <p:nvPr/>
          </p:nvSpPr>
          <p:spPr bwMode="auto">
            <a:xfrm>
              <a:off x="7576" y="368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8" name="Freeform 160"/>
            <p:cNvSpPr>
              <a:spLocks/>
            </p:cNvSpPr>
            <p:nvPr/>
          </p:nvSpPr>
          <p:spPr bwMode="auto">
            <a:xfrm>
              <a:off x="0" y="386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9" name="Freeform 161"/>
            <p:cNvSpPr>
              <a:spLocks/>
            </p:cNvSpPr>
            <p:nvPr/>
          </p:nvSpPr>
          <p:spPr bwMode="auto">
            <a:xfrm>
              <a:off x="7576" y="380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0" name="Freeform 162"/>
            <p:cNvSpPr>
              <a:spLocks/>
            </p:cNvSpPr>
            <p:nvPr/>
          </p:nvSpPr>
          <p:spPr bwMode="auto">
            <a:xfrm>
              <a:off x="0" y="3829"/>
              <a:ext cx="105" cy="37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1" name="Freeform 163"/>
            <p:cNvSpPr>
              <a:spLocks/>
            </p:cNvSpPr>
            <p:nvPr/>
          </p:nvSpPr>
          <p:spPr bwMode="auto">
            <a:xfrm>
              <a:off x="7576" y="3776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2" name="Freeform 164"/>
            <p:cNvSpPr>
              <a:spLocks/>
            </p:cNvSpPr>
            <p:nvPr/>
          </p:nvSpPr>
          <p:spPr bwMode="auto">
            <a:xfrm>
              <a:off x="0" y="379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3" name="Freeform 165"/>
            <p:cNvSpPr>
              <a:spLocks/>
            </p:cNvSpPr>
            <p:nvPr/>
          </p:nvSpPr>
          <p:spPr bwMode="auto">
            <a:xfrm>
              <a:off x="7576" y="374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4" name="Freeform 166"/>
            <p:cNvSpPr>
              <a:spLocks/>
            </p:cNvSpPr>
            <p:nvPr/>
          </p:nvSpPr>
          <p:spPr bwMode="auto">
            <a:xfrm>
              <a:off x="0" y="376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5" name="Freeform 167"/>
            <p:cNvSpPr>
              <a:spLocks/>
            </p:cNvSpPr>
            <p:nvPr/>
          </p:nvSpPr>
          <p:spPr bwMode="auto">
            <a:xfrm>
              <a:off x="7576" y="371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6" name="Freeform 168"/>
            <p:cNvSpPr>
              <a:spLocks/>
            </p:cNvSpPr>
            <p:nvPr/>
          </p:nvSpPr>
          <p:spPr bwMode="auto">
            <a:xfrm>
              <a:off x="7576" y="3522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7" name="Freeform 169"/>
            <p:cNvSpPr>
              <a:spLocks/>
            </p:cNvSpPr>
            <p:nvPr/>
          </p:nvSpPr>
          <p:spPr bwMode="auto">
            <a:xfrm>
              <a:off x="0" y="357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8" name="Freeform 170"/>
            <p:cNvSpPr>
              <a:spLocks/>
            </p:cNvSpPr>
            <p:nvPr/>
          </p:nvSpPr>
          <p:spPr bwMode="auto">
            <a:xfrm>
              <a:off x="7576" y="3650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5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5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9" name="Freeform 171"/>
            <p:cNvSpPr>
              <a:spLocks/>
            </p:cNvSpPr>
            <p:nvPr/>
          </p:nvSpPr>
          <p:spPr bwMode="auto">
            <a:xfrm>
              <a:off x="0" y="370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0" name="Freeform 172"/>
            <p:cNvSpPr>
              <a:spLocks/>
            </p:cNvSpPr>
            <p:nvPr/>
          </p:nvSpPr>
          <p:spPr bwMode="auto">
            <a:xfrm>
              <a:off x="7576" y="361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1" name="Freeform 173"/>
            <p:cNvSpPr>
              <a:spLocks/>
            </p:cNvSpPr>
            <p:nvPr/>
          </p:nvSpPr>
          <p:spPr bwMode="auto">
            <a:xfrm>
              <a:off x="0" y="3670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2" name="Freeform 174"/>
            <p:cNvSpPr>
              <a:spLocks/>
            </p:cNvSpPr>
            <p:nvPr/>
          </p:nvSpPr>
          <p:spPr bwMode="auto">
            <a:xfrm>
              <a:off x="7576" y="358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3" name="Freeform 175"/>
            <p:cNvSpPr>
              <a:spLocks/>
            </p:cNvSpPr>
            <p:nvPr/>
          </p:nvSpPr>
          <p:spPr bwMode="auto">
            <a:xfrm>
              <a:off x="0" y="3638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4" name="Freeform 176"/>
            <p:cNvSpPr>
              <a:spLocks/>
            </p:cNvSpPr>
            <p:nvPr/>
          </p:nvSpPr>
          <p:spPr bwMode="auto">
            <a:xfrm>
              <a:off x="7576" y="355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5" name="Freeform 177"/>
            <p:cNvSpPr>
              <a:spLocks/>
            </p:cNvSpPr>
            <p:nvPr/>
          </p:nvSpPr>
          <p:spPr bwMode="auto">
            <a:xfrm>
              <a:off x="0" y="3606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5 h 111"/>
                <a:gd name="T4" fmla="*/ 0 w 315"/>
                <a:gd name="T5" fmla="*/ 28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6" name="Freeform 178"/>
            <p:cNvSpPr>
              <a:spLocks/>
            </p:cNvSpPr>
            <p:nvPr/>
          </p:nvSpPr>
          <p:spPr bwMode="auto">
            <a:xfrm>
              <a:off x="0" y="341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7" name="Freeform 179"/>
            <p:cNvSpPr>
              <a:spLocks/>
            </p:cNvSpPr>
            <p:nvPr/>
          </p:nvSpPr>
          <p:spPr bwMode="auto">
            <a:xfrm>
              <a:off x="7576" y="336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8" name="Freeform 180"/>
            <p:cNvSpPr>
              <a:spLocks/>
            </p:cNvSpPr>
            <p:nvPr/>
          </p:nvSpPr>
          <p:spPr bwMode="auto">
            <a:xfrm>
              <a:off x="7576" y="349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9" name="Freeform 181"/>
            <p:cNvSpPr>
              <a:spLocks/>
            </p:cNvSpPr>
            <p:nvPr/>
          </p:nvSpPr>
          <p:spPr bwMode="auto">
            <a:xfrm>
              <a:off x="0" y="354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0" name="Freeform 182"/>
            <p:cNvSpPr>
              <a:spLocks/>
            </p:cNvSpPr>
            <p:nvPr/>
          </p:nvSpPr>
          <p:spPr bwMode="auto">
            <a:xfrm>
              <a:off x="7576" y="3459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1" name="Freeform 183"/>
            <p:cNvSpPr>
              <a:spLocks/>
            </p:cNvSpPr>
            <p:nvPr/>
          </p:nvSpPr>
          <p:spPr bwMode="auto">
            <a:xfrm>
              <a:off x="0" y="351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2" name="Freeform 184"/>
            <p:cNvSpPr>
              <a:spLocks/>
            </p:cNvSpPr>
            <p:nvPr/>
          </p:nvSpPr>
          <p:spPr bwMode="auto">
            <a:xfrm>
              <a:off x="7576" y="342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3" name="Freeform 185"/>
            <p:cNvSpPr>
              <a:spLocks/>
            </p:cNvSpPr>
            <p:nvPr/>
          </p:nvSpPr>
          <p:spPr bwMode="auto">
            <a:xfrm>
              <a:off x="0" y="347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4" name="Freeform 186"/>
            <p:cNvSpPr>
              <a:spLocks/>
            </p:cNvSpPr>
            <p:nvPr/>
          </p:nvSpPr>
          <p:spPr bwMode="auto">
            <a:xfrm>
              <a:off x="7576" y="3395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5" name="Freeform 187"/>
            <p:cNvSpPr>
              <a:spLocks/>
            </p:cNvSpPr>
            <p:nvPr/>
          </p:nvSpPr>
          <p:spPr bwMode="auto">
            <a:xfrm>
              <a:off x="0" y="344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6" name="Freeform 188"/>
            <p:cNvSpPr>
              <a:spLocks/>
            </p:cNvSpPr>
            <p:nvPr/>
          </p:nvSpPr>
          <p:spPr bwMode="auto">
            <a:xfrm>
              <a:off x="0" y="325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7" name="Freeform 189"/>
            <p:cNvSpPr>
              <a:spLocks/>
            </p:cNvSpPr>
            <p:nvPr/>
          </p:nvSpPr>
          <p:spPr bwMode="auto">
            <a:xfrm>
              <a:off x="7576" y="320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8" name="Freeform 190"/>
            <p:cNvSpPr>
              <a:spLocks/>
            </p:cNvSpPr>
            <p:nvPr/>
          </p:nvSpPr>
          <p:spPr bwMode="auto">
            <a:xfrm>
              <a:off x="7576" y="3328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9" name="Freeform 191"/>
            <p:cNvSpPr>
              <a:spLocks/>
            </p:cNvSpPr>
            <p:nvPr/>
          </p:nvSpPr>
          <p:spPr bwMode="auto">
            <a:xfrm>
              <a:off x="0" y="338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0" name="Freeform 192"/>
            <p:cNvSpPr>
              <a:spLocks/>
            </p:cNvSpPr>
            <p:nvPr/>
          </p:nvSpPr>
          <p:spPr bwMode="auto">
            <a:xfrm>
              <a:off x="0" y="334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1" name="Freeform 193"/>
            <p:cNvSpPr>
              <a:spLocks/>
            </p:cNvSpPr>
            <p:nvPr/>
          </p:nvSpPr>
          <p:spPr bwMode="auto">
            <a:xfrm>
              <a:off x="7576" y="329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2" name="Freeform 194"/>
            <p:cNvSpPr>
              <a:spLocks/>
            </p:cNvSpPr>
            <p:nvPr/>
          </p:nvSpPr>
          <p:spPr bwMode="auto">
            <a:xfrm>
              <a:off x="0" y="331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3" name="Freeform 195"/>
            <p:cNvSpPr>
              <a:spLocks/>
            </p:cNvSpPr>
            <p:nvPr/>
          </p:nvSpPr>
          <p:spPr bwMode="auto">
            <a:xfrm>
              <a:off x="7576" y="326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4" name="Freeform 196"/>
            <p:cNvSpPr>
              <a:spLocks/>
            </p:cNvSpPr>
            <p:nvPr/>
          </p:nvSpPr>
          <p:spPr bwMode="auto">
            <a:xfrm>
              <a:off x="7576" y="3232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5" name="Freeform 197"/>
            <p:cNvSpPr>
              <a:spLocks/>
            </p:cNvSpPr>
            <p:nvPr/>
          </p:nvSpPr>
          <p:spPr bwMode="auto">
            <a:xfrm>
              <a:off x="0" y="328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6" name="Freeform 198"/>
            <p:cNvSpPr>
              <a:spLocks/>
            </p:cNvSpPr>
            <p:nvPr/>
          </p:nvSpPr>
          <p:spPr bwMode="auto">
            <a:xfrm>
              <a:off x="7576" y="304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7" name="Freeform 199"/>
            <p:cNvSpPr>
              <a:spLocks/>
            </p:cNvSpPr>
            <p:nvPr/>
          </p:nvSpPr>
          <p:spPr bwMode="auto">
            <a:xfrm>
              <a:off x="0" y="309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8" name="Freeform 200"/>
            <p:cNvSpPr>
              <a:spLocks/>
            </p:cNvSpPr>
            <p:nvPr/>
          </p:nvSpPr>
          <p:spPr bwMode="auto">
            <a:xfrm>
              <a:off x="7576" y="317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9" name="Freeform 201"/>
            <p:cNvSpPr>
              <a:spLocks/>
            </p:cNvSpPr>
            <p:nvPr/>
          </p:nvSpPr>
          <p:spPr bwMode="auto">
            <a:xfrm>
              <a:off x="0" y="3222"/>
              <a:ext cx="105" cy="37"/>
            </a:xfrm>
            <a:custGeom>
              <a:avLst/>
              <a:gdLst>
                <a:gd name="T0" fmla="*/ 154 w 315"/>
                <a:gd name="T1" fmla="*/ 87 h 110"/>
                <a:gd name="T2" fmla="*/ 0 w 315"/>
                <a:gd name="T3" fmla="*/ 4 h 110"/>
                <a:gd name="T4" fmla="*/ 0 w 315"/>
                <a:gd name="T5" fmla="*/ 27 h 110"/>
                <a:gd name="T6" fmla="*/ 154 w 315"/>
                <a:gd name="T7" fmla="*/ 110 h 110"/>
                <a:gd name="T8" fmla="*/ 315 w 315"/>
                <a:gd name="T9" fmla="*/ 23 h 110"/>
                <a:gd name="T10" fmla="*/ 315 w 315"/>
                <a:gd name="T11" fmla="*/ 0 h 110"/>
                <a:gd name="T12" fmla="*/ 154 w 315"/>
                <a:gd name="T13" fmla="*/ 8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0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0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0" name="Freeform 202"/>
            <p:cNvSpPr>
              <a:spLocks/>
            </p:cNvSpPr>
            <p:nvPr/>
          </p:nvSpPr>
          <p:spPr bwMode="auto">
            <a:xfrm>
              <a:off x="0" y="3190"/>
              <a:ext cx="105" cy="37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1" name="Freeform 203"/>
            <p:cNvSpPr>
              <a:spLocks/>
            </p:cNvSpPr>
            <p:nvPr/>
          </p:nvSpPr>
          <p:spPr bwMode="auto">
            <a:xfrm>
              <a:off x="7576" y="313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2" name="Freeform 204"/>
            <p:cNvSpPr>
              <a:spLocks/>
            </p:cNvSpPr>
            <p:nvPr/>
          </p:nvSpPr>
          <p:spPr bwMode="auto">
            <a:xfrm>
              <a:off x="0" y="315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7" name="Group 406"/>
          <p:cNvGrpSpPr>
            <a:grpSpLocks/>
          </p:cNvGrpSpPr>
          <p:nvPr/>
        </p:nvGrpSpPr>
        <p:grpSpPr bwMode="auto">
          <a:xfrm>
            <a:off x="0" y="25401"/>
            <a:ext cx="12193599" cy="4995976"/>
            <a:chOff x="0" y="16"/>
            <a:chExt cx="7681" cy="3147"/>
          </a:xfrm>
        </p:grpSpPr>
        <p:sp>
          <p:nvSpPr>
            <p:cNvPr id="143" name="Freeform 206"/>
            <p:cNvSpPr>
              <a:spLocks/>
            </p:cNvSpPr>
            <p:nvPr/>
          </p:nvSpPr>
          <p:spPr bwMode="auto">
            <a:xfrm>
              <a:off x="7576" y="3105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" name="Freeform 207"/>
            <p:cNvSpPr>
              <a:spLocks/>
            </p:cNvSpPr>
            <p:nvPr/>
          </p:nvSpPr>
          <p:spPr bwMode="auto">
            <a:xfrm>
              <a:off x="0" y="3125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" name="Freeform 208"/>
            <p:cNvSpPr>
              <a:spLocks/>
            </p:cNvSpPr>
            <p:nvPr/>
          </p:nvSpPr>
          <p:spPr bwMode="auto">
            <a:xfrm>
              <a:off x="7576" y="307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" name="Freeform 209"/>
            <p:cNvSpPr>
              <a:spLocks/>
            </p:cNvSpPr>
            <p:nvPr/>
          </p:nvSpPr>
          <p:spPr bwMode="auto">
            <a:xfrm>
              <a:off x="0" y="293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" name="Freeform 210"/>
            <p:cNvSpPr>
              <a:spLocks/>
            </p:cNvSpPr>
            <p:nvPr/>
          </p:nvSpPr>
          <p:spPr bwMode="auto">
            <a:xfrm>
              <a:off x="7576" y="288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" name="Freeform 211"/>
            <p:cNvSpPr>
              <a:spLocks/>
            </p:cNvSpPr>
            <p:nvPr/>
          </p:nvSpPr>
          <p:spPr bwMode="auto">
            <a:xfrm>
              <a:off x="0" y="3063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" name="Freeform 212"/>
            <p:cNvSpPr>
              <a:spLocks/>
            </p:cNvSpPr>
            <p:nvPr/>
          </p:nvSpPr>
          <p:spPr bwMode="auto">
            <a:xfrm>
              <a:off x="7576" y="301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" name="Freeform 213"/>
            <p:cNvSpPr>
              <a:spLocks/>
            </p:cNvSpPr>
            <p:nvPr/>
          </p:nvSpPr>
          <p:spPr bwMode="auto">
            <a:xfrm>
              <a:off x="0" y="303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" name="Freeform 214"/>
            <p:cNvSpPr>
              <a:spLocks/>
            </p:cNvSpPr>
            <p:nvPr/>
          </p:nvSpPr>
          <p:spPr bwMode="auto">
            <a:xfrm>
              <a:off x="7576" y="297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" name="Freeform 215"/>
            <p:cNvSpPr>
              <a:spLocks/>
            </p:cNvSpPr>
            <p:nvPr/>
          </p:nvSpPr>
          <p:spPr bwMode="auto">
            <a:xfrm>
              <a:off x="0" y="2999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" name="Freeform 216"/>
            <p:cNvSpPr>
              <a:spLocks/>
            </p:cNvSpPr>
            <p:nvPr/>
          </p:nvSpPr>
          <p:spPr bwMode="auto">
            <a:xfrm>
              <a:off x="7576" y="2947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" name="Freeform 217"/>
            <p:cNvSpPr>
              <a:spLocks/>
            </p:cNvSpPr>
            <p:nvPr/>
          </p:nvSpPr>
          <p:spPr bwMode="auto">
            <a:xfrm>
              <a:off x="7576" y="291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" name="Freeform 218"/>
            <p:cNvSpPr>
              <a:spLocks/>
            </p:cNvSpPr>
            <p:nvPr/>
          </p:nvSpPr>
          <p:spPr bwMode="auto">
            <a:xfrm>
              <a:off x="0" y="296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" name="Freeform 219"/>
            <p:cNvSpPr>
              <a:spLocks/>
            </p:cNvSpPr>
            <p:nvPr/>
          </p:nvSpPr>
          <p:spPr bwMode="auto">
            <a:xfrm>
              <a:off x="7576" y="272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" name="Freeform 220"/>
            <p:cNvSpPr>
              <a:spLocks/>
            </p:cNvSpPr>
            <p:nvPr/>
          </p:nvSpPr>
          <p:spPr bwMode="auto">
            <a:xfrm>
              <a:off x="0" y="277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" name="Freeform 221"/>
            <p:cNvSpPr>
              <a:spLocks/>
            </p:cNvSpPr>
            <p:nvPr/>
          </p:nvSpPr>
          <p:spPr bwMode="auto">
            <a:xfrm>
              <a:off x="7576" y="2852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" name="Freeform 222"/>
            <p:cNvSpPr>
              <a:spLocks/>
            </p:cNvSpPr>
            <p:nvPr/>
          </p:nvSpPr>
          <p:spPr bwMode="auto">
            <a:xfrm>
              <a:off x="0" y="290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4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4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" name="Freeform 223"/>
            <p:cNvSpPr>
              <a:spLocks/>
            </p:cNvSpPr>
            <p:nvPr/>
          </p:nvSpPr>
          <p:spPr bwMode="auto">
            <a:xfrm>
              <a:off x="0" y="287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" name="Freeform 224"/>
            <p:cNvSpPr>
              <a:spLocks/>
            </p:cNvSpPr>
            <p:nvPr/>
          </p:nvSpPr>
          <p:spPr bwMode="auto">
            <a:xfrm>
              <a:off x="7576" y="282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" name="Freeform 225"/>
            <p:cNvSpPr>
              <a:spLocks/>
            </p:cNvSpPr>
            <p:nvPr/>
          </p:nvSpPr>
          <p:spPr bwMode="auto">
            <a:xfrm>
              <a:off x="0" y="2840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4 h 111"/>
                <a:gd name="T4" fmla="*/ 0 w 315"/>
                <a:gd name="T5" fmla="*/ 27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" name="Freeform 226"/>
            <p:cNvSpPr>
              <a:spLocks/>
            </p:cNvSpPr>
            <p:nvPr/>
          </p:nvSpPr>
          <p:spPr bwMode="auto">
            <a:xfrm>
              <a:off x="7576" y="278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" name="Freeform 227"/>
            <p:cNvSpPr>
              <a:spLocks/>
            </p:cNvSpPr>
            <p:nvPr/>
          </p:nvSpPr>
          <p:spPr bwMode="auto">
            <a:xfrm>
              <a:off x="7576" y="275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" name="Freeform 228"/>
            <p:cNvSpPr>
              <a:spLocks/>
            </p:cNvSpPr>
            <p:nvPr/>
          </p:nvSpPr>
          <p:spPr bwMode="auto">
            <a:xfrm>
              <a:off x="0" y="280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" name="Freeform 229"/>
            <p:cNvSpPr>
              <a:spLocks/>
            </p:cNvSpPr>
            <p:nvPr/>
          </p:nvSpPr>
          <p:spPr bwMode="auto">
            <a:xfrm>
              <a:off x="7576" y="256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Freeform 230"/>
            <p:cNvSpPr>
              <a:spLocks/>
            </p:cNvSpPr>
            <p:nvPr/>
          </p:nvSpPr>
          <p:spPr bwMode="auto">
            <a:xfrm>
              <a:off x="0" y="261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" name="Freeform 231"/>
            <p:cNvSpPr>
              <a:spLocks/>
            </p:cNvSpPr>
            <p:nvPr/>
          </p:nvSpPr>
          <p:spPr bwMode="auto">
            <a:xfrm>
              <a:off x="7576" y="2693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" name="Freeform 232"/>
            <p:cNvSpPr>
              <a:spLocks/>
            </p:cNvSpPr>
            <p:nvPr/>
          </p:nvSpPr>
          <p:spPr bwMode="auto">
            <a:xfrm>
              <a:off x="0" y="274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" name="Freeform 233"/>
            <p:cNvSpPr>
              <a:spLocks/>
            </p:cNvSpPr>
            <p:nvPr/>
          </p:nvSpPr>
          <p:spPr bwMode="auto">
            <a:xfrm>
              <a:off x="7576" y="2661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" name="Freeform 234"/>
            <p:cNvSpPr>
              <a:spLocks/>
            </p:cNvSpPr>
            <p:nvPr/>
          </p:nvSpPr>
          <p:spPr bwMode="auto">
            <a:xfrm>
              <a:off x="0" y="271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Freeform 235"/>
            <p:cNvSpPr>
              <a:spLocks/>
            </p:cNvSpPr>
            <p:nvPr/>
          </p:nvSpPr>
          <p:spPr bwMode="auto">
            <a:xfrm>
              <a:off x="0" y="268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" name="Freeform 236"/>
            <p:cNvSpPr>
              <a:spLocks/>
            </p:cNvSpPr>
            <p:nvPr/>
          </p:nvSpPr>
          <p:spPr bwMode="auto">
            <a:xfrm>
              <a:off x="7576" y="262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" name="Freeform 237"/>
            <p:cNvSpPr>
              <a:spLocks/>
            </p:cNvSpPr>
            <p:nvPr/>
          </p:nvSpPr>
          <p:spPr bwMode="auto">
            <a:xfrm>
              <a:off x="0" y="2649"/>
              <a:ext cx="105" cy="38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" name="Freeform 238"/>
            <p:cNvSpPr>
              <a:spLocks/>
            </p:cNvSpPr>
            <p:nvPr/>
          </p:nvSpPr>
          <p:spPr bwMode="auto">
            <a:xfrm>
              <a:off x="7576" y="259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" name="Freeform 239"/>
            <p:cNvSpPr>
              <a:spLocks/>
            </p:cNvSpPr>
            <p:nvPr/>
          </p:nvSpPr>
          <p:spPr bwMode="auto">
            <a:xfrm>
              <a:off x="0" y="2458"/>
              <a:ext cx="105" cy="38"/>
            </a:xfrm>
            <a:custGeom>
              <a:avLst/>
              <a:gdLst>
                <a:gd name="T0" fmla="*/ 154 w 315"/>
                <a:gd name="T1" fmla="*/ 88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" name="Freeform 240"/>
            <p:cNvSpPr>
              <a:spLocks/>
            </p:cNvSpPr>
            <p:nvPr/>
          </p:nvSpPr>
          <p:spPr bwMode="auto">
            <a:xfrm>
              <a:off x="7576" y="240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" name="Freeform 241"/>
            <p:cNvSpPr>
              <a:spLocks/>
            </p:cNvSpPr>
            <p:nvPr/>
          </p:nvSpPr>
          <p:spPr bwMode="auto">
            <a:xfrm>
              <a:off x="0" y="258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" name="Freeform 242"/>
            <p:cNvSpPr>
              <a:spLocks/>
            </p:cNvSpPr>
            <p:nvPr/>
          </p:nvSpPr>
          <p:spPr bwMode="auto">
            <a:xfrm>
              <a:off x="7576" y="253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" name="Freeform 243"/>
            <p:cNvSpPr>
              <a:spLocks/>
            </p:cNvSpPr>
            <p:nvPr/>
          </p:nvSpPr>
          <p:spPr bwMode="auto">
            <a:xfrm>
              <a:off x="7576" y="2502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" name="Freeform 244"/>
            <p:cNvSpPr>
              <a:spLocks/>
            </p:cNvSpPr>
            <p:nvPr/>
          </p:nvSpPr>
          <p:spPr bwMode="auto">
            <a:xfrm>
              <a:off x="0" y="255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" name="Freeform 245"/>
            <p:cNvSpPr>
              <a:spLocks/>
            </p:cNvSpPr>
            <p:nvPr/>
          </p:nvSpPr>
          <p:spPr bwMode="auto">
            <a:xfrm>
              <a:off x="0" y="252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" name="Freeform 246"/>
            <p:cNvSpPr>
              <a:spLocks/>
            </p:cNvSpPr>
            <p:nvPr/>
          </p:nvSpPr>
          <p:spPr bwMode="auto">
            <a:xfrm>
              <a:off x="7576" y="2470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" name="Freeform 247"/>
            <p:cNvSpPr>
              <a:spLocks/>
            </p:cNvSpPr>
            <p:nvPr/>
          </p:nvSpPr>
          <p:spPr bwMode="auto">
            <a:xfrm>
              <a:off x="7576" y="243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" name="Freeform 248"/>
            <p:cNvSpPr>
              <a:spLocks/>
            </p:cNvSpPr>
            <p:nvPr/>
          </p:nvSpPr>
          <p:spPr bwMode="auto">
            <a:xfrm>
              <a:off x="0" y="2490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" name="Freeform 249"/>
            <p:cNvSpPr>
              <a:spLocks/>
            </p:cNvSpPr>
            <p:nvPr/>
          </p:nvSpPr>
          <p:spPr bwMode="auto">
            <a:xfrm>
              <a:off x="7576" y="224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" name="Freeform 250"/>
            <p:cNvSpPr>
              <a:spLocks/>
            </p:cNvSpPr>
            <p:nvPr/>
          </p:nvSpPr>
          <p:spPr bwMode="auto">
            <a:xfrm>
              <a:off x="0" y="229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" name="Freeform 251"/>
            <p:cNvSpPr>
              <a:spLocks/>
            </p:cNvSpPr>
            <p:nvPr/>
          </p:nvSpPr>
          <p:spPr bwMode="auto">
            <a:xfrm>
              <a:off x="7576" y="237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" name="Freeform 252"/>
            <p:cNvSpPr>
              <a:spLocks/>
            </p:cNvSpPr>
            <p:nvPr/>
          </p:nvSpPr>
          <p:spPr bwMode="auto">
            <a:xfrm>
              <a:off x="0" y="2427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" name="Freeform 253"/>
            <p:cNvSpPr>
              <a:spLocks/>
            </p:cNvSpPr>
            <p:nvPr/>
          </p:nvSpPr>
          <p:spPr bwMode="auto">
            <a:xfrm>
              <a:off x="0" y="2396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5 h 111"/>
                <a:gd name="T4" fmla="*/ 0 w 315"/>
                <a:gd name="T5" fmla="*/ 28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" name="Freeform 254"/>
            <p:cNvSpPr>
              <a:spLocks/>
            </p:cNvSpPr>
            <p:nvPr/>
          </p:nvSpPr>
          <p:spPr bwMode="auto">
            <a:xfrm>
              <a:off x="7576" y="234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" name="Freeform 255"/>
            <p:cNvSpPr>
              <a:spLocks/>
            </p:cNvSpPr>
            <p:nvPr/>
          </p:nvSpPr>
          <p:spPr bwMode="auto">
            <a:xfrm>
              <a:off x="7576" y="2311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" name="Freeform 256"/>
            <p:cNvSpPr>
              <a:spLocks/>
            </p:cNvSpPr>
            <p:nvPr/>
          </p:nvSpPr>
          <p:spPr bwMode="auto">
            <a:xfrm>
              <a:off x="0" y="236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" name="Freeform 257"/>
            <p:cNvSpPr>
              <a:spLocks/>
            </p:cNvSpPr>
            <p:nvPr/>
          </p:nvSpPr>
          <p:spPr bwMode="auto">
            <a:xfrm>
              <a:off x="0" y="233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" name="Freeform 258"/>
            <p:cNvSpPr>
              <a:spLocks/>
            </p:cNvSpPr>
            <p:nvPr/>
          </p:nvSpPr>
          <p:spPr bwMode="auto">
            <a:xfrm>
              <a:off x="7576" y="2279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" name="Freeform 259"/>
            <p:cNvSpPr>
              <a:spLocks/>
            </p:cNvSpPr>
            <p:nvPr/>
          </p:nvSpPr>
          <p:spPr bwMode="auto">
            <a:xfrm>
              <a:off x="0" y="2140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" name="Freeform 260"/>
            <p:cNvSpPr>
              <a:spLocks/>
            </p:cNvSpPr>
            <p:nvPr/>
          </p:nvSpPr>
          <p:spPr bwMode="auto">
            <a:xfrm>
              <a:off x="7576" y="208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" name="Freeform 261"/>
            <p:cNvSpPr>
              <a:spLocks/>
            </p:cNvSpPr>
            <p:nvPr/>
          </p:nvSpPr>
          <p:spPr bwMode="auto">
            <a:xfrm>
              <a:off x="7576" y="2216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" name="Freeform 262"/>
            <p:cNvSpPr>
              <a:spLocks/>
            </p:cNvSpPr>
            <p:nvPr/>
          </p:nvSpPr>
          <p:spPr bwMode="auto">
            <a:xfrm>
              <a:off x="0" y="226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" name="Freeform 263"/>
            <p:cNvSpPr>
              <a:spLocks/>
            </p:cNvSpPr>
            <p:nvPr/>
          </p:nvSpPr>
          <p:spPr bwMode="auto">
            <a:xfrm>
              <a:off x="0" y="223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" name="Freeform 264"/>
            <p:cNvSpPr>
              <a:spLocks/>
            </p:cNvSpPr>
            <p:nvPr/>
          </p:nvSpPr>
          <p:spPr bwMode="auto">
            <a:xfrm>
              <a:off x="7576" y="2184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" name="Freeform 265"/>
            <p:cNvSpPr>
              <a:spLocks/>
            </p:cNvSpPr>
            <p:nvPr/>
          </p:nvSpPr>
          <p:spPr bwMode="auto">
            <a:xfrm>
              <a:off x="7576" y="215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" name="Freeform 266"/>
            <p:cNvSpPr>
              <a:spLocks/>
            </p:cNvSpPr>
            <p:nvPr/>
          </p:nvSpPr>
          <p:spPr bwMode="auto">
            <a:xfrm>
              <a:off x="0" y="220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" name="Freeform 267"/>
            <p:cNvSpPr>
              <a:spLocks/>
            </p:cNvSpPr>
            <p:nvPr/>
          </p:nvSpPr>
          <p:spPr bwMode="auto">
            <a:xfrm>
              <a:off x="7576" y="2120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" name="Freeform 268"/>
            <p:cNvSpPr>
              <a:spLocks/>
            </p:cNvSpPr>
            <p:nvPr/>
          </p:nvSpPr>
          <p:spPr bwMode="auto">
            <a:xfrm>
              <a:off x="0" y="217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" name="Freeform 269"/>
            <p:cNvSpPr>
              <a:spLocks/>
            </p:cNvSpPr>
            <p:nvPr/>
          </p:nvSpPr>
          <p:spPr bwMode="auto">
            <a:xfrm>
              <a:off x="7576" y="192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" name="Freeform 270"/>
            <p:cNvSpPr>
              <a:spLocks/>
            </p:cNvSpPr>
            <p:nvPr/>
          </p:nvSpPr>
          <p:spPr bwMode="auto">
            <a:xfrm>
              <a:off x="0" y="1978"/>
              <a:ext cx="105" cy="38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" name="Freeform 271"/>
            <p:cNvSpPr>
              <a:spLocks/>
            </p:cNvSpPr>
            <p:nvPr/>
          </p:nvSpPr>
          <p:spPr bwMode="auto">
            <a:xfrm>
              <a:off x="0" y="210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" name="Freeform 272"/>
            <p:cNvSpPr>
              <a:spLocks/>
            </p:cNvSpPr>
            <p:nvPr/>
          </p:nvSpPr>
          <p:spPr bwMode="auto">
            <a:xfrm>
              <a:off x="7576" y="205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" name="Freeform 273"/>
            <p:cNvSpPr>
              <a:spLocks/>
            </p:cNvSpPr>
            <p:nvPr/>
          </p:nvSpPr>
          <p:spPr bwMode="auto">
            <a:xfrm>
              <a:off x="7576" y="202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" name="Freeform 274"/>
            <p:cNvSpPr>
              <a:spLocks/>
            </p:cNvSpPr>
            <p:nvPr/>
          </p:nvSpPr>
          <p:spPr bwMode="auto">
            <a:xfrm>
              <a:off x="0" y="207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5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" name="Freeform 275"/>
            <p:cNvSpPr>
              <a:spLocks/>
            </p:cNvSpPr>
            <p:nvPr/>
          </p:nvSpPr>
          <p:spPr bwMode="auto">
            <a:xfrm>
              <a:off x="7576" y="1990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" name="Freeform 276"/>
            <p:cNvSpPr>
              <a:spLocks/>
            </p:cNvSpPr>
            <p:nvPr/>
          </p:nvSpPr>
          <p:spPr bwMode="auto">
            <a:xfrm>
              <a:off x="0" y="2043"/>
              <a:ext cx="105" cy="37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" name="Freeform 277"/>
            <p:cNvSpPr>
              <a:spLocks/>
            </p:cNvSpPr>
            <p:nvPr/>
          </p:nvSpPr>
          <p:spPr bwMode="auto">
            <a:xfrm>
              <a:off x="0" y="201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" name="Freeform 278"/>
            <p:cNvSpPr>
              <a:spLocks/>
            </p:cNvSpPr>
            <p:nvPr/>
          </p:nvSpPr>
          <p:spPr bwMode="auto">
            <a:xfrm>
              <a:off x="7576" y="195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" name="Freeform 279"/>
            <p:cNvSpPr>
              <a:spLocks/>
            </p:cNvSpPr>
            <p:nvPr/>
          </p:nvSpPr>
          <p:spPr bwMode="auto">
            <a:xfrm>
              <a:off x="7576" y="1767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" name="Freeform 280"/>
            <p:cNvSpPr>
              <a:spLocks/>
            </p:cNvSpPr>
            <p:nvPr/>
          </p:nvSpPr>
          <p:spPr bwMode="auto">
            <a:xfrm>
              <a:off x="0" y="1819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" name="Freeform 281"/>
            <p:cNvSpPr>
              <a:spLocks/>
            </p:cNvSpPr>
            <p:nvPr/>
          </p:nvSpPr>
          <p:spPr bwMode="auto">
            <a:xfrm>
              <a:off x="7576" y="189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" name="Freeform 282"/>
            <p:cNvSpPr>
              <a:spLocks/>
            </p:cNvSpPr>
            <p:nvPr/>
          </p:nvSpPr>
          <p:spPr bwMode="auto">
            <a:xfrm>
              <a:off x="0" y="194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" name="Freeform 283"/>
            <p:cNvSpPr>
              <a:spLocks/>
            </p:cNvSpPr>
            <p:nvPr/>
          </p:nvSpPr>
          <p:spPr bwMode="auto">
            <a:xfrm>
              <a:off x="7576" y="1863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" name="Freeform 284"/>
            <p:cNvSpPr>
              <a:spLocks/>
            </p:cNvSpPr>
            <p:nvPr/>
          </p:nvSpPr>
          <p:spPr bwMode="auto">
            <a:xfrm>
              <a:off x="0" y="191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" name="Freeform 285"/>
            <p:cNvSpPr>
              <a:spLocks/>
            </p:cNvSpPr>
            <p:nvPr/>
          </p:nvSpPr>
          <p:spPr bwMode="auto">
            <a:xfrm>
              <a:off x="0" y="1883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" name="Freeform 286"/>
            <p:cNvSpPr>
              <a:spLocks/>
            </p:cNvSpPr>
            <p:nvPr/>
          </p:nvSpPr>
          <p:spPr bwMode="auto">
            <a:xfrm>
              <a:off x="7576" y="183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" name="Freeform 287"/>
            <p:cNvSpPr>
              <a:spLocks/>
            </p:cNvSpPr>
            <p:nvPr/>
          </p:nvSpPr>
          <p:spPr bwMode="auto">
            <a:xfrm>
              <a:off x="7576" y="179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" name="Freeform 288"/>
            <p:cNvSpPr>
              <a:spLocks/>
            </p:cNvSpPr>
            <p:nvPr/>
          </p:nvSpPr>
          <p:spPr bwMode="auto">
            <a:xfrm>
              <a:off x="0" y="185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" name="Freeform 289"/>
            <p:cNvSpPr>
              <a:spLocks/>
            </p:cNvSpPr>
            <p:nvPr/>
          </p:nvSpPr>
          <p:spPr bwMode="auto">
            <a:xfrm>
              <a:off x="7576" y="1609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" name="Freeform 290"/>
            <p:cNvSpPr>
              <a:spLocks/>
            </p:cNvSpPr>
            <p:nvPr/>
          </p:nvSpPr>
          <p:spPr bwMode="auto">
            <a:xfrm>
              <a:off x="0" y="1661"/>
              <a:ext cx="105" cy="37"/>
            </a:xfrm>
            <a:custGeom>
              <a:avLst/>
              <a:gdLst>
                <a:gd name="T0" fmla="*/ 154 w 315"/>
                <a:gd name="T1" fmla="*/ 87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" name="Freeform 291"/>
            <p:cNvSpPr>
              <a:spLocks/>
            </p:cNvSpPr>
            <p:nvPr/>
          </p:nvSpPr>
          <p:spPr bwMode="auto">
            <a:xfrm>
              <a:off x="7576" y="173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" name="Freeform 292"/>
            <p:cNvSpPr>
              <a:spLocks/>
            </p:cNvSpPr>
            <p:nvPr/>
          </p:nvSpPr>
          <p:spPr bwMode="auto">
            <a:xfrm>
              <a:off x="0" y="178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" name="Freeform 293"/>
            <p:cNvSpPr>
              <a:spLocks/>
            </p:cNvSpPr>
            <p:nvPr/>
          </p:nvSpPr>
          <p:spPr bwMode="auto">
            <a:xfrm>
              <a:off x="7576" y="170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" name="Freeform 294"/>
            <p:cNvSpPr>
              <a:spLocks/>
            </p:cNvSpPr>
            <p:nvPr/>
          </p:nvSpPr>
          <p:spPr bwMode="auto">
            <a:xfrm>
              <a:off x="0" y="1757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" name="Freeform 295"/>
            <p:cNvSpPr>
              <a:spLocks/>
            </p:cNvSpPr>
            <p:nvPr/>
          </p:nvSpPr>
          <p:spPr bwMode="auto">
            <a:xfrm>
              <a:off x="0" y="172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" name="Freeform 296"/>
            <p:cNvSpPr>
              <a:spLocks/>
            </p:cNvSpPr>
            <p:nvPr/>
          </p:nvSpPr>
          <p:spPr bwMode="auto">
            <a:xfrm>
              <a:off x="7576" y="1673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" name="Freeform 297"/>
            <p:cNvSpPr>
              <a:spLocks/>
            </p:cNvSpPr>
            <p:nvPr/>
          </p:nvSpPr>
          <p:spPr bwMode="auto">
            <a:xfrm>
              <a:off x="0" y="169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" name="Freeform 298"/>
            <p:cNvSpPr>
              <a:spLocks/>
            </p:cNvSpPr>
            <p:nvPr/>
          </p:nvSpPr>
          <p:spPr bwMode="auto">
            <a:xfrm>
              <a:off x="7576" y="164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" name="Freeform 299"/>
            <p:cNvSpPr>
              <a:spLocks/>
            </p:cNvSpPr>
            <p:nvPr/>
          </p:nvSpPr>
          <p:spPr bwMode="auto">
            <a:xfrm>
              <a:off x="7576" y="144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" name="Freeform 300"/>
            <p:cNvSpPr>
              <a:spLocks/>
            </p:cNvSpPr>
            <p:nvPr/>
          </p:nvSpPr>
          <p:spPr bwMode="auto">
            <a:xfrm>
              <a:off x="0" y="150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" name="Freeform 301"/>
            <p:cNvSpPr>
              <a:spLocks/>
            </p:cNvSpPr>
            <p:nvPr/>
          </p:nvSpPr>
          <p:spPr bwMode="auto">
            <a:xfrm>
              <a:off x="7576" y="157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" name="Freeform 302"/>
            <p:cNvSpPr>
              <a:spLocks/>
            </p:cNvSpPr>
            <p:nvPr/>
          </p:nvSpPr>
          <p:spPr bwMode="auto">
            <a:xfrm>
              <a:off x="0" y="1630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" name="Freeform 303"/>
            <p:cNvSpPr>
              <a:spLocks/>
            </p:cNvSpPr>
            <p:nvPr/>
          </p:nvSpPr>
          <p:spPr bwMode="auto">
            <a:xfrm>
              <a:off x="7576" y="154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" name="Freeform 304"/>
            <p:cNvSpPr>
              <a:spLocks/>
            </p:cNvSpPr>
            <p:nvPr/>
          </p:nvSpPr>
          <p:spPr bwMode="auto">
            <a:xfrm>
              <a:off x="0" y="159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" name="Freeform 305"/>
            <p:cNvSpPr>
              <a:spLocks/>
            </p:cNvSpPr>
            <p:nvPr/>
          </p:nvSpPr>
          <p:spPr bwMode="auto">
            <a:xfrm>
              <a:off x="7576" y="1514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" name="Freeform 306"/>
            <p:cNvSpPr>
              <a:spLocks/>
            </p:cNvSpPr>
            <p:nvPr/>
          </p:nvSpPr>
          <p:spPr bwMode="auto">
            <a:xfrm>
              <a:off x="0" y="156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" name="Freeform 307"/>
            <p:cNvSpPr>
              <a:spLocks/>
            </p:cNvSpPr>
            <p:nvPr/>
          </p:nvSpPr>
          <p:spPr bwMode="auto">
            <a:xfrm>
              <a:off x="0" y="153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" name="Freeform 308"/>
            <p:cNvSpPr>
              <a:spLocks/>
            </p:cNvSpPr>
            <p:nvPr/>
          </p:nvSpPr>
          <p:spPr bwMode="auto">
            <a:xfrm>
              <a:off x="7576" y="148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" name="Freeform 309"/>
            <p:cNvSpPr>
              <a:spLocks/>
            </p:cNvSpPr>
            <p:nvPr/>
          </p:nvSpPr>
          <p:spPr bwMode="auto">
            <a:xfrm>
              <a:off x="7576" y="129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" name="Freeform 310"/>
            <p:cNvSpPr>
              <a:spLocks/>
            </p:cNvSpPr>
            <p:nvPr/>
          </p:nvSpPr>
          <p:spPr bwMode="auto">
            <a:xfrm>
              <a:off x="0" y="1343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" name="Freeform 311"/>
            <p:cNvSpPr>
              <a:spLocks/>
            </p:cNvSpPr>
            <p:nvPr/>
          </p:nvSpPr>
          <p:spPr bwMode="auto">
            <a:xfrm>
              <a:off x="0" y="147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" name="Freeform 312"/>
            <p:cNvSpPr>
              <a:spLocks/>
            </p:cNvSpPr>
            <p:nvPr/>
          </p:nvSpPr>
          <p:spPr bwMode="auto">
            <a:xfrm>
              <a:off x="7576" y="141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" name="Freeform 313"/>
            <p:cNvSpPr>
              <a:spLocks/>
            </p:cNvSpPr>
            <p:nvPr/>
          </p:nvSpPr>
          <p:spPr bwMode="auto">
            <a:xfrm>
              <a:off x="0" y="143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" name="Freeform 314"/>
            <p:cNvSpPr>
              <a:spLocks/>
            </p:cNvSpPr>
            <p:nvPr/>
          </p:nvSpPr>
          <p:spPr bwMode="auto">
            <a:xfrm>
              <a:off x="7576" y="138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" name="Freeform 315"/>
            <p:cNvSpPr>
              <a:spLocks/>
            </p:cNvSpPr>
            <p:nvPr/>
          </p:nvSpPr>
          <p:spPr bwMode="auto">
            <a:xfrm>
              <a:off x="0" y="140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3" name="Freeform 316"/>
            <p:cNvSpPr>
              <a:spLocks/>
            </p:cNvSpPr>
            <p:nvPr/>
          </p:nvSpPr>
          <p:spPr bwMode="auto">
            <a:xfrm>
              <a:off x="7576" y="135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4" name="Freeform 317"/>
            <p:cNvSpPr>
              <a:spLocks/>
            </p:cNvSpPr>
            <p:nvPr/>
          </p:nvSpPr>
          <p:spPr bwMode="auto">
            <a:xfrm>
              <a:off x="0" y="137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5" name="Freeform 318"/>
            <p:cNvSpPr>
              <a:spLocks/>
            </p:cNvSpPr>
            <p:nvPr/>
          </p:nvSpPr>
          <p:spPr bwMode="auto">
            <a:xfrm>
              <a:off x="7576" y="132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6" name="Freeform 319"/>
            <p:cNvSpPr>
              <a:spLocks/>
            </p:cNvSpPr>
            <p:nvPr/>
          </p:nvSpPr>
          <p:spPr bwMode="auto">
            <a:xfrm>
              <a:off x="0" y="118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7" name="Freeform 320"/>
            <p:cNvSpPr>
              <a:spLocks/>
            </p:cNvSpPr>
            <p:nvPr/>
          </p:nvSpPr>
          <p:spPr bwMode="auto">
            <a:xfrm>
              <a:off x="7576" y="113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8" name="Freeform 321"/>
            <p:cNvSpPr>
              <a:spLocks/>
            </p:cNvSpPr>
            <p:nvPr/>
          </p:nvSpPr>
          <p:spPr bwMode="auto">
            <a:xfrm>
              <a:off x="0" y="131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9" name="Freeform 322"/>
            <p:cNvSpPr>
              <a:spLocks/>
            </p:cNvSpPr>
            <p:nvPr/>
          </p:nvSpPr>
          <p:spPr bwMode="auto">
            <a:xfrm>
              <a:off x="7576" y="126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0" name="Freeform 323"/>
            <p:cNvSpPr>
              <a:spLocks/>
            </p:cNvSpPr>
            <p:nvPr/>
          </p:nvSpPr>
          <p:spPr bwMode="auto">
            <a:xfrm>
              <a:off x="0" y="1280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1" name="Freeform 324"/>
            <p:cNvSpPr>
              <a:spLocks/>
            </p:cNvSpPr>
            <p:nvPr/>
          </p:nvSpPr>
          <p:spPr bwMode="auto">
            <a:xfrm>
              <a:off x="7576" y="122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2" name="Freeform 325"/>
            <p:cNvSpPr>
              <a:spLocks/>
            </p:cNvSpPr>
            <p:nvPr/>
          </p:nvSpPr>
          <p:spPr bwMode="auto">
            <a:xfrm>
              <a:off x="7576" y="119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3" name="Freeform 326"/>
            <p:cNvSpPr>
              <a:spLocks/>
            </p:cNvSpPr>
            <p:nvPr/>
          </p:nvSpPr>
          <p:spPr bwMode="auto">
            <a:xfrm>
              <a:off x="0" y="1248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4" name="Freeform 327"/>
            <p:cNvSpPr>
              <a:spLocks/>
            </p:cNvSpPr>
            <p:nvPr/>
          </p:nvSpPr>
          <p:spPr bwMode="auto">
            <a:xfrm>
              <a:off x="0" y="1216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5" name="Freeform 328"/>
            <p:cNvSpPr>
              <a:spLocks/>
            </p:cNvSpPr>
            <p:nvPr/>
          </p:nvSpPr>
          <p:spPr bwMode="auto">
            <a:xfrm>
              <a:off x="7576" y="116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6" name="Freeform 329"/>
            <p:cNvSpPr>
              <a:spLocks/>
            </p:cNvSpPr>
            <p:nvPr/>
          </p:nvSpPr>
          <p:spPr bwMode="auto">
            <a:xfrm>
              <a:off x="7576" y="97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7" name="Freeform 330"/>
            <p:cNvSpPr>
              <a:spLocks/>
            </p:cNvSpPr>
            <p:nvPr/>
          </p:nvSpPr>
          <p:spPr bwMode="auto">
            <a:xfrm>
              <a:off x="0" y="1025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8" name="Freeform 331"/>
            <p:cNvSpPr>
              <a:spLocks/>
            </p:cNvSpPr>
            <p:nvPr/>
          </p:nvSpPr>
          <p:spPr bwMode="auto">
            <a:xfrm>
              <a:off x="7576" y="1101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9" name="Freeform 332"/>
            <p:cNvSpPr>
              <a:spLocks/>
            </p:cNvSpPr>
            <p:nvPr/>
          </p:nvSpPr>
          <p:spPr bwMode="auto">
            <a:xfrm>
              <a:off x="0" y="115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0" name="Freeform 333"/>
            <p:cNvSpPr>
              <a:spLocks/>
            </p:cNvSpPr>
            <p:nvPr/>
          </p:nvSpPr>
          <p:spPr bwMode="auto">
            <a:xfrm>
              <a:off x="0" y="112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1" name="Freeform 334"/>
            <p:cNvSpPr>
              <a:spLocks/>
            </p:cNvSpPr>
            <p:nvPr/>
          </p:nvSpPr>
          <p:spPr bwMode="auto">
            <a:xfrm>
              <a:off x="7576" y="106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2" name="Freeform 335"/>
            <p:cNvSpPr>
              <a:spLocks/>
            </p:cNvSpPr>
            <p:nvPr/>
          </p:nvSpPr>
          <p:spPr bwMode="auto">
            <a:xfrm>
              <a:off x="7576" y="103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3" name="Freeform 336"/>
            <p:cNvSpPr>
              <a:spLocks/>
            </p:cNvSpPr>
            <p:nvPr/>
          </p:nvSpPr>
          <p:spPr bwMode="auto">
            <a:xfrm>
              <a:off x="0" y="1089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4" name="Freeform 337"/>
            <p:cNvSpPr>
              <a:spLocks/>
            </p:cNvSpPr>
            <p:nvPr/>
          </p:nvSpPr>
          <p:spPr bwMode="auto">
            <a:xfrm>
              <a:off x="0" y="1057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5" name="Freeform 338"/>
            <p:cNvSpPr>
              <a:spLocks/>
            </p:cNvSpPr>
            <p:nvPr/>
          </p:nvSpPr>
          <p:spPr bwMode="auto">
            <a:xfrm>
              <a:off x="7576" y="100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6" name="Freeform 339"/>
            <p:cNvSpPr>
              <a:spLocks/>
            </p:cNvSpPr>
            <p:nvPr/>
          </p:nvSpPr>
          <p:spPr bwMode="auto">
            <a:xfrm>
              <a:off x="7576" y="814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7" name="Freeform 340"/>
            <p:cNvSpPr>
              <a:spLocks/>
            </p:cNvSpPr>
            <p:nvPr/>
          </p:nvSpPr>
          <p:spPr bwMode="auto">
            <a:xfrm>
              <a:off x="0" y="86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8" name="Freeform 341"/>
            <p:cNvSpPr>
              <a:spLocks/>
            </p:cNvSpPr>
            <p:nvPr/>
          </p:nvSpPr>
          <p:spPr bwMode="auto">
            <a:xfrm>
              <a:off x="7576" y="94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9" name="Freeform 342"/>
            <p:cNvSpPr>
              <a:spLocks/>
            </p:cNvSpPr>
            <p:nvPr/>
          </p:nvSpPr>
          <p:spPr bwMode="auto">
            <a:xfrm>
              <a:off x="0" y="99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0" name="Freeform 343"/>
            <p:cNvSpPr>
              <a:spLocks/>
            </p:cNvSpPr>
            <p:nvPr/>
          </p:nvSpPr>
          <p:spPr bwMode="auto">
            <a:xfrm>
              <a:off x="7576" y="91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1" name="Freeform 344"/>
            <p:cNvSpPr>
              <a:spLocks/>
            </p:cNvSpPr>
            <p:nvPr/>
          </p:nvSpPr>
          <p:spPr bwMode="auto">
            <a:xfrm>
              <a:off x="0" y="96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2" name="Freeform 345"/>
            <p:cNvSpPr>
              <a:spLocks/>
            </p:cNvSpPr>
            <p:nvPr/>
          </p:nvSpPr>
          <p:spPr bwMode="auto">
            <a:xfrm>
              <a:off x="7576" y="87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3" name="Freeform 346"/>
            <p:cNvSpPr>
              <a:spLocks/>
            </p:cNvSpPr>
            <p:nvPr/>
          </p:nvSpPr>
          <p:spPr bwMode="auto">
            <a:xfrm>
              <a:off x="0" y="930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4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4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4" name="Freeform 347"/>
            <p:cNvSpPr>
              <a:spLocks/>
            </p:cNvSpPr>
            <p:nvPr/>
          </p:nvSpPr>
          <p:spPr bwMode="auto">
            <a:xfrm>
              <a:off x="7576" y="846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5" name="Freeform 348"/>
            <p:cNvSpPr>
              <a:spLocks/>
            </p:cNvSpPr>
            <p:nvPr/>
          </p:nvSpPr>
          <p:spPr bwMode="auto">
            <a:xfrm>
              <a:off x="0" y="899"/>
              <a:ext cx="105" cy="37"/>
            </a:xfrm>
            <a:custGeom>
              <a:avLst/>
              <a:gdLst>
                <a:gd name="T0" fmla="*/ 154 w 315"/>
                <a:gd name="T1" fmla="*/ 87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6" name="Freeform 349"/>
            <p:cNvSpPr>
              <a:spLocks/>
            </p:cNvSpPr>
            <p:nvPr/>
          </p:nvSpPr>
          <p:spPr bwMode="auto">
            <a:xfrm>
              <a:off x="0" y="70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7" name="Freeform 350"/>
            <p:cNvSpPr>
              <a:spLocks/>
            </p:cNvSpPr>
            <p:nvPr/>
          </p:nvSpPr>
          <p:spPr bwMode="auto">
            <a:xfrm>
              <a:off x="7576" y="65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8" name="Freeform 351"/>
            <p:cNvSpPr>
              <a:spLocks/>
            </p:cNvSpPr>
            <p:nvPr/>
          </p:nvSpPr>
          <p:spPr bwMode="auto">
            <a:xfrm>
              <a:off x="0" y="832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9" name="Freeform 352"/>
            <p:cNvSpPr>
              <a:spLocks/>
            </p:cNvSpPr>
            <p:nvPr/>
          </p:nvSpPr>
          <p:spPr bwMode="auto">
            <a:xfrm>
              <a:off x="7576" y="78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0" name="Freeform 353"/>
            <p:cNvSpPr>
              <a:spLocks/>
            </p:cNvSpPr>
            <p:nvPr/>
          </p:nvSpPr>
          <p:spPr bwMode="auto">
            <a:xfrm>
              <a:off x="7576" y="74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1" name="Freeform 354"/>
            <p:cNvSpPr>
              <a:spLocks/>
            </p:cNvSpPr>
            <p:nvPr/>
          </p:nvSpPr>
          <p:spPr bwMode="auto">
            <a:xfrm>
              <a:off x="0" y="800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2" name="Freeform 355"/>
            <p:cNvSpPr>
              <a:spLocks/>
            </p:cNvSpPr>
            <p:nvPr/>
          </p:nvSpPr>
          <p:spPr bwMode="auto">
            <a:xfrm>
              <a:off x="0" y="76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3" name="Freeform 356"/>
            <p:cNvSpPr>
              <a:spLocks/>
            </p:cNvSpPr>
            <p:nvPr/>
          </p:nvSpPr>
          <p:spPr bwMode="auto">
            <a:xfrm>
              <a:off x="7576" y="716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4" name="Freeform 357"/>
            <p:cNvSpPr>
              <a:spLocks/>
            </p:cNvSpPr>
            <p:nvPr/>
          </p:nvSpPr>
          <p:spPr bwMode="auto">
            <a:xfrm>
              <a:off x="0" y="73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5" name="Freeform 358"/>
            <p:cNvSpPr>
              <a:spLocks/>
            </p:cNvSpPr>
            <p:nvPr/>
          </p:nvSpPr>
          <p:spPr bwMode="auto">
            <a:xfrm>
              <a:off x="7576" y="68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6" name="Freeform 359"/>
            <p:cNvSpPr>
              <a:spLocks/>
            </p:cNvSpPr>
            <p:nvPr/>
          </p:nvSpPr>
          <p:spPr bwMode="auto">
            <a:xfrm>
              <a:off x="0" y="54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7" name="Freeform 360"/>
            <p:cNvSpPr>
              <a:spLocks/>
            </p:cNvSpPr>
            <p:nvPr/>
          </p:nvSpPr>
          <p:spPr bwMode="auto">
            <a:xfrm>
              <a:off x="7576" y="49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8" name="Freeform 361"/>
            <p:cNvSpPr>
              <a:spLocks/>
            </p:cNvSpPr>
            <p:nvPr/>
          </p:nvSpPr>
          <p:spPr bwMode="auto">
            <a:xfrm>
              <a:off x="0" y="673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9" name="Freeform 362"/>
            <p:cNvSpPr>
              <a:spLocks/>
            </p:cNvSpPr>
            <p:nvPr/>
          </p:nvSpPr>
          <p:spPr bwMode="auto">
            <a:xfrm>
              <a:off x="7576" y="62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0" name="Freeform 363"/>
            <p:cNvSpPr>
              <a:spLocks/>
            </p:cNvSpPr>
            <p:nvPr/>
          </p:nvSpPr>
          <p:spPr bwMode="auto">
            <a:xfrm>
              <a:off x="7576" y="58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1" name="Freeform 364"/>
            <p:cNvSpPr>
              <a:spLocks/>
            </p:cNvSpPr>
            <p:nvPr/>
          </p:nvSpPr>
          <p:spPr bwMode="auto">
            <a:xfrm>
              <a:off x="0" y="64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2" name="Freeform 365"/>
            <p:cNvSpPr>
              <a:spLocks/>
            </p:cNvSpPr>
            <p:nvPr/>
          </p:nvSpPr>
          <p:spPr bwMode="auto">
            <a:xfrm>
              <a:off x="7576" y="557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3" name="Freeform 366"/>
            <p:cNvSpPr>
              <a:spLocks/>
            </p:cNvSpPr>
            <p:nvPr/>
          </p:nvSpPr>
          <p:spPr bwMode="auto">
            <a:xfrm>
              <a:off x="0" y="609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4" name="Freeform 367"/>
            <p:cNvSpPr>
              <a:spLocks/>
            </p:cNvSpPr>
            <p:nvPr/>
          </p:nvSpPr>
          <p:spPr bwMode="auto">
            <a:xfrm>
              <a:off x="0" y="57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5" name="Freeform 368"/>
            <p:cNvSpPr>
              <a:spLocks/>
            </p:cNvSpPr>
            <p:nvPr/>
          </p:nvSpPr>
          <p:spPr bwMode="auto">
            <a:xfrm>
              <a:off x="7576" y="525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6" name="Freeform 369"/>
            <p:cNvSpPr>
              <a:spLocks/>
            </p:cNvSpPr>
            <p:nvPr/>
          </p:nvSpPr>
          <p:spPr bwMode="auto">
            <a:xfrm>
              <a:off x="7576" y="334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7" name="Freeform 370"/>
            <p:cNvSpPr>
              <a:spLocks/>
            </p:cNvSpPr>
            <p:nvPr/>
          </p:nvSpPr>
          <p:spPr bwMode="auto">
            <a:xfrm>
              <a:off x="0" y="38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8" name="Freeform 371"/>
            <p:cNvSpPr>
              <a:spLocks/>
            </p:cNvSpPr>
            <p:nvPr/>
          </p:nvSpPr>
          <p:spPr bwMode="auto">
            <a:xfrm>
              <a:off x="0" y="51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9" name="Freeform 372"/>
            <p:cNvSpPr>
              <a:spLocks/>
            </p:cNvSpPr>
            <p:nvPr/>
          </p:nvSpPr>
          <p:spPr bwMode="auto">
            <a:xfrm>
              <a:off x="7576" y="462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0" name="Freeform 373"/>
            <p:cNvSpPr>
              <a:spLocks/>
            </p:cNvSpPr>
            <p:nvPr/>
          </p:nvSpPr>
          <p:spPr bwMode="auto">
            <a:xfrm>
              <a:off x="7576" y="43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1" name="Freeform 374"/>
            <p:cNvSpPr>
              <a:spLocks/>
            </p:cNvSpPr>
            <p:nvPr/>
          </p:nvSpPr>
          <p:spPr bwMode="auto">
            <a:xfrm>
              <a:off x="0" y="48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2" name="Freeform 375"/>
            <p:cNvSpPr>
              <a:spLocks/>
            </p:cNvSpPr>
            <p:nvPr/>
          </p:nvSpPr>
          <p:spPr bwMode="auto">
            <a:xfrm>
              <a:off x="7576" y="39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3" name="Freeform 376"/>
            <p:cNvSpPr>
              <a:spLocks/>
            </p:cNvSpPr>
            <p:nvPr/>
          </p:nvSpPr>
          <p:spPr bwMode="auto">
            <a:xfrm>
              <a:off x="0" y="450"/>
              <a:ext cx="105" cy="38"/>
            </a:xfrm>
            <a:custGeom>
              <a:avLst/>
              <a:gdLst>
                <a:gd name="T0" fmla="*/ 154 w 315"/>
                <a:gd name="T1" fmla="*/ 88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4" name="Freeform 377"/>
            <p:cNvSpPr>
              <a:spLocks/>
            </p:cNvSpPr>
            <p:nvPr/>
          </p:nvSpPr>
          <p:spPr bwMode="auto">
            <a:xfrm>
              <a:off x="0" y="418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5" name="Freeform 378"/>
            <p:cNvSpPr>
              <a:spLocks/>
            </p:cNvSpPr>
            <p:nvPr/>
          </p:nvSpPr>
          <p:spPr bwMode="auto">
            <a:xfrm>
              <a:off x="7576" y="36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6" name="Freeform 379"/>
            <p:cNvSpPr>
              <a:spLocks/>
            </p:cNvSpPr>
            <p:nvPr/>
          </p:nvSpPr>
          <p:spPr bwMode="auto">
            <a:xfrm>
              <a:off x="7576" y="175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7" name="Freeform 380"/>
            <p:cNvSpPr>
              <a:spLocks/>
            </p:cNvSpPr>
            <p:nvPr/>
          </p:nvSpPr>
          <p:spPr bwMode="auto">
            <a:xfrm>
              <a:off x="0" y="22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8" name="Freeform 381"/>
            <p:cNvSpPr>
              <a:spLocks/>
            </p:cNvSpPr>
            <p:nvPr/>
          </p:nvSpPr>
          <p:spPr bwMode="auto">
            <a:xfrm>
              <a:off x="0" y="355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9" name="Freeform 382"/>
            <p:cNvSpPr>
              <a:spLocks/>
            </p:cNvSpPr>
            <p:nvPr/>
          </p:nvSpPr>
          <p:spPr bwMode="auto">
            <a:xfrm>
              <a:off x="7576" y="30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0" name="Freeform 383"/>
            <p:cNvSpPr>
              <a:spLocks/>
            </p:cNvSpPr>
            <p:nvPr/>
          </p:nvSpPr>
          <p:spPr bwMode="auto">
            <a:xfrm>
              <a:off x="0" y="32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1" name="Freeform 384"/>
            <p:cNvSpPr>
              <a:spLocks/>
            </p:cNvSpPr>
            <p:nvPr/>
          </p:nvSpPr>
          <p:spPr bwMode="auto">
            <a:xfrm>
              <a:off x="7576" y="27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2" name="Freeform 385"/>
            <p:cNvSpPr>
              <a:spLocks/>
            </p:cNvSpPr>
            <p:nvPr/>
          </p:nvSpPr>
          <p:spPr bwMode="auto">
            <a:xfrm>
              <a:off x="7576" y="239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3" name="Freeform 386"/>
            <p:cNvSpPr>
              <a:spLocks/>
            </p:cNvSpPr>
            <p:nvPr/>
          </p:nvSpPr>
          <p:spPr bwMode="auto">
            <a:xfrm>
              <a:off x="0" y="29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4" name="Freeform 387"/>
            <p:cNvSpPr>
              <a:spLocks/>
            </p:cNvSpPr>
            <p:nvPr/>
          </p:nvSpPr>
          <p:spPr bwMode="auto">
            <a:xfrm>
              <a:off x="0" y="25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5" name="Freeform 388"/>
            <p:cNvSpPr>
              <a:spLocks/>
            </p:cNvSpPr>
            <p:nvPr/>
          </p:nvSpPr>
          <p:spPr bwMode="auto">
            <a:xfrm>
              <a:off x="7576" y="20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6" name="Freeform 389"/>
            <p:cNvSpPr>
              <a:spLocks/>
            </p:cNvSpPr>
            <p:nvPr/>
          </p:nvSpPr>
          <p:spPr bwMode="auto">
            <a:xfrm>
              <a:off x="0" y="16"/>
              <a:ext cx="7681" cy="90"/>
            </a:xfrm>
            <a:custGeom>
              <a:avLst/>
              <a:gdLst>
                <a:gd name="T0" fmla="*/ 21554 w 23043"/>
                <a:gd name="T1" fmla="*/ 245 h 269"/>
                <a:gd name="T2" fmla="*/ 20216 w 23043"/>
                <a:gd name="T3" fmla="*/ 0 h 269"/>
                <a:gd name="T4" fmla="*/ 19329 w 23043"/>
                <a:gd name="T5" fmla="*/ 3 h 269"/>
                <a:gd name="T6" fmla="*/ 18433 w 23043"/>
                <a:gd name="T7" fmla="*/ 0 h 269"/>
                <a:gd name="T8" fmla="*/ 17095 w 23043"/>
                <a:gd name="T9" fmla="*/ 245 h 269"/>
                <a:gd name="T10" fmla="*/ 15757 w 23043"/>
                <a:gd name="T11" fmla="*/ 0 h 269"/>
                <a:gd name="T12" fmla="*/ 14421 w 23043"/>
                <a:gd name="T13" fmla="*/ 245 h 269"/>
                <a:gd name="T14" fmla="*/ 13529 w 23043"/>
                <a:gd name="T15" fmla="*/ 245 h 269"/>
                <a:gd name="T16" fmla="*/ 13083 w 23043"/>
                <a:gd name="T17" fmla="*/ 0 h 269"/>
                <a:gd name="T18" fmla="*/ 12196 w 23043"/>
                <a:gd name="T19" fmla="*/ 3 h 269"/>
                <a:gd name="T20" fmla="*/ 11300 w 23043"/>
                <a:gd name="T21" fmla="*/ 0 h 269"/>
                <a:gd name="T22" fmla="*/ 9962 w 23043"/>
                <a:gd name="T23" fmla="*/ 245 h 269"/>
                <a:gd name="T24" fmla="*/ 8624 w 23043"/>
                <a:gd name="T25" fmla="*/ 0 h 269"/>
                <a:gd name="T26" fmla="*/ 7287 w 23043"/>
                <a:gd name="T27" fmla="*/ 245 h 269"/>
                <a:gd name="T28" fmla="*/ 5954 w 23043"/>
                <a:gd name="T29" fmla="*/ 3 h 269"/>
                <a:gd name="T30" fmla="*/ 5503 w 23043"/>
                <a:gd name="T31" fmla="*/ 245 h 269"/>
                <a:gd name="T32" fmla="*/ 4166 w 23043"/>
                <a:gd name="T33" fmla="*/ 0 h 269"/>
                <a:gd name="T34" fmla="*/ 2829 w 23043"/>
                <a:gd name="T35" fmla="*/ 245 h 269"/>
                <a:gd name="T36" fmla="*/ 1491 w 23043"/>
                <a:gd name="T37" fmla="*/ 0 h 269"/>
                <a:gd name="T38" fmla="*/ 154 w 23043"/>
                <a:gd name="T39" fmla="*/ 245 h 269"/>
                <a:gd name="T40" fmla="*/ 154 w 23043"/>
                <a:gd name="T41" fmla="*/ 269 h 269"/>
                <a:gd name="T42" fmla="*/ 1082 w 23043"/>
                <a:gd name="T43" fmla="*/ 247 h 269"/>
                <a:gd name="T44" fmla="*/ 1974 w 23043"/>
                <a:gd name="T45" fmla="*/ 247 h 269"/>
                <a:gd name="T46" fmla="*/ 2866 w 23043"/>
                <a:gd name="T47" fmla="*/ 247 h 269"/>
                <a:gd name="T48" fmla="*/ 3757 w 23043"/>
                <a:gd name="T49" fmla="*/ 247 h 269"/>
                <a:gd name="T50" fmla="*/ 4649 w 23043"/>
                <a:gd name="T51" fmla="*/ 247 h 269"/>
                <a:gd name="T52" fmla="*/ 5540 w 23043"/>
                <a:gd name="T53" fmla="*/ 247 h 269"/>
                <a:gd name="T54" fmla="*/ 6432 w 23043"/>
                <a:gd name="T55" fmla="*/ 247 h 269"/>
                <a:gd name="T56" fmla="*/ 7323 w 23043"/>
                <a:gd name="T57" fmla="*/ 247 h 269"/>
                <a:gd name="T58" fmla="*/ 8216 w 23043"/>
                <a:gd name="T59" fmla="*/ 247 h 269"/>
                <a:gd name="T60" fmla="*/ 9108 w 23043"/>
                <a:gd name="T61" fmla="*/ 247 h 269"/>
                <a:gd name="T62" fmla="*/ 9999 w 23043"/>
                <a:gd name="T63" fmla="*/ 247 h 269"/>
                <a:gd name="T64" fmla="*/ 10891 w 23043"/>
                <a:gd name="T65" fmla="*/ 247 h 269"/>
                <a:gd name="T66" fmla="*/ 11782 w 23043"/>
                <a:gd name="T67" fmla="*/ 247 h 269"/>
                <a:gd name="T68" fmla="*/ 12674 w 23043"/>
                <a:gd name="T69" fmla="*/ 247 h 269"/>
                <a:gd name="T70" fmla="*/ 13565 w 23043"/>
                <a:gd name="T71" fmla="*/ 247 h 269"/>
                <a:gd name="T72" fmla="*/ 14458 w 23043"/>
                <a:gd name="T73" fmla="*/ 247 h 269"/>
                <a:gd name="T74" fmla="*/ 15350 w 23043"/>
                <a:gd name="T75" fmla="*/ 247 h 269"/>
                <a:gd name="T76" fmla="*/ 16241 w 23043"/>
                <a:gd name="T77" fmla="*/ 247 h 269"/>
                <a:gd name="T78" fmla="*/ 17132 w 23043"/>
                <a:gd name="T79" fmla="*/ 247 h 269"/>
                <a:gd name="T80" fmla="*/ 18024 w 23043"/>
                <a:gd name="T81" fmla="*/ 247 h 269"/>
                <a:gd name="T82" fmla="*/ 18915 w 23043"/>
                <a:gd name="T83" fmla="*/ 247 h 269"/>
                <a:gd name="T84" fmla="*/ 19807 w 23043"/>
                <a:gd name="T85" fmla="*/ 247 h 269"/>
                <a:gd name="T86" fmla="*/ 20700 w 23043"/>
                <a:gd name="T87" fmla="*/ 247 h 269"/>
                <a:gd name="T88" fmla="*/ 21591 w 23043"/>
                <a:gd name="T89" fmla="*/ 247 h 269"/>
                <a:gd name="T90" fmla="*/ 22483 w 23043"/>
                <a:gd name="T91" fmla="*/ 247 h 269"/>
                <a:gd name="T92" fmla="*/ 23043 w 23043"/>
                <a:gd name="T93" fmla="*/ 8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3" h="269">
                  <a:moveTo>
                    <a:pt x="22445" y="245"/>
                  </a:moveTo>
                  <a:lnTo>
                    <a:pt x="21999" y="0"/>
                  </a:lnTo>
                  <a:lnTo>
                    <a:pt x="21554" y="245"/>
                  </a:lnTo>
                  <a:lnTo>
                    <a:pt x="21107" y="0"/>
                  </a:lnTo>
                  <a:lnTo>
                    <a:pt x="20662" y="245"/>
                  </a:lnTo>
                  <a:lnTo>
                    <a:pt x="20216" y="0"/>
                  </a:lnTo>
                  <a:lnTo>
                    <a:pt x="19771" y="245"/>
                  </a:lnTo>
                  <a:lnTo>
                    <a:pt x="19329" y="3"/>
                  </a:lnTo>
                  <a:lnTo>
                    <a:pt x="19329" y="3"/>
                  </a:lnTo>
                  <a:lnTo>
                    <a:pt x="19324" y="0"/>
                  </a:lnTo>
                  <a:lnTo>
                    <a:pt x="18878" y="245"/>
                  </a:lnTo>
                  <a:lnTo>
                    <a:pt x="18433" y="0"/>
                  </a:lnTo>
                  <a:lnTo>
                    <a:pt x="17987" y="245"/>
                  </a:lnTo>
                  <a:lnTo>
                    <a:pt x="17541" y="0"/>
                  </a:lnTo>
                  <a:lnTo>
                    <a:pt x="17095" y="245"/>
                  </a:lnTo>
                  <a:lnTo>
                    <a:pt x="16650" y="0"/>
                  </a:lnTo>
                  <a:lnTo>
                    <a:pt x="16204" y="245"/>
                  </a:lnTo>
                  <a:lnTo>
                    <a:pt x="15757" y="0"/>
                  </a:lnTo>
                  <a:lnTo>
                    <a:pt x="15312" y="245"/>
                  </a:lnTo>
                  <a:lnTo>
                    <a:pt x="14866" y="0"/>
                  </a:lnTo>
                  <a:lnTo>
                    <a:pt x="14421" y="245"/>
                  </a:lnTo>
                  <a:lnTo>
                    <a:pt x="13974" y="0"/>
                  </a:lnTo>
                  <a:lnTo>
                    <a:pt x="13536" y="242"/>
                  </a:lnTo>
                  <a:lnTo>
                    <a:pt x="13529" y="245"/>
                  </a:lnTo>
                  <a:lnTo>
                    <a:pt x="13083" y="0"/>
                  </a:lnTo>
                  <a:lnTo>
                    <a:pt x="13083" y="0"/>
                  </a:lnTo>
                  <a:lnTo>
                    <a:pt x="13083" y="0"/>
                  </a:lnTo>
                  <a:lnTo>
                    <a:pt x="12636" y="245"/>
                  </a:lnTo>
                  <a:lnTo>
                    <a:pt x="12196" y="3"/>
                  </a:lnTo>
                  <a:lnTo>
                    <a:pt x="12196" y="3"/>
                  </a:lnTo>
                  <a:lnTo>
                    <a:pt x="12191" y="0"/>
                  </a:lnTo>
                  <a:lnTo>
                    <a:pt x="11745" y="245"/>
                  </a:lnTo>
                  <a:lnTo>
                    <a:pt x="11300" y="0"/>
                  </a:lnTo>
                  <a:lnTo>
                    <a:pt x="10853" y="245"/>
                  </a:lnTo>
                  <a:lnTo>
                    <a:pt x="10408" y="0"/>
                  </a:lnTo>
                  <a:lnTo>
                    <a:pt x="9962" y="245"/>
                  </a:lnTo>
                  <a:lnTo>
                    <a:pt x="9515" y="0"/>
                  </a:lnTo>
                  <a:lnTo>
                    <a:pt x="9070" y="245"/>
                  </a:lnTo>
                  <a:lnTo>
                    <a:pt x="8624" y="0"/>
                  </a:lnTo>
                  <a:lnTo>
                    <a:pt x="8179" y="245"/>
                  </a:lnTo>
                  <a:lnTo>
                    <a:pt x="7732" y="0"/>
                  </a:lnTo>
                  <a:lnTo>
                    <a:pt x="7287" y="245"/>
                  </a:lnTo>
                  <a:lnTo>
                    <a:pt x="6841" y="0"/>
                  </a:lnTo>
                  <a:lnTo>
                    <a:pt x="6396" y="245"/>
                  </a:lnTo>
                  <a:lnTo>
                    <a:pt x="5954" y="3"/>
                  </a:lnTo>
                  <a:lnTo>
                    <a:pt x="5954" y="3"/>
                  </a:lnTo>
                  <a:lnTo>
                    <a:pt x="5949" y="0"/>
                  </a:lnTo>
                  <a:lnTo>
                    <a:pt x="5503" y="245"/>
                  </a:lnTo>
                  <a:lnTo>
                    <a:pt x="5058" y="0"/>
                  </a:lnTo>
                  <a:lnTo>
                    <a:pt x="4611" y="245"/>
                  </a:lnTo>
                  <a:lnTo>
                    <a:pt x="4166" y="0"/>
                  </a:lnTo>
                  <a:lnTo>
                    <a:pt x="3720" y="245"/>
                  </a:lnTo>
                  <a:lnTo>
                    <a:pt x="3274" y="0"/>
                  </a:lnTo>
                  <a:lnTo>
                    <a:pt x="2829" y="245"/>
                  </a:lnTo>
                  <a:lnTo>
                    <a:pt x="2382" y="0"/>
                  </a:lnTo>
                  <a:lnTo>
                    <a:pt x="1937" y="245"/>
                  </a:lnTo>
                  <a:lnTo>
                    <a:pt x="1491" y="0"/>
                  </a:lnTo>
                  <a:lnTo>
                    <a:pt x="1046" y="245"/>
                  </a:lnTo>
                  <a:lnTo>
                    <a:pt x="599" y="0"/>
                  </a:lnTo>
                  <a:lnTo>
                    <a:pt x="154" y="245"/>
                  </a:lnTo>
                  <a:lnTo>
                    <a:pt x="0" y="161"/>
                  </a:lnTo>
                  <a:lnTo>
                    <a:pt x="0" y="184"/>
                  </a:lnTo>
                  <a:lnTo>
                    <a:pt x="154" y="269"/>
                  </a:lnTo>
                  <a:lnTo>
                    <a:pt x="599" y="23"/>
                  </a:lnTo>
                  <a:lnTo>
                    <a:pt x="1008" y="247"/>
                  </a:lnTo>
                  <a:lnTo>
                    <a:pt x="1082" y="247"/>
                  </a:lnTo>
                  <a:lnTo>
                    <a:pt x="1491" y="23"/>
                  </a:lnTo>
                  <a:lnTo>
                    <a:pt x="1900" y="247"/>
                  </a:lnTo>
                  <a:lnTo>
                    <a:pt x="1974" y="247"/>
                  </a:lnTo>
                  <a:lnTo>
                    <a:pt x="2382" y="23"/>
                  </a:lnTo>
                  <a:lnTo>
                    <a:pt x="2791" y="247"/>
                  </a:lnTo>
                  <a:lnTo>
                    <a:pt x="2866" y="247"/>
                  </a:lnTo>
                  <a:lnTo>
                    <a:pt x="3274" y="23"/>
                  </a:lnTo>
                  <a:lnTo>
                    <a:pt x="3683" y="247"/>
                  </a:lnTo>
                  <a:lnTo>
                    <a:pt x="3757" y="247"/>
                  </a:lnTo>
                  <a:lnTo>
                    <a:pt x="4166" y="23"/>
                  </a:lnTo>
                  <a:lnTo>
                    <a:pt x="4574" y="247"/>
                  </a:lnTo>
                  <a:lnTo>
                    <a:pt x="4649" y="247"/>
                  </a:lnTo>
                  <a:lnTo>
                    <a:pt x="5058" y="23"/>
                  </a:lnTo>
                  <a:lnTo>
                    <a:pt x="5467" y="247"/>
                  </a:lnTo>
                  <a:lnTo>
                    <a:pt x="5540" y="247"/>
                  </a:lnTo>
                  <a:lnTo>
                    <a:pt x="5949" y="23"/>
                  </a:lnTo>
                  <a:lnTo>
                    <a:pt x="6358" y="247"/>
                  </a:lnTo>
                  <a:lnTo>
                    <a:pt x="6432" y="247"/>
                  </a:lnTo>
                  <a:lnTo>
                    <a:pt x="6841" y="23"/>
                  </a:lnTo>
                  <a:lnTo>
                    <a:pt x="7250" y="247"/>
                  </a:lnTo>
                  <a:lnTo>
                    <a:pt x="7323" y="247"/>
                  </a:lnTo>
                  <a:lnTo>
                    <a:pt x="7732" y="23"/>
                  </a:lnTo>
                  <a:lnTo>
                    <a:pt x="8141" y="247"/>
                  </a:lnTo>
                  <a:lnTo>
                    <a:pt x="8216" y="247"/>
                  </a:lnTo>
                  <a:lnTo>
                    <a:pt x="8624" y="23"/>
                  </a:lnTo>
                  <a:lnTo>
                    <a:pt x="9033" y="247"/>
                  </a:lnTo>
                  <a:lnTo>
                    <a:pt x="9108" y="247"/>
                  </a:lnTo>
                  <a:lnTo>
                    <a:pt x="9515" y="23"/>
                  </a:lnTo>
                  <a:lnTo>
                    <a:pt x="9924" y="247"/>
                  </a:lnTo>
                  <a:lnTo>
                    <a:pt x="9999" y="247"/>
                  </a:lnTo>
                  <a:lnTo>
                    <a:pt x="10408" y="23"/>
                  </a:lnTo>
                  <a:lnTo>
                    <a:pt x="10816" y="247"/>
                  </a:lnTo>
                  <a:lnTo>
                    <a:pt x="10891" y="247"/>
                  </a:lnTo>
                  <a:lnTo>
                    <a:pt x="11300" y="23"/>
                  </a:lnTo>
                  <a:lnTo>
                    <a:pt x="11707" y="247"/>
                  </a:lnTo>
                  <a:lnTo>
                    <a:pt x="11782" y="247"/>
                  </a:lnTo>
                  <a:lnTo>
                    <a:pt x="12191" y="23"/>
                  </a:lnTo>
                  <a:lnTo>
                    <a:pt x="12600" y="247"/>
                  </a:lnTo>
                  <a:lnTo>
                    <a:pt x="12674" y="247"/>
                  </a:lnTo>
                  <a:lnTo>
                    <a:pt x="13083" y="23"/>
                  </a:lnTo>
                  <a:lnTo>
                    <a:pt x="13492" y="247"/>
                  </a:lnTo>
                  <a:lnTo>
                    <a:pt x="13565" y="247"/>
                  </a:lnTo>
                  <a:lnTo>
                    <a:pt x="13974" y="23"/>
                  </a:lnTo>
                  <a:lnTo>
                    <a:pt x="14383" y="247"/>
                  </a:lnTo>
                  <a:lnTo>
                    <a:pt x="14458" y="247"/>
                  </a:lnTo>
                  <a:lnTo>
                    <a:pt x="14866" y="23"/>
                  </a:lnTo>
                  <a:lnTo>
                    <a:pt x="15275" y="247"/>
                  </a:lnTo>
                  <a:lnTo>
                    <a:pt x="15350" y="247"/>
                  </a:lnTo>
                  <a:lnTo>
                    <a:pt x="15757" y="23"/>
                  </a:lnTo>
                  <a:lnTo>
                    <a:pt x="16166" y="247"/>
                  </a:lnTo>
                  <a:lnTo>
                    <a:pt x="16241" y="247"/>
                  </a:lnTo>
                  <a:lnTo>
                    <a:pt x="16650" y="23"/>
                  </a:lnTo>
                  <a:lnTo>
                    <a:pt x="17058" y="247"/>
                  </a:lnTo>
                  <a:lnTo>
                    <a:pt x="17132" y="247"/>
                  </a:lnTo>
                  <a:lnTo>
                    <a:pt x="17541" y="23"/>
                  </a:lnTo>
                  <a:lnTo>
                    <a:pt x="17949" y="247"/>
                  </a:lnTo>
                  <a:lnTo>
                    <a:pt x="18024" y="247"/>
                  </a:lnTo>
                  <a:lnTo>
                    <a:pt x="18433" y="23"/>
                  </a:lnTo>
                  <a:lnTo>
                    <a:pt x="18842" y="247"/>
                  </a:lnTo>
                  <a:lnTo>
                    <a:pt x="18915" y="247"/>
                  </a:lnTo>
                  <a:lnTo>
                    <a:pt x="19324" y="23"/>
                  </a:lnTo>
                  <a:lnTo>
                    <a:pt x="19733" y="247"/>
                  </a:lnTo>
                  <a:lnTo>
                    <a:pt x="19807" y="247"/>
                  </a:lnTo>
                  <a:lnTo>
                    <a:pt x="20216" y="23"/>
                  </a:lnTo>
                  <a:lnTo>
                    <a:pt x="20625" y="247"/>
                  </a:lnTo>
                  <a:lnTo>
                    <a:pt x="20700" y="247"/>
                  </a:lnTo>
                  <a:lnTo>
                    <a:pt x="21107" y="23"/>
                  </a:lnTo>
                  <a:lnTo>
                    <a:pt x="21516" y="247"/>
                  </a:lnTo>
                  <a:lnTo>
                    <a:pt x="21591" y="247"/>
                  </a:lnTo>
                  <a:lnTo>
                    <a:pt x="21999" y="23"/>
                  </a:lnTo>
                  <a:lnTo>
                    <a:pt x="22408" y="247"/>
                  </a:lnTo>
                  <a:lnTo>
                    <a:pt x="22483" y="247"/>
                  </a:lnTo>
                  <a:lnTo>
                    <a:pt x="22890" y="23"/>
                  </a:lnTo>
                  <a:lnTo>
                    <a:pt x="23043" y="106"/>
                  </a:lnTo>
                  <a:lnTo>
                    <a:pt x="23043" y="83"/>
                  </a:lnTo>
                  <a:lnTo>
                    <a:pt x="22890" y="0"/>
                  </a:lnTo>
                  <a:lnTo>
                    <a:pt x="22445" y="24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7" name="Freeform 390"/>
            <p:cNvSpPr>
              <a:spLocks/>
            </p:cNvSpPr>
            <p:nvPr/>
          </p:nvSpPr>
          <p:spPr bwMode="auto">
            <a:xfrm>
              <a:off x="7576" y="14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8" name="Freeform 391"/>
            <p:cNvSpPr>
              <a:spLocks/>
            </p:cNvSpPr>
            <p:nvPr/>
          </p:nvSpPr>
          <p:spPr bwMode="auto">
            <a:xfrm>
              <a:off x="0" y="19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9" name="Freeform 392"/>
            <p:cNvSpPr>
              <a:spLocks/>
            </p:cNvSpPr>
            <p:nvPr/>
          </p:nvSpPr>
          <p:spPr bwMode="auto">
            <a:xfrm>
              <a:off x="7576" y="11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0" name="Freeform 393"/>
            <p:cNvSpPr>
              <a:spLocks/>
            </p:cNvSpPr>
            <p:nvPr/>
          </p:nvSpPr>
          <p:spPr bwMode="auto">
            <a:xfrm>
              <a:off x="0" y="16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1" name="Freeform 394"/>
            <p:cNvSpPr>
              <a:spLocks/>
            </p:cNvSpPr>
            <p:nvPr/>
          </p:nvSpPr>
          <p:spPr bwMode="auto">
            <a:xfrm>
              <a:off x="7002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1 w 201"/>
                <a:gd name="T3" fmla="*/ 54 h 54"/>
                <a:gd name="T4" fmla="*/ 100 w 201"/>
                <a:gd name="T5" fmla="*/ 23 h 54"/>
                <a:gd name="T6" fmla="*/ 159 w 201"/>
                <a:gd name="T7" fmla="*/ 54 h 54"/>
                <a:gd name="T8" fmla="*/ 201 w 201"/>
                <a:gd name="T9" fmla="*/ 54 h 54"/>
                <a:gd name="T10" fmla="*/ 100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2" name="Freeform 395"/>
            <p:cNvSpPr>
              <a:spLocks/>
            </p:cNvSpPr>
            <p:nvPr/>
          </p:nvSpPr>
          <p:spPr bwMode="auto">
            <a:xfrm>
              <a:off x="7299" y="81"/>
              <a:ext cx="68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3" name="Freeform 396"/>
            <p:cNvSpPr>
              <a:spLocks/>
            </p:cNvSpPr>
            <p:nvPr/>
          </p:nvSpPr>
          <p:spPr bwMode="auto">
            <a:xfrm>
              <a:off x="7576" y="8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4" name="Freeform 397"/>
            <p:cNvSpPr>
              <a:spLocks/>
            </p:cNvSpPr>
            <p:nvPr/>
          </p:nvSpPr>
          <p:spPr bwMode="auto">
            <a:xfrm>
              <a:off x="6705" y="81"/>
              <a:ext cx="67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5" name="Freeform 398"/>
            <p:cNvSpPr>
              <a:spLocks/>
            </p:cNvSpPr>
            <p:nvPr/>
          </p:nvSpPr>
          <p:spPr bwMode="auto">
            <a:xfrm>
              <a:off x="166" y="81"/>
              <a:ext cx="67" cy="18"/>
            </a:xfrm>
            <a:custGeom>
              <a:avLst/>
              <a:gdLst>
                <a:gd name="T0" fmla="*/ 101 w 202"/>
                <a:gd name="T1" fmla="*/ 0 h 54"/>
                <a:gd name="T2" fmla="*/ 0 w 202"/>
                <a:gd name="T3" fmla="*/ 54 h 54"/>
                <a:gd name="T4" fmla="*/ 42 w 202"/>
                <a:gd name="T5" fmla="*/ 54 h 54"/>
                <a:gd name="T6" fmla="*/ 101 w 202"/>
                <a:gd name="T7" fmla="*/ 23 h 54"/>
                <a:gd name="T8" fmla="*/ 160 w 202"/>
                <a:gd name="T9" fmla="*/ 54 h 54"/>
                <a:gd name="T10" fmla="*/ 202 w 202"/>
                <a:gd name="T11" fmla="*/ 54 h 54"/>
                <a:gd name="T12" fmla="*/ 101 w 20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101" y="0"/>
                  </a:moveTo>
                  <a:lnTo>
                    <a:pt x="0" y="54"/>
                  </a:ln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6" name="Freeform 399"/>
            <p:cNvSpPr>
              <a:spLocks/>
            </p:cNvSpPr>
            <p:nvPr/>
          </p:nvSpPr>
          <p:spPr bwMode="auto">
            <a:xfrm>
              <a:off x="2544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1 w 201"/>
                <a:gd name="T3" fmla="*/ 54 h 54"/>
                <a:gd name="T4" fmla="*/ 100 w 201"/>
                <a:gd name="T5" fmla="*/ 23 h 54"/>
                <a:gd name="T6" fmla="*/ 159 w 201"/>
                <a:gd name="T7" fmla="*/ 54 h 54"/>
                <a:gd name="T8" fmla="*/ 201 w 201"/>
                <a:gd name="T9" fmla="*/ 54 h 54"/>
                <a:gd name="T10" fmla="*/ 100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7" name="Freeform 400"/>
            <p:cNvSpPr>
              <a:spLocks/>
            </p:cNvSpPr>
            <p:nvPr/>
          </p:nvSpPr>
          <p:spPr bwMode="auto">
            <a:xfrm>
              <a:off x="2841" y="81"/>
              <a:ext cx="67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8" name="Freeform 401"/>
            <p:cNvSpPr>
              <a:spLocks/>
            </p:cNvSpPr>
            <p:nvPr/>
          </p:nvSpPr>
          <p:spPr bwMode="auto">
            <a:xfrm>
              <a:off x="463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2 w 201"/>
                <a:gd name="T3" fmla="*/ 54 h 54"/>
                <a:gd name="T4" fmla="*/ 101 w 201"/>
                <a:gd name="T5" fmla="*/ 23 h 54"/>
                <a:gd name="T6" fmla="*/ 160 w 201"/>
                <a:gd name="T7" fmla="*/ 54 h 54"/>
                <a:gd name="T8" fmla="*/ 201 w 201"/>
                <a:gd name="T9" fmla="*/ 54 h 54"/>
                <a:gd name="T10" fmla="*/ 101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1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9" name="Freeform 402"/>
            <p:cNvSpPr>
              <a:spLocks/>
            </p:cNvSpPr>
            <p:nvPr/>
          </p:nvSpPr>
          <p:spPr bwMode="auto">
            <a:xfrm>
              <a:off x="3138" y="81"/>
              <a:ext cx="68" cy="18"/>
            </a:xfrm>
            <a:custGeom>
              <a:avLst/>
              <a:gdLst>
                <a:gd name="T0" fmla="*/ 0 w 203"/>
                <a:gd name="T1" fmla="*/ 54 h 54"/>
                <a:gd name="T2" fmla="*/ 41 w 203"/>
                <a:gd name="T3" fmla="*/ 54 h 54"/>
                <a:gd name="T4" fmla="*/ 100 w 203"/>
                <a:gd name="T5" fmla="*/ 23 h 54"/>
                <a:gd name="T6" fmla="*/ 159 w 203"/>
                <a:gd name="T7" fmla="*/ 54 h 54"/>
                <a:gd name="T8" fmla="*/ 203 w 203"/>
                <a:gd name="T9" fmla="*/ 54 h 54"/>
                <a:gd name="T10" fmla="*/ 100 w 203"/>
                <a:gd name="T11" fmla="*/ 0 h 54"/>
                <a:gd name="T12" fmla="*/ 0 w 20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3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0" name="Freeform 403"/>
            <p:cNvSpPr>
              <a:spLocks/>
            </p:cNvSpPr>
            <p:nvPr/>
          </p:nvSpPr>
          <p:spPr bwMode="auto">
            <a:xfrm>
              <a:off x="0" y="13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1" name="Freeform 404"/>
            <p:cNvSpPr>
              <a:spLocks/>
            </p:cNvSpPr>
            <p:nvPr/>
          </p:nvSpPr>
          <p:spPr bwMode="auto">
            <a:xfrm>
              <a:off x="6408" y="81"/>
              <a:ext cx="67" cy="18"/>
            </a:xfrm>
            <a:custGeom>
              <a:avLst/>
              <a:gdLst>
                <a:gd name="T0" fmla="*/ 105 w 201"/>
                <a:gd name="T1" fmla="*/ 3 h 54"/>
                <a:gd name="T2" fmla="*/ 100 w 201"/>
                <a:gd name="T3" fmla="*/ 0 h 54"/>
                <a:gd name="T4" fmla="*/ 0 w 201"/>
                <a:gd name="T5" fmla="*/ 54 h 54"/>
                <a:gd name="T6" fmla="*/ 41 w 201"/>
                <a:gd name="T7" fmla="*/ 54 h 54"/>
                <a:gd name="T8" fmla="*/ 100 w 201"/>
                <a:gd name="T9" fmla="*/ 23 h 54"/>
                <a:gd name="T10" fmla="*/ 159 w 201"/>
                <a:gd name="T11" fmla="*/ 54 h 54"/>
                <a:gd name="T12" fmla="*/ 201 w 201"/>
                <a:gd name="T13" fmla="*/ 54 h 54"/>
                <a:gd name="T14" fmla="*/ 105 w 201"/>
                <a:gd name="T15" fmla="*/ 1 h 54"/>
                <a:gd name="T16" fmla="*/ 105 w 201"/>
                <a:gd name="T17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54">
                  <a:moveTo>
                    <a:pt x="105" y="3"/>
                  </a:moveTo>
                  <a:lnTo>
                    <a:pt x="100" y="0"/>
                  </a:lnTo>
                  <a:lnTo>
                    <a:pt x="0" y="54"/>
                  </a:ln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5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2" name="Freeform 405"/>
            <p:cNvSpPr>
              <a:spLocks/>
            </p:cNvSpPr>
            <p:nvPr/>
          </p:nvSpPr>
          <p:spPr bwMode="auto">
            <a:xfrm>
              <a:off x="1652" y="81"/>
              <a:ext cx="68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Freeform 407"/>
          <p:cNvSpPr>
            <a:spLocks/>
          </p:cNvSpPr>
          <p:nvPr/>
        </p:nvSpPr>
        <p:spPr bwMode="auto">
          <a:xfrm>
            <a:off x="3095628" y="128590"/>
            <a:ext cx="106363" cy="28576"/>
          </a:xfrm>
          <a:custGeom>
            <a:avLst/>
            <a:gdLst>
              <a:gd name="T0" fmla="*/ 105 w 201"/>
              <a:gd name="T1" fmla="*/ 3 h 54"/>
              <a:gd name="T2" fmla="*/ 100 w 201"/>
              <a:gd name="T3" fmla="*/ 0 h 54"/>
              <a:gd name="T4" fmla="*/ 0 w 201"/>
              <a:gd name="T5" fmla="*/ 54 h 54"/>
              <a:gd name="T6" fmla="*/ 41 w 201"/>
              <a:gd name="T7" fmla="*/ 54 h 54"/>
              <a:gd name="T8" fmla="*/ 100 w 201"/>
              <a:gd name="T9" fmla="*/ 23 h 54"/>
              <a:gd name="T10" fmla="*/ 159 w 201"/>
              <a:gd name="T11" fmla="*/ 54 h 54"/>
              <a:gd name="T12" fmla="*/ 201 w 201"/>
              <a:gd name="T13" fmla="*/ 54 h 54"/>
              <a:gd name="T14" fmla="*/ 105 w 201"/>
              <a:gd name="T15" fmla="*/ 1 h 54"/>
              <a:gd name="T16" fmla="*/ 105 w 201"/>
              <a:gd name="T17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54">
                <a:moveTo>
                  <a:pt x="105" y="3"/>
                </a:moveTo>
                <a:lnTo>
                  <a:pt x="100" y="0"/>
                </a:lnTo>
                <a:lnTo>
                  <a:pt x="0" y="54"/>
                </a:lnTo>
                <a:lnTo>
                  <a:pt x="41" y="54"/>
                </a:lnTo>
                <a:lnTo>
                  <a:pt x="100" y="23"/>
                </a:lnTo>
                <a:lnTo>
                  <a:pt x="159" y="54"/>
                </a:lnTo>
                <a:lnTo>
                  <a:pt x="201" y="54"/>
                </a:lnTo>
                <a:lnTo>
                  <a:pt x="105" y="1"/>
                </a:lnTo>
                <a:lnTo>
                  <a:pt x="105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408"/>
          <p:cNvSpPr>
            <a:spLocks/>
          </p:cNvSpPr>
          <p:nvPr/>
        </p:nvSpPr>
        <p:spPr bwMode="auto">
          <a:xfrm>
            <a:off x="5453068" y="128590"/>
            <a:ext cx="107950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2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2" y="23"/>
                </a:lnTo>
                <a:lnTo>
                  <a:pt x="161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409"/>
          <p:cNvSpPr>
            <a:spLocks/>
          </p:cNvSpPr>
          <p:nvPr/>
        </p:nvSpPr>
        <p:spPr bwMode="auto">
          <a:xfrm>
            <a:off x="1679577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1 w 203"/>
              <a:gd name="T3" fmla="*/ 54 h 54"/>
              <a:gd name="T4" fmla="*/ 101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1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1" y="54"/>
                </a:lnTo>
                <a:lnTo>
                  <a:pt x="101" y="23"/>
                </a:lnTo>
                <a:lnTo>
                  <a:pt x="161" y="54"/>
                </a:lnTo>
                <a:lnTo>
                  <a:pt x="203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410"/>
          <p:cNvSpPr>
            <a:spLocks/>
          </p:cNvSpPr>
          <p:nvPr/>
        </p:nvSpPr>
        <p:spPr bwMode="auto">
          <a:xfrm>
            <a:off x="2151065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3 w 203"/>
              <a:gd name="T3" fmla="*/ 54 h 54"/>
              <a:gd name="T4" fmla="*/ 102 w 203"/>
              <a:gd name="T5" fmla="*/ 23 h 54"/>
              <a:gd name="T6" fmla="*/ 162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3" y="54"/>
                </a:lnTo>
                <a:lnTo>
                  <a:pt x="102" y="23"/>
                </a:lnTo>
                <a:lnTo>
                  <a:pt x="162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411"/>
          <p:cNvSpPr>
            <a:spLocks/>
          </p:cNvSpPr>
          <p:nvPr/>
        </p:nvSpPr>
        <p:spPr bwMode="auto">
          <a:xfrm>
            <a:off x="3567116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412"/>
          <p:cNvSpPr>
            <a:spLocks/>
          </p:cNvSpPr>
          <p:nvPr/>
        </p:nvSpPr>
        <p:spPr bwMode="auto">
          <a:xfrm>
            <a:off x="7813682" y="128590"/>
            <a:ext cx="106363" cy="28576"/>
          </a:xfrm>
          <a:custGeom>
            <a:avLst/>
            <a:gdLst>
              <a:gd name="T0" fmla="*/ 0 w 201"/>
              <a:gd name="T1" fmla="*/ 54 h 54"/>
              <a:gd name="T2" fmla="*/ 42 w 201"/>
              <a:gd name="T3" fmla="*/ 54 h 54"/>
              <a:gd name="T4" fmla="*/ 101 w 201"/>
              <a:gd name="T5" fmla="*/ 23 h 54"/>
              <a:gd name="T6" fmla="*/ 160 w 201"/>
              <a:gd name="T7" fmla="*/ 54 h 54"/>
              <a:gd name="T8" fmla="*/ 201 w 201"/>
              <a:gd name="T9" fmla="*/ 54 h 54"/>
              <a:gd name="T10" fmla="*/ 101 w 201"/>
              <a:gd name="T11" fmla="*/ 0 h 54"/>
              <a:gd name="T12" fmla="*/ 0 w 201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1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413"/>
          <p:cNvSpPr>
            <a:spLocks/>
          </p:cNvSpPr>
          <p:nvPr/>
        </p:nvSpPr>
        <p:spPr bwMode="auto">
          <a:xfrm>
            <a:off x="8756658" y="128590"/>
            <a:ext cx="107950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2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2" y="23"/>
                </a:lnTo>
                <a:lnTo>
                  <a:pt x="161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414"/>
          <p:cNvSpPr>
            <a:spLocks/>
          </p:cNvSpPr>
          <p:nvPr/>
        </p:nvSpPr>
        <p:spPr bwMode="auto">
          <a:xfrm>
            <a:off x="8285170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1 w 203"/>
              <a:gd name="T5" fmla="*/ 23 h 54"/>
              <a:gd name="T6" fmla="*/ 160 w 203"/>
              <a:gd name="T7" fmla="*/ 54 h 54"/>
              <a:gd name="T8" fmla="*/ 203 w 203"/>
              <a:gd name="T9" fmla="*/ 54 h 54"/>
              <a:gd name="T10" fmla="*/ 101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3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Freeform 415"/>
          <p:cNvSpPr>
            <a:spLocks/>
          </p:cNvSpPr>
          <p:nvPr/>
        </p:nvSpPr>
        <p:spPr bwMode="auto">
          <a:xfrm>
            <a:off x="9229734" y="128590"/>
            <a:ext cx="106363" cy="28576"/>
          </a:xfrm>
          <a:custGeom>
            <a:avLst/>
            <a:gdLst>
              <a:gd name="T0" fmla="*/ 0 w 201"/>
              <a:gd name="T1" fmla="*/ 54 h 54"/>
              <a:gd name="T2" fmla="*/ 41 w 201"/>
              <a:gd name="T3" fmla="*/ 54 h 54"/>
              <a:gd name="T4" fmla="*/ 100 w 201"/>
              <a:gd name="T5" fmla="*/ 23 h 54"/>
              <a:gd name="T6" fmla="*/ 160 w 201"/>
              <a:gd name="T7" fmla="*/ 54 h 54"/>
              <a:gd name="T8" fmla="*/ 201 w 201"/>
              <a:gd name="T9" fmla="*/ 54 h 54"/>
              <a:gd name="T10" fmla="*/ 100 w 201"/>
              <a:gd name="T11" fmla="*/ 0 h 54"/>
              <a:gd name="T12" fmla="*/ 0 w 201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" h="54">
                <a:moveTo>
                  <a:pt x="0" y="54"/>
                </a:moveTo>
                <a:lnTo>
                  <a:pt x="41" y="54"/>
                </a:lnTo>
                <a:lnTo>
                  <a:pt x="100" y="23"/>
                </a:lnTo>
                <a:lnTo>
                  <a:pt x="160" y="54"/>
                </a:lnTo>
                <a:lnTo>
                  <a:pt x="201" y="54"/>
                </a:lnTo>
                <a:lnTo>
                  <a:pt x="100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416"/>
          <p:cNvSpPr>
            <a:spLocks/>
          </p:cNvSpPr>
          <p:nvPr/>
        </p:nvSpPr>
        <p:spPr bwMode="auto">
          <a:xfrm>
            <a:off x="5926143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417"/>
          <p:cNvSpPr>
            <a:spLocks/>
          </p:cNvSpPr>
          <p:nvPr/>
        </p:nvSpPr>
        <p:spPr bwMode="auto">
          <a:xfrm>
            <a:off x="9701222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418"/>
          <p:cNvSpPr>
            <a:spLocks/>
          </p:cNvSpPr>
          <p:nvPr/>
        </p:nvSpPr>
        <p:spPr bwMode="auto">
          <a:xfrm>
            <a:off x="1206501" y="128590"/>
            <a:ext cx="107950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419"/>
          <p:cNvSpPr>
            <a:spLocks/>
          </p:cNvSpPr>
          <p:nvPr/>
        </p:nvSpPr>
        <p:spPr bwMode="auto">
          <a:xfrm>
            <a:off x="6869119" y="128590"/>
            <a:ext cx="106363" cy="28576"/>
          </a:xfrm>
          <a:custGeom>
            <a:avLst/>
            <a:gdLst>
              <a:gd name="T0" fmla="*/ 101 w 201"/>
              <a:gd name="T1" fmla="*/ 0 h 54"/>
              <a:gd name="T2" fmla="*/ 101 w 201"/>
              <a:gd name="T3" fmla="*/ 0 h 54"/>
              <a:gd name="T4" fmla="*/ 0 w 201"/>
              <a:gd name="T5" fmla="*/ 54 h 54"/>
              <a:gd name="T6" fmla="*/ 42 w 201"/>
              <a:gd name="T7" fmla="*/ 54 h 54"/>
              <a:gd name="T8" fmla="*/ 101 w 201"/>
              <a:gd name="T9" fmla="*/ 23 h 54"/>
              <a:gd name="T10" fmla="*/ 160 w 201"/>
              <a:gd name="T11" fmla="*/ 54 h 54"/>
              <a:gd name="T12" fmla="*/ 201 w 201"/>
              <a:gd name="T13" fmla="*/ 54 h 54"/>
              <a:gd name="T14" fmla="*/ 101 w 201"/>
              <a:gd name="T15" fmla="*/ 0 h 54"/>
              <a:gd name="T16" fmla="*/ 101 w 201"/>
              <a:gd name="T1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54">
                <a:moveTo>
                  <a:pt x="101" y="0"/>
                </a:moveTo>
                <a:lnTo>
                  <a:pt x="101" y="0"/>
                </a:lnTo>
                <a:lnTo>
                  <a:pt x="0" y="54"/>
                </a:ln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1" y="54"/>
                </a:lnTo>
                <a:lnTo>
                  <a:pt x="101" y="0"/>
                </a:lnTo>
                <a:lnTo>
                  <a:pt x="101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420"/>
          <p:cNvSpPr>
            <a:spLocks/>
          </p:cNvSpPr>
          <p:nvPr/>
        </p:nvSpPr>
        <p:spPr bwMode="auto">
          <a:xfrm>
            <a:off x="6397631" y="128590"/>
            <a:ext cx="106363" cy="28576"/>
          </a:xfrm>
          <a:custGeom>
            <a:avLst/>
            <a:gdLst>
              <a:gd name="T0" fmla="*/ 106 w 202"/>
              <a:gd name="T1" fmla="*/ 3 h 54"/>
              <a:gd name="T2" fmla="*/ 101 w 202"/>
              <a:gd name="T3" fmla="*/ 0 h 54"/>
              <a:gd name="T4" fmla="*/ 0 w 202"/>
              <a:gd name="T5" fmla="*/ 54 h 54"/>
              <a:gd name="T6" fmla="*/ 42 w 202"/>
              <a:gd name="T7" fmla="*/ 54 h 54"/>
              <a:gd name="T8" fmla="*/ 101 w 202"/>
              <a:gd name="T9" fmla="*/ 23 h 54"/>
              <a:gd name="T10" fmla="*/ 160 w 202"/>
              <a:gd name="T11" fmla="*/ 54 h 54"/>
              <a:gd name="T12" fmla="*/ 202 w 202"/>
              <a:gd name="T13" fmla="*/ 54 h 54"/>
              <a:gd name="T14" fmla="*/ 106 w 202"/>
              <a:gd name="T15" fmla="*/ 1 h 54"/>
              <a:gd name="T16" fmla="*/ 106 w 202"/>
              <a:gd name="T17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54">
                <a:moveTo>
                  <a:pt x="106" y="3"/>
                </a:moveTo>
                <a:lnTo>
                  <a:pt x="101" y="0"/>
                </a:lnTo>
                <a:lnTo>
                  <a:pt x="0" y="54"/>
                </a:ln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6" y="1"/>
                </a:lnTo>
                <a:lnTo>
                  <a:pt x="106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421"/>
          <p:cNvSpPr>
            <a:spLocks/>
          </p:cNvSpPr>
          <p:nvPr/>
        </p:nvSpPr>
        <p:spPr bwMode="auto">
          <a:xfrm>
            <a:off x="7340607" y="128590"/>
            <a:ext cx="107950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422"/>
          <p:cNvSpPr>
            <a:spLocks/>
          </p:cNvSpPr>
          <p:nvPr/>
        </p:nvSpPr>
        <p:spPr bwMode="auto">
          <a:xfrm>
            <a:off x="7721607" y="76202"/>
            <a:ext cx="290513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5 w 551"/>
              <a:gd name="T5" fmla="*/ 23 h 151"/>
              <a:gd name="T6" fmla="*/ 509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5" y="23"/>
                </a:lnTo>
                <a:lnTo>
                  <a:pt x="509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423"/>
          <p:cNvSpPr>
            <a:spLocks/>
          </p:cNvSpPr>
          <p:nvPr/>
        </p:nvSpPr>
        <p:spPr bwMode="auto">
          <a:xfrm>
            <a:off x="8193095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424"/>
          <p:cNvSpPr>
            <a:spLocks/>
          </p:cNvSpPr>
          <p:nvPr/>
        </p:nvSpPr>
        <p:spPr bwMode="auto">
          <a:xfrm>
            <a:off x="8664583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425"/>
          <p:cNvSpPr>
            <a:spLocks/>
          </p:cNvSpPr>
          <p:nvPr/>
        </p:nvSpPr>
        <p:spPr bwMode="auto">
          <a:xfrm>
            <a:off x="0" y="158754"/>
            <a:ext cx="166688" cy="60326"/>
          </a:xfrm>
          <a:custGeom>
            <a:avLst/>
            <a:gdLst>
              <a:gd name="T0" fmla="*/ 154 w 315"/>
              <a:gd name="T1" fmla="*/ 89 h 112"/>
              <a:gd name="T2" fmla="*/ 0 w 315"/>
              <a:gd name="T3" fmla="*/ 6 h 112"/>
              <a:gd name="T4" fmla="*/ 0 w 315"/>
              <a:gd name="T5" fmla="*/ 29 h 112"/>
              <a:gd name="T6" fmla="*/ 154 w 315"/>
              <a:gd name="T7" fmla="*/ 112 h 112"/>
              <a:gd name="T8" fmla="*/ 315 w 315"/>
              <a:gd name="T9" fmla="*/ 24 h 112"/>
              <a:gd name="T10" fmla="*/ 315 w 315"/>
              <a:gd name="T11" fmla="*/ 0 h 112"/>
              <a:gd name="T12" fmla="*/ 154 w 315"/>
              <a:gd name="T13" fmla="*/ 8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" h="112">
                <a:moveTo>
                  <a:pt x="154" y="89"/>
                </a:moveTo>
                <a:lnTo>
                  <a:pt x="0" y="6"/>
                </a:lnTo>
                <a:lnTo>
                  <a:pt x="0" y="29"/>
                </a:lnTo>
                <a:lnTo>
                  <a:pt x="154" y="112"/>
                </a:lnTo>
                <a:lnTo>
                  <a:pt x="315" y="24"/>
                </a:lnTo>
                <a:lnTo>
                  <a:pt x="315" y="0"/>
                </a:lnTo>
                <a:lnTo>
                  <a:pt x="154" y="89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426"/>
          <p:cNvSpPr>
            <a:spLocks/>
          </p:cNvSpPr>
          <p:nvPr/>
        </p:nvSpPr>
        <p:spPr bwMode="auto">
          <a:xfrm>
            <a:off x="6777044" y="76202"/>
            <a:ext cx="292100" cy="80964"/>
          </a:xfrm>
          <a:custGeom>
            <a:avLst/>
            <a:gdLst>
              <a:gd name="T0" fmla="*/ 277 w 553"/>
              <a:gd name="T1" fmla="*/ 0 h 151"/>
              <a:gd name="T2" fmla="*/ 277 w 553"/>
              <a:gd name="T3" fmla="*/ 0 h 151"/>
              <a:gd name="T4" fmla="*/ 0 w 553"/>
              <a:gd name="T5" fmla="*/ 151 h 151"/>
              <a:gd name="T6" fmla="*/ 43 w 553"/>
              <a:gd name="T7" fmla="*/ 151 h 151"/>
              <a:gd name="T8" fmla="*/ 277 w 553"/>
              <a:gd name="T9" fmla="*/ 23 h 151"/>
              <a:gd name="T10" fmla="*/ 510 w 553"/>
              <a:gd name="T11" fmla="*/ 151 h 151"/>
              <a:gd name="T12" fmla="*/ 553 w 553"/>
              <a:gd name="T13" fmla="*/ 151 h 151"/>
              <a:gd name="T14" fmla="*/ 277 w 553"/>
              <a:gd name="T15" fmla="*/ 0 h 151"/>
              <a:gd name="T16" fmla="*/ 277 w 553"/>
              <a:gd name="T1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3" h="151">
                <a:moveTo>
                  <a:pt x="277" y="0"/>
                </a:moveTo>
                <a:lnTo>
                  <a:pt x="277" y="0"/>
                </a:lnTo>
                <a:lnTo>
                  <a:pt x="0" y="151"/>
                </a:lnTo>
                <a:lnTo>
                  <a:pt x="43" y="151"/>
                </a:lnTo>
                <a:lnTo>
                  <a:pt x="277" y="23"/>
                </a:lnTo>
                <a:lnTo>
                  <a:pt x="510" y="151"/>
                </a:lnTo>
                <a:lnTo>
                  <a:pt x="553" y="151"/>
                </a:lnTo>
                <a:lnTo>
                  <a:pt x="277" y="0"/>
                </a:lnTo>
                <a:lnTo>
                  <a:pt x="2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427"/>
          <p:cNvSpPr>
            <a:spLocks/>
          </p:cNvSpPr>
          <p:nvPr/>
        </p:nvSpPr>
        <p:spPr bwMode="auto">
          <a:xfrm>
            <a:off x="7248532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28"/>
          <p:cNvSpPr>
            <a:spLocks/>
          </p:cNvSpPr>
          <p:nvPr/>
        </p:nvSpPr>
        <p:spPr bwMode="auto">
          <a:xfrm>
            <a:off x="6305556" y="76202"/>
            <a:ext cx="290513" cy="80964"/>
          </a:xfrm>
          <a:custGeom>
            <a:avLst/>
            <a:gdLst>
              <a:gd name="T0" fmla="*/ 281 w 551"/>
              <a:gd name="T1" fmla="*/ 3 h 151"/>
              <a:gd name="T2" fmla="*/ 276 w 551"/>
              <a:gd name="T3" fmla="*/ 0 h 151"/>
              <a:gd name="T4" fmla="*/ 0 w 551"/>
              <a:gd name="T5" fmla="*/ 151 h 151"/>
              <a:gd name="T6" fmla="*/ 41 w 551"/>
              <a:gd name="T7" fmla="*/ 151 h 151"/>
              <a:gd name="T8" fmla="*/ 276 w 551"/>
              <a:gd name="T9" fmla="*/ 23 h 151"/>
              <a:gd name="T10" fmla="*/ 509 w 551"/>
              <a:gd name="T11" fmla="*/ 151 h 151"/>
              <a:gd name="T12" fmla="*/ 551 w 551"/>
              <a:gd name="T13" fmla="*/ 151 h 151"/>
              <a:gd name="T14" fmla="*/ 281 w 551"/>
              <a:gd name="T15" fmla="*/ 3 h 151"/>
              <a:gd name="T16" fmla="*/ 281 w 551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51">
                <a:moveTo>
                  <a:pt x="281" y="3"/>
                </a:moveTo>
                <a:lnTo>
                  <a:pt x="276" y="0"/>
                </a:lnTo>
                <a:lnTo>
                  <a:pt x="0" y="151"/>
                </a:lnTo>
                <a:lnTo>
                  <a:pt x="41" y="151"/>
                </a:lnTo>
                <a:lnTo>
                  <a:pt x="276" y="23"/>
                </a:lnTo>
                <a:lnTo>
                  <a:pt x="509" y="151"/>
                </a:lnTo>
                <a:lnTo>
                  <a:pt x="551" y="151"/>
                </a:lnTo>
                <a:lnTo>
                  <a:pt x="281" y="3"/>
                </a:lnTo>
                <a:lnTo>
                  <a:pt x="281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29"/>
          <p:cNvSpPr>
            <a:spLocks/>
          </p:cNvSpPr>
          <p:nvPr/>
        </p:nvSpPr>
        <p:spPr bwMode="auto">
          <a:xfrm>
            <a:off x="171450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08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08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30"/>
          <p:cNvSpPr>
            <a:spLocks/>
          </p:cNvSpPr>
          <p:nvPr/>
        </p:nvSpPr>
        <p:spPr bwMode="auto">
          <a:xfrm>
            <a:off x="11495098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1"/>
          <p:cNvSpPr>
            <a:spLocks/>
          </p:cNvSpPr>
          <p:nvPr/>
        </p:nvSpPr>
        <p:spPr bwMode="auto">
          <a:xfrm>
            <a:off x="11023610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32"/>
          <p:cNvSpPr>
            <a:spLocks/>
          </p:cNvSpPr>
          <p:nvPr/>
        </p:nvSpPr>
        <p:spPr bwMode="auto">
          <a:xfrm>
            <a:off x="9136071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33"/>
          <p:cNvSpPr>
            <a:spLocks/>
          </p:cNvSpPr>
          <p:nvPr/>
        </p:nvSpPr>
        <p:spPr bwMode="auto">
          <a:xfrm>
            <a:off x="11966586" y="76202"/>
            <a:ext cx="227013" cy="80964"/>
          </a:xfrm>
          <a:custGeom>
            <a:avLst/>
            <a:gdLst>
              <a:gd name="T0" fmla="*/ 0 w 428"/>
              <a:gd name="T1" fmla="*/ 151 h 151"/>
              <a:gd name="T2" fmla="*/ 42 w 428"/>
              <a:gd name="T3" fmla="*/ 151 h 151"/>
              <a:gd name="T4" fmla="*/ 275 w 428"/>
              <a:gd name="T5" fmla="*/ 23 h 151"/>
              <a:gd name="T6" fmla="*/ 428 w 428"/>
              <a:gd name="T7" fmla="*/ 107 h 151"/>
              <a:gd name="T8" fmla="*/ 428 w 428"/>
              <a:gd name="T9" fmla="*/ 84 h 151"/>
              <a:gd name="T10" fmla="*/ 275 w 428"/>
              <a:gd name="T11" fmla="*/ 0 h 151"/>
              <a:gd name="T12" fmla="*/ 0 w 428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428" y="107"/>
                </a:lnTo>
                <a:lnTo>
                  <a:pt x="428" y="84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34"/>
          <p:cNvSpPr>
            <a:spLocks/>
          </p:cNvSpPr>
          <p:nvPr/>
        </p:nvSpPr>
        <p:spPr bwMode="auto">
          <a:xfrm>
            <a:off x="960755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35"/>
          <p:cNvSpPr>
            <a:spLocks/>
          </p:cNvSpPr>
          <p:nvPr/>
        </p:nvSpPr>
        <p:spPr bwMode="auto">
          <a:xfrm>
            <a:off x="10080635" y="76202"/>
            <a:ext cx="292100" cy="80964"/>
          </a:xfrm>
          <a:custGeom>
            <a:avLst/>
            <a:gdLst>
              <a:gd name="T0" fmla="*/ 280 w 552"/>
              <a:gd name="T1" fmla="*/ 3 h 151"/>
              <a:gd name="T2" fmla="*/ 275 w 552"/>
              <a:gd name="T3" fmla="*/ 0 h 151"/>
              <a:gd name="T4" fmla="*/ 0 w 552"/>
              <a:gd name="T5" fmla="*/ 151 h 151"/>
              <a:gd name="T6" fmla="*/ 42 w 552"/>
              <a:gd name="T7" fmla="*/ 151 h 151"/>
              <a:gd name="T8" fmla="*/ 275 w 552"/>
              <a:gd name="T9" fmla="*/ 23 h 151"/>
              <a:gd name="T10" fmla="*/ 509 w 552"/>
              <a:gd name="T11" fmla="*/ 151 h 151"/>
              <a:gd name="T12" fmla="*/ 552 w 552"/>
              <a:gd name="T13" fmla="*/ 151 h 151"/>
              <a:gd name="T14" fmla="*/ 280 w 552"/>
              <a:gd name="T15" fmla="*/ 3 h 151"/>
              <a:gd name="T16" fmla="*/ 280 w 552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2" h="151">
                <a:moveTo>
                  <a:pt x="280" y="3"/>
                </a:moveTo>
                <a:lnTo>
                  <a:pt x="275" y="0"/>
                </a:lnTo>
                <a:lnTo>
                  <a:pt x="0" y="151"/>
                </a:lnTo>
                <a:lnTo>
                  <a:pt x="42" y="151"/>
                </a:lnTo>
                <a:lnTo>
                  <a:pt x="275" y="23"/>
                </a:lnTo>
                <a:lnTo>
                  <a:pt x="509" y="151"/>
                </a:lnTo>
                <a:lnTo>
                  <a:pt x="552" y="151"/>
                </a:lnTo>
                <a:lnTo>
                  <a:pt x="280" y="3"/>
                </a:lnTo>
                <a:lnTo>
                  <a:pt x="280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436"/>
          <p:cNvSpPr>
            <a:spLocks/>
          </p:cNvSpPr>
          <p:nvPr/>
        </p:nvSpPr>
        <p:spPr bwMode="auto">
          <a:xfrm>
            <a:off x="10552122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437"/>
          <p:cNvSpPr>
            <a:spLocks/>
          </p:cNvSpPr>
          <p:nvPr/>
        </p:nvSpPr>
        <p:spPr bwMode="auto">
          <a:xfrm>
            <a:off x="642938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5 w 551"/>
              <a:gd name="T5" fmla="*/ 23 h 151"/>
              <a:gd name="T6" fmla="*/ 509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5" y="23"/>
                </a:lnTo>
                <a:lnTo>
                  <a:pt x="509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438"/>
          <p:cNvSpPr>
            <a:spLocks/>
          </p:cNvSpPr>
          <p:nvPr/>
        </p:nvSpPr>
        <p:spPr bwMode="auto">
          <a:xfrm>
            <a:off x="3475041" y="76202"/>
            <a:ext cx="290513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08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08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439"/>
          <p:cNvSpPr>
            <a:spLocks/>
          </p:cNvSpPr>
          <p:nvPr/>
        </p:nvSpPr>
        <p:spPr bwMode="auto">
          <a:xfrm>
            <a:off x="2530477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440"/>
          <p:cNvSpPr>
            <a:spLocks/>
          </p:cNvSpPr>
          <p:nvPr/>
        </p:nvSpPr>
        <p:spPr bwMode="auto">
          <a:xfrm>
            <a:off x="1114426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441"/>
          <p:cNvSpPr>
            <a:spLocks/>
          </p:cNvSpPr>
          <p:nvPr/>
        </p:nvSpPr>
        <p:spPr bwMode="auto">
          <a:xfrm>
            <a:off x="394652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442"/>
          <p:cNvSpPr>
            <a:spLocks/>
          </p:cNvSpPr>
          <p:nvPr/>
        </p:nvSpPr>
        <p:spPr bwMode="auto">
          <a:xfrm>
            <a:off x="3001965" y="76202"/>
            <a:ext cx="292100" cy="80964"/>
          </a:xfrm>
          <a:custGeom>
            <a:avLst/>
            <a:gdLst>
              <a:gd name="T0" fmla="*/ 281 w 551"/>
              <a:gd name="T1" fmla="*/ 3 h 151"/>
              <a:gd name="T2" fmla="*/ 276 w 551"/>
              <a:gd name="T3" fmla="*/ 0 h 151"/>
              <a:gd name="T4" fmla="*/ 0 w 551"/>
              <a:gd name="T5" fmla="*/ 151 h 151"/>
              <a:gd name="T6" fmla="*/ 43 w 551"/>
              <a:gd name="T7" fmla="*/ 151 h 151"/>
              <a:gd name="T8" fmla="*/ 276 w 551"/>
              <a:gd name="T9" fmla="*/ 23 h 151"/>
              <a:gd name="T10" fmla="*/ 510 w 551"/>
              <a:gd name="T11" fmla="*/ 151 h 151"/>
              <a:gd name="T12" fmla="*/ 551 w 551"/>
              <a:gd name="T13" fmla="*/ 151 h 151"/>
              <a:gd name="T14" fmla="*/ 281 w 551"/>
              <a:gd name="T15" fmla="*/ 3 h 151"/>
              <a:gd name="T16" fmla="*/ 281 w 551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51">
                <a:moveTo>
                  <a:pt x="281" y="3"/>
                </a:moveTo>
                <a:lnTo>
                  <a:pt x="276" y="0"/>
                </a:lnTo>
                <a:lnTo>
                  <a:pt x="0" y="151"/>
                </a:lnTo>
                <a:lnTo>
                  <a:pt x="43" y="151"/>
                </a:lnTo>
                <a:lnTo>
                  <a:pt x="276" y="23"/>
                </a:lnTo>
                <a:lnTo>
                  <a:pt x="510" y="151"/>
                </a:lnTo>
                <a:lnTo>
                  <a:pt x="551" y="151"/>
                </a:lnTo>
                <a:lnTo>
                  <a:pt x="281" y="3"/>
                </a:lnTo>
                <a:lnTo>
                  <a:pt x="281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443"/>
          <p:cNvSpPr>
            <a:spLocks/>
          </p:cNvSpPr>
          <p:nvPr/>
        </p:nvSpPr>
        <p:spPr bwMode="auto">
          <a:xfrm>
            <a:off x="205898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444"/>
          <p:cNvSpPr>
            <a:spLocks/>
          </p:cNvSpPr>
          <p:nvPr/>
        </p:nvSpPr>
        <p:spPr bwMode="auto">
          <a:xfrm>
            <a:off x="4889505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445"/>
          <p:cNvSpPr>
            <a:spLocks/>
          </p:cNvSpPr>
          <p:nvPr/>
        </p:nvSpPr>
        <p:spPr bwMode="auto">
          <a:xfrm>
            <a:off x="5832481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446"/>
          <p:cNvSpPr>
            <a:spLocks/>
          </p:cNvSpPr>
          <p:nvPr/>
        </p:nvSpPr>
        <p:spPr bwMode="auto">
          <a:xfrm>
            <a:off x="5360993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6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6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6" y="23"/>
                </a:lnTo>
                <a:lnTo>
                  <a:pt x="510" y="151"/>
                </a:lnTo>
                <a:lnTo>
                  <a:pt x="551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Freeform 447"/>
          <p:cNvSpPr>
            <a:spLocks/>
          </p:cNvSpPr>
          <p:nvPr/>
        </p:nvSpPr>
        <p:spPr bwMode="auto">
          <a:xfrm>
            <a:off x="1585914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448"/>
          <p:cNvSpPr>
            <a:spLocks/>
          </p:cNvSpPr>
          <p:nvPr/>
        </p:nvSpPr>
        <p:spPr bwMode="auto">
          <a:xfrm>
            <a:off x="4418017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Freeform 449"/>
          <p:cNvSpPr>
            <a:spLocks/>
          </p:cNvSpPr>
          <p:nvPr/>
        </p:nvSpPr>
        <p:spPr bwMode="auto">
          <a:xfrm>
            <a:off x="2224090" y="0"/>
            <a:ext cx="431800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450"/>
          <p:cNvSpPr>
            <a:spLocks/>
          </p:cNvSpPr>
          <p:nvPr/>
        </p:nvSpPr>
        <p:spPr bwMode="auto">
          <a:xfrm>
            <a:off x="1281114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451"/>
          <p:cNvSpPr>
            <a:spLocks/>
          </p:cNvSpPr>
          <p:nvPr/>
        </p:nvSpPr>
        <p:spPr bwMode="auto">
          <a:xfrm>
            <a:off x="4583117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452"/>
          <p:cNvSpPr>
            <a:spLocks/>
          </p:cNvSpPr>
          <p:nvPr/>
        </p:nvSpPr>
        <p:spPr bwMode="auto">
          <a:xfrm>
            <a:off x="1752602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453"/>
          <p:cNvSpPr>
            <a:spLocks/>
          </p:cNvSpPr>
          <p:nvPr/>
        </p:nvSpPr>
        <p:spPr bwMode="auto">
          <a:xfrm>
            <a:off x="3640141" y="0"/>
            <a:ext cx="431800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" name="Freeform 454"/>
          <p:cNvSpPr>
            <a:spLocks/>
          </p:cNvSpPr>
          <p:nvPr/>
        </p:nvSpPr>
        <p:spPr bwMode="auto">
          <a:xfrm>
            <a:off x="4111629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455"/>
          <p:cNvSpPr>
            <a:spLocks/>
          </p:cNvSpPr>
          <p:nvPr/>
        </p:nvSpPr>
        <p:spPr bwMode="auto">
          <a:xfrm>
            <a:off x="2695578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456"/>
          <p:cNvSpPr>
            <a:spLocks/>
          </p:cNvSpPr>
          <p:nvPr/>
        </p:nvSpPr>
        <p:spPr bwMode="auto">
          <a:xfrm>
            <a:off x="12133274" y="0"/>
            <a:ext cx="60325" cy="33338"/>
          </a:xfrm>
          <a:custGeom>
            <a:avLst/>
            <a:gdLst>
              <a:gd name="T0" fmla="*/ 0 w 115"/>
              <a:gd name="T1" fmla="*/ 0 h 63"/>
              <a:gd name="T2" fmla="*/ 115 w 115"/>
              <a:gd name="T3" fmla="*/ 63 h 63"/>
              <a:gd name="T4" fmla="*/ 115 w 115"/>
              <a:gd name="T5" fmla="*/ 40 h 63"/>
              <a:gd name="T6" fmla="*/ 42 w 115"/>
              <a:gd name="T7" fmla="*/ 0 h 63"/>
              <a:gd name="T8" fmla="*/ 0 w 115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3">
                <a:moveTo>
                  <a:pt x="0" y="0"/>
                </a:moveTo>
                <a:lnTo>
                  <a:pt x="115" y="63"/>
                </a:lnTo>
                <a:lnTo>
                  <a:pt x="115" y="4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457"/>
          <p:cNvSpPr>
            <a:spLocks/>
          </p:cNvSpPr>
          <p:nvPr/>
        </p:nvSpPr>
        <p:spPr bwMode="auto">
          <a:xfrm>
            <a:off x="11660198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458"/>
          <p:cNvSpPr>
            <a:spLocks/>
          </p:cNvSpPr>
          <p:nvPr/>
        </p:nvSpPr>
        <p:spPr bwMode="auto">
          <a:xfrm>
            <a:off x="0" y="0"/>
            <a:ext cx="298450" cy="119065"/>
          </a:xfrm>
          <a:custGeom>
            <a:avLst/>
            <a:gdLst>
              <a:gd name="T0" fmla="*/ 520 w 563"/>
              <a:gd name="T1" fmla="*/ 0 h 226"/>
              <a:gd name="T2" fmla="*/ 154 w 563"/>
              <a:gd name="T3" fmla="*/ 203 h 226"/>
              <a:gd name="T4" fmla="*/ 0 w 563"/>
              <a:gd name="T5" fmla="*/ 118 h 226"/>
              <a:gd name="T6" fmla="*/ 0 w 563"/>
              <a:gd name="T7" fmla="*/ 141 h 226"/>
              <a:gd name="T8" fmla="*/ 154 w 563"/>
              <a:gd name="T9" fmla="*/ 226 h 226"/>
              <a:gd name="T10" fmla="*/ 563 w 563"/>
              <a:gd name="T11" fmla="*/ 0 h 226"/>
              <a:gd name="T12" fmla="*/ 520 w 563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3" h="226">
                <a:moveTo>
                  <a:pt x="520" y="0"/>
                </a:moveTo>
                <a:lnTo>
                  <a:pt x="154" y="203"/>
                </a:lnTo>
                <a:lnTo>
                  <a:pt x="0" y="118"/>
                </a:lnTo>
                <a:lnTo>
                  <a:pt x="0" y="141"/>
                </a:lnTo>
                <a:lnTo>
                  <a:pt x="154" y="226"/>
                </a:lnTo>
                <a:lnTo>
                  <a:pt x="563" y="0"/>
                </a:lnTo>
                <a:lnTo>
                  <a:pt x="520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459"/>
          <p:cNvSpPr>
            <a:spLocks/>
          </p:cNvSpPr>
          <p:nvPr/>
        </p:nvSpPr>
        <p:spPr bwMode="auto">
          <a:xfrm>
            <a:off x="808038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460"/>
          <p:cNvSpPr>
            <a:spLocks/>
          </p:cNvSpPr>
          <p:nvPr/>
        </p:nvSpPr>
        <p:spPr bwMode="auto">
          <a:xfrm>
            <a:off x="11188711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461"/>
          <p:cNvSpPr>
            <a:spLocks/>
          </p:cNvSpPr>
          <p:nvPr/>
        </p:nvSpPr>
        <p:spPr bwMode="auto">
          <a:xfrm>
            <a:off x="336550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462"/>
          <p:cNvSpPr>
            <a:spLocks/>
          </p:cNvSpPr>
          <p:nvPr/>
        </p:nvSpPr>
        <p:spPr bwMode="auto">
          <a:xfrm>
            <a:off x="3167065" y="0"/>
            <a:ext cx="433388" cy="119065"/>
          </a:xfrm>
          <a:custGeom>
            <a:avLst/>
            <a:gdLst>
              <a:gd name="T0" fmla="*/ 777 w 820"/>
              <a:gd name="T1" fmla="*/ 0 h 226"/>
              <a:gd name="T2" fmla="*/ 411 w 820"/>
              <a:gd name="T3" fmla="*/ 203 h 226"/>
              <a:gd name="T4" fmla="*/ 44 w 820"/>
              <a:gd name="T5" fmla="*/ 0 h 226"/>
              <a:gd name="T6" fmla="*/ 0 w 820"/>
              <a:gd name="T7" fmla="*/ 0 h 226"/>
              <a:gd name="T8" fmla="*/ 409 w 820"/>
              <a:gd name="T9" fmla="*/ 226 h 226"/>
              <a:gd name="T10" fmla="*/ 411 w 820"/>
              <a:gd name="T11" fmla="*/ 226 h 226"/>
              <a:gd name="T12" fmla="*/ 411 w 820"/>
              <a:gd name="T13" fmla="*/ 226 h 226"/>
              <a:gd name="T14" fmla="*/ 820 w 820"/>
              <a:gd name="T15" fmla="*/ 0 h 226"/>
              <a:gd name="T16" fmla="*/ 777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7" y="0"/>
                </a:moveTo>
                <a:lnTo>
                  <a:pt x="411" y="203"/>
                </a:lnTo>
                <a:lnTo>
                  <a:pt x="44" y="0"/>
                </a:lnTo>
                <a:lnTo>
                  <a:pt x="0" y="0"/>
                </a:lnTo>
                <a:lnTo>
                  <a:pt x="409" y="226"/>
                </a:lnTo>
                <a:lnTo>
                  <a:pt x="411" y="226"/>
                </a:lnTo>
                <a:lnTo>
                  <a:pt x="411" y="226"/>
                </a:lnTo>
                <a:lnTo>
                  <a:pt x="820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" name="Freeform 463"/>
          <p:cNvSpPr>
            <a:spLocks/>
          </p:cNvSpPr>
          <p:nvPr/>
        </p:nvSpPr>
        <p:spPr bwMode="auto">
          <a:xfrm>
            <a:off x="8829683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9" name="Freeform 464"/>
          <p:cNvSpPr>
            <a:spLocks/>
          </p:cNvSpPr>
          <p:nvPr/>
        </p:nvSpPr>
        <p:spPr bwMode="auto">
          <a:xfrm>
            <a:off x="7886707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Freeform 465"/>
          <p:cNvSpPr>
            <a:spLocks/>
          </p:cNvSpPr>
          <p:nvPr/>
        </p:nvSpPr>
        <p:spPr bwMode="auto">
          <a:xfrm>
            <a:off x="8358195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" name="Freeform 466"/>
          <p:cNvSpPr>
            <a:spLocks/>
          </p:cNvSpPr>
          <p:nvPr/>
        </p:nvSpPr>
        <p:spPr bwMode="auto">
          <a:xfrm>
            <a:off x="6942144" y="0"/>
            <a:ext cx="433388" cy="119065"/>
          </a:xfrm>
          <a:custGeom>
            <a:avLst/>
            <a:gdLst>
              <a:gd name="T0" fmla="*/ 777 w 819"/>
              <a:gd name="T1" fmla="*/ 0 h 226"/>
              <a:gd name="T2" fmla="*/ 417 w 819"/>
              <a:gd name="T3" fmla="*/ 199 h 226"/>
              <a:gd name="T4" fmla="*/ 410 w 819"/>
              <a:gd name="T5" fmla="*/ 203 h 226"/>
              <a:gd name="T6" fmla="*/ 43 w 819"/>
              <a:gd name="T7" fmla="*/ 0 h 226"/>
              <a:gd name="T8" fmla="*/ 0 w 819"/>
              <a:gd name="T9" fmla="*/ 0 h 226"/>
              <a:gd name="T10" fmla="*/ 410 w 819"/>
              <a:gd name="T11" fmla="*/ 226 h 226"/>
              <a:gd name="T12" fmla="*/ 417 w 819"/>
              <a:gd name="T13" fmla="*/ 220 h 226"/>
              <a:gd name="T14" fmla="*/ 819 w 819"/>
              <a:gd name="T15" fmla="*/ 0 h 226"/>
              <a:gd name="T16" fmla="*/ 777 w 819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9" h="226">
                <a:moveTo>
                  <a:pt x="777" y="0"/>
                </a:moveTo>
                <a:lnTo>
                  <a:pt x="417" y="199"/>
                </a:lnTo>
                <a:lnTo>
                  <a:pt x="410" y="203"/>
                </a:lnTo>
                <a:lnTo>
                  <a:pt x="43" y="0"/>
                </a:lnTo>
                <a:lnTo>
                  <a:pt x="0" y="0"/>
                </a:lnTo>
                <a:lnTo>
                  <a:pt x="410" y="226"/>
                </a:lnTo>
                <a:lnTo>
                  <a:pt x="417" y="220"/>
                </a:lnTo>
                <a:lnTo>
                  <a:pt x="819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Freeform 467"/>
          <p:cNvSpPr>
            <a:spLocks/>
          </p:cNvSpPr>
          <p:nvPr/>
        </p:nvSpPr>
        <p:spPr bwMode="auto">
          <a:xfrm>
            <a:off x="10244147" y="0"/>
            <a:ext cx="434975" cy="119065"/>
          </a:xfrm>
          <a:custGeom>
            <a:avLst/>
            <a:gdLst>
              <a:gd name="T0" fmla="*/ 778 w 820"/>
              <a:gd name="T1" fmla="*/ 0 h 226"/>
              <a:gd name="T2" fmla="*/ 411 w 820"/>
              <a:gd name="T3" fmla="*/ 203 h 226"/>
              <a:gd name="T4" fmla="*/ 44 w 820"/>
              <a:gd name="T5" fmla="*/ 0 h 226"/>
              <a:gd name="T6" fmla="*/ 0 w 820"/>
              <a:gd name="T7" fmla="*/ 0 h 226"/>
              <a:gd name="T8" fmla="*/ 411 w 820"/>
              <a:gd name="T9" fmla="*/ 226 h 226"/>
              <a:gd name="T10" fmla="*/ 411 w 820"/>
              <a:gd name="T11" fmla="*/ 226 h 226"/>
              <a:gd name="T12" fmla="*/ 411 w 820"/>
              <a:gd name="T13" fmla="*/ 226 h 226"/>
              <a:gd name="T14" fmla="*/ 820 w 820"/>
              <a:gd name="T15" fmla="*/ 0 h 226"/>
              <a:gd name="T16" fmla="*/ 778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8" y="0"/>
                </a:moveTo>
                <a:lnTo>
                  <a:pt x="411" y="203"/>
                </a:lnTo>
                <a:lnTo>
                  <a:pt x="44" y="0"/>
                </a:lnTo>
                <a:lnTo>
                  <a:pt x="0" y="0"/>
                </a:lnTo>
                <a:lnTo>
                  <a:pt x="411" y="226"/>
                </a:lnTo>
                <a:lnTo>
                  <a:pt x="411" y="226"/>
                </a:lnTo>
                <a:lnTo>
                  <a:pt x="411" y="226"/>
                </a:lnTo>
                <a:lnTo>
                  <a:pt x="820" y="0"/>
                </a:lnTo>
                <a:lnTo>
                  <a:pt x="7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Freeform 468"/>
          <p:cNvSpPr>
            <a:spLocks/>
          </p:cNvSpPr>
          <p:nvPr/>
        </p:nvSpPr>
        <p:spPr bwMode="auto">
          <a:xfrm>
            <a:off x="9301171" y="0"/>
            <a:ext cx="433388" cy="119065"/>
          </a:xfrm>
          <a:custGeom>
            <a:avLst/>
            <a:gdLst>
              <a:gd name="T0" fmla="*/ 777 w 819"/>
              <a:gd name="T1" fmla="*/ 0 h 226"/>
              <a:gd name="T2" fmla="*/ 410 w 819"/>
              <a:gd name="T3" fmla="*/ 203 h 226"/>
              <a:gd name="T4" fmla="*/ 42 w 819"/>
              <a:gd name="T5" fmla="*/ 0 h 226"/>
              <a:gd name="T6" fmla="*/ 0 w 819"/>
              <a:gd name="T7" fmla="*/ 0 h 226"/>
              <a:gd name="T8" fmla="*/ 410 w 819"/>
              <a:gd name="T9" fmla="*/ 226 h 226"/>
              <a:gd name="T10" fmla="*/ 819 w 819"/>
              <a:gd name="T11" fmla="*/ 0 h 226"/>
              <a:gd name="T12" fmla="*/ 777 w 819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9" h="226">
                <a:moveTo>
                  <a:pt x="777" y="0"/>
                </a:moveTo>
                <a:lnTo>
                  <a:pt x="410" y="203"/>
                </a:lnTo>
                <a:lnTo>
                  <a:pt x="42" y="0"/>
                </a:lnTo>
                <a:lnTo>
                  <a:pt x="0" y="0"/>
                </a:lnTo>
                <a:lnTo>
                  <a:pt x="410" y="226"/>
                </a:lnTo>
                <a:lnTo>
                  <a:pt x="819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Freeform 469"/>
          <p:cNvSpPr>
            <a:spLocks/>
          </p:cNvSpPr>
          <p:nvPr/>
        </p:nvSpPr>
        <p:spPr bwMode="auto">
          <a:xfrm>
            <a:off x="9772659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Freeform 470"/>
          <p:cNvSpPr>
            <a:spLocks/>
          </p:cNvSpPr>
          <p:nvPr/>
        </p:nvSpPr>
        <p:spPr bwMode="auto">
          <a:xfrm>
            <a:off x="7415219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471"/>
          <p:cNvSpPr>
            <a:spLocks/>
          </p:cNvSpPr>
          <p:nvPr/>
        </p:nvSpPr>
        <p:spPr bwMode="auto">
          <a:xfrm>
            <a:off x="5054605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472"/>
          <p:cNvSpPr>
            <a:spLocks/>
          </p:cNvSpPr>
          <p:nvPr/>
        </p:nvSpPr>
        <p:spPr bwMode="auto">
          <a:xfrm>
            <a:off x="5526093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473"/>
          <p:cNvSpPr>
            <a:spLocks/>
          </p:cNvSpPr>
          <p:nvPr/>
        </p:nvSpPr>
        <p:spPr bwMode="auto">
          <a:xfrm>
            <a:off x="5999168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74"/>
          <p:cNvSpPr>
            <a:spLocks/>
          </p:cNvSpPr>
          <p:nvPr/>
        </p:nvSpPr>
        <p:spPr bwMode="auto">
          <a:xfrm>
            <a:off x="6470656" y="0"/>
            <a:ext cx="433388" cy="119065"/>
          </a:xfrm>
          <a:custGeom>
            <a:avLst/>
            <a:gdLst>
              <a:gd name="T0" fmla="*/ 776 w 820"/>
              <a:gd name="T1" fmla="*/ 0 h 226"/>
              <a:gd name="T2" fmla="*/ 409 w 820"/>
              <a:gd name="T3" fmla="*/ 203 h 226"/>
              <a:gd name="T4" fmla="*/ 43 w 820"/>
              <a:gd name="T5" fmla="*/ 0 h 226"/>
              <a:gd name="T6" fmla="*/ 0 w 820"/>
              <a:gd name="T7" fmla="*/ 0 h 226"/>
              <a:gd name="T8" fmla="*/ 409 w 820"/>
              <a:gd name="T9" fmla="*/ 226 h 226"/>
              <a:gd name="T10" fmla="*/ 409 w 820"/>
              <a:gd name="T11" fmla="*/ 226 h 226"/>
              <a:gd name="T12" fmla="*/ 409 w 820"/>
              <a:gd name="T13" fmla="*/ 226 h 226"/>
              <a:gd name="T14" fmla="*/ 820 w 820"/>
              <a:gd name="T15" fmla="*/ 0 h 226"/>
              <a:gd name="T16" fmla="*/ 776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6" y="0"/>
                </a:moveTo>
                <a:lnTo>
                  <a:pt x="409" y="203"/>
                </a:lnTo>
                <a:lnTo>
                  <a:pt x="43" y="0"/>
                </a:lnTo>
                <a:lnTo>
                  <a:pt x="0" y="0"/>
                </a:lnTo>
                <a:lnTo>
                  <a:pt x="409" y="226"/>
                </a:lnTo>
                <a:lnTo>
                  <a:pt x="409" y="226"/>
                </a:lnTo>
                <a:lnTo>
                  <a:pt x="409" y="226"/>
                </a:lnTo>
                <a:lnTo>
                  <a:pt x="820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75"/>
          <p:cNvSpPr>
            <a:spLocks/>
          </p:cNvSpPr>
          <p:nvPr/>
        </p:nvSpPr>
        <p:spPr bwMode="auto">
          <a:xfrm>
            <a:off x="10717223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76"/>
          <p:cNvSpPr>
            <a:spLocks/>
          </p:cNvSpPr>
          <p:nvPr/>
        </p:nvSpPr>
        <p:spPr bwMode="auto">
          <a:xfrm>
            <a:off x="11280786" y="0"/>
            <a:ext cx="249238" cy="68264"/>
          </a:xfrm>
          <a:custGeom>
            <a:avLst/>
            <a:gdLst>
              <a:gd name="T0" fmla="*/ 426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6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77"/>
          <p:cNvSpPr>
            <a:spLocks/>
          </p:cNvSpPr>
          <p:nvPr/>
        </p:nvSpPr>
        <p:spPr bwMode="auto">
          <a:xfrm>
            <a:off x="2316165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3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3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78"/>
          <p:cNvSpPr>
            <a:spLocks/>
          </p:cNvSpPr>
          <p:nvPr/>
        </p:nvSpPr>
        <p:spPr bwMode="auto">
          <a:xfrm>
            <a:off x="3260728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235 w 468"/>
              <a:gd name="T11" fmla="*/ 130 h 130"/>
              <a:gd name="T12" fmla="*/ 235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3" y="130"/>
                </a:lnTo>
                <a:lnTo>
                  <a:pt x="235" y="13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79"/>
          <p:cNvSpPr>
            <a:spLocks/>
          </p:cNvSpPr>
          <p:nvPr/>
        </p:nvSpPr>
        <p:spPr bwMode="auto">
          <a:xfrm>
            <a:off x="1844677" y="0"/>
            <a:ext cx="247650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80"/>
          <p:cNvSpPr>
            <a:spLocks/>
          </p:cNvSpPr>
          <p:nvPr/>
        </p:nvSpPr>
        <p:spPr bwMode="auto">
          <a:xfrm>
            <a:off x="2789240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1" y="0"/>
                </a:lnTo>
                <a:lnTo>
                  <a:pt x="0" y="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81"/>
          <p:cNvSpPr>
            <a:spLocks/>
          </p:cNvSpPr>
          <p:nvPr/>
        </p:nvSpPr>
        <p:spPr bwMode="auto">
          <a:xfrm>
            <a:off x="428625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2"/>
          <p:cNvSpPr>
            <a:spLocks/>
          </p:cNvSpPr>
          <p:nvPr/>
        </p:nvSpPr>
        <p:spPr bwMode="auto">
          <a:xfrm>
            <a:off x="1373189" y="0"/>
            <a:ext cx="247650" cy="68264"/>
          </a:xfrm>
          <a:custGeom>
            <a:avLst/>
            <a:gdLst>
              <a:gd name="T0" fmla="*/ 428 w 469"/>
              <a:gd name="T1" fmla="*/ 0 h 130"/>
              <a:gd name="T2" fmla="*/ 235 w 469"/>
              <a:gd name="T3" fmla="*/ 107 h 130"/>
              <a:gd name="T4" fmla="*/ 42 w 469"/>
              <a:gd name="T5" fmla="*/ 0 h 130"/>
              <a:gd name="T6" fmla="*/ 0 w 469"/>
              <a:gd name="T7" fmla="*/ 0 h 130"/>
              <a:gd name="T8" fmla="*/ 235 w 469"/>
              <a:gd name="T9" fmla="*/ 130 h 130"/>
              <a:gd name="T10" fmla="*/ 469 w 469"/>
              <a:gd name="T11" fmla="*/ 0 h 130"/>
              <a:gd name="T12" fmla="*/ 428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9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83"/>
          <p:cNvSpPr>
            <a:spLocks/>
          </p:cNvSpPr>
          <p:nvPr/>
        </p:nvSpPr>
        <p:spPr bwMode="auto">
          <a:xfrm>
            <a:off x="11753861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484"/>
          <p:cNvSpPr>
            <a:spLocks/>
          </p:cNvSpPr>
          <p:nvPr/>
        </p:nvSpPr>
        <p:spPr bwMode="auto">
          <a:xfrm>
            <a:off x="900113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7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485"/>
          <p:cNvSpPr>
            <a:spLocks/>
          </p:cNvSpPr>
          <p:nvPr/>
        </p:nvSpPr>
        <p:spPr bwMode="auto">
          <a:xfrm>
            <a:off x="10809298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486"/>
          <p:cNvSpPr>
            <a:spLocks/>
          </p:cNvSpPr>
          <p:nvPr/>
        </p:nvSpPr>
        <p:spPr bwMode="auto">
          <a:xfrm>
            <a:off x="7034219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42 w 468"/>
              <a:gd name="T3" fmla="*/ 102 h 130"/>
              <a:gd name="T4" fmla="*/ 235 w 468"/>
              <a:gd name="T5" fmla="*/ 107 h 130"/>
              <a:gd name="T6" fmla="*/ 42 w 468"/>
              <a:gd name="T7" fmla="*/ 0 h 130"/>
              <a:gd name="T8" fmla="*/ 0 w 468"/>
              <a:gd name="T9" fmla="*/ 0 h 130"/>
              <a:gd name="T10" fmla="*/ 235 w 468"/>
              <a:gd name="T11" fmla="*/ 130 h 130"/>
              <a:gd name="T12" fmla="*/ 242 w 468"/>
              <a:gd name="T13" fmla="*/ 125 h 130"/>
              <a:gd name="T14" fmla="*/ 468 w 468"/>
              <a:gd name="T15" fmla="*/ 0 h 130"/>
              <a:gd name="T16" fmla="*/ 427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42" y="102"/>
                </a:ln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242" y="125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487"/>
          <p:cNvSpPr>
            <a:spLocks/>
          </p:cNvSpPr>
          <p:nvPr/>
        </p:nvSpPr>
        <p:spPr bwMode="auto">
          <a:xfrm>
            <a:off x="9866322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1" y="0"/>
                </a:lnTo>
                <a:lnTo>
                  <a:pt x="0" y="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488"/>
          <p:cNvSpPr>
            <a:spLocks/>
          </p:cNvSpPr>
          <p:nvPr/>
        </p:nvSpPr>
        <p:spPr bwMode="auto">
          <a:xfrm>
            <a:off x="10337810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235 w 468"/>
              <a:gd name="T11" fmla="*/ 130 h 130"/>
              <a:gd name="T12" fmla="*/ 235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235" y="13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" name="Freeform 489"/>
          <p:cNvSpPr>
            <a:spLocks/>
          </p:cNvSpPr>
          <p:nvPr/>
        </p:nvSpPr>
        <p:spPr bwMode="auto">
          <a:xfrm>
            <a:off x="6562731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233 w 468"/>
              <a:gd name="T11" fmla="*/ 130 h 130"/>
              <a:gd name="T12" fmla="*/ 233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2" y="0"/>
                </a:lnTo>
                <a:lnTo>
                  <a:pt x="0" y="0"/>
                </a:lnTo>
                <a:lnTo>
                  <a:pt x="233" y="130"/>
                </a:lnTo>
                <a:lnTo>
                  <a:pt x="233" y="13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" name="Freeform 490"/>
          <p:cNvSpPr>
            <a:spLocks/>
          </p:cNvSpPr>
          <p:nvPr/>
        </p:nvSpPr>
        <p:spPr bwMode="auto">
          <a:xfrm>
            <a:off x="5619755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" name="Freeform 491"/>
          <p:cNvSpPr>
            <a:spLocks/>
          </p:cNvSpPr>
          <p:nvPr/>
        </p:nvSpPr>
        <p:spPr bwMode="auto">
          <a:xfrm>
            <a:off x="5146680" y="0"/>
            <a:ext cx="249238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" name="Freeform 492"/>
          <p:cNvSpPr>
            <a:spLocks/>
          </p:cNvSpPr>
          <p:nvPr/>
        </p:nvSpPr>
        <p:spPr bwMode="auto">
          <a:xfrm>
            <a:off x="4675192" y="0"/>
            <a:ext cx="249238" cy="68264"/>
          </a:xfrm>
          <a:custGeom>
            <a:avLst/>
            <a:gdLst>
              <a:gd name="T0" fmla="*/ 426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6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" name="Freeform 493"/>
          <p:cNvSpPr>
            <a:spLocks/>
          </p:cNvSpPr>
          <p:nvPr/>
        </p:nvSpPr>
        <p:spPr bwMode="auto">
          <a:xfrm>
            <a:off x="8450270" y="0"/>
            <a:ext cx="247650" cy="68264"/>
          </a:xfrm>
          <a:custGeom>
            <a:avLst/>
            <a:gdLst>
              <a:gd name="T0" fmla="*/ 428 w 469"/>
              <a:gd name="T1" fmla="*/ 0 h 130"/>
              <a:gd name="T2" fmla="*/ 235 w 469"/>
              <a:gd name="T3" fmla="*/ 107 h 130"/>
              <a:gd name="T4" fmla="*/ 42 w 469"/>
              <a:gd name="T5" fmla="*/ 0 h 130"/>
              <a:gd name="T6" fmla="*/ 0 w 469"/>
              <a:gd name="T7" fmla="*/ 0 h 130"/>
              <a:gd name="T8" fmla="*/ 235 w 469"/>
              <a:gd name="T9" fmla="*/ 130 h 130"/>
              <a:gd name="T10" fmla="*/ 469 w 469"/>
              <a:gd name="T11" fmla="*/ 0 h 130"/>
              <a:gd name="T12" fmla="*/ 428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9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" name="Freeform 494"/>
          <p:cNvSpPr>
            <a:spLocks/>
          </p:cNvSpPr>
          <p:nvPr/>
        </p:nvSpPr>
        <p:spPr bwMode="auto">
          <a:xfrm>
            <a:off x="8921758" y="0"/>
            <a:ext cx="249238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" name="Freeform 495"/>
          <p:cNvSpPr>
            <a:spLocks/>
          </p:cNvSpPr>
          <p:nvPr/>
        </p:nvSpPr>
        <p:spPr bwMode="auto">
          <a:xfrm>
            <a:off x="0" y="0"/>
            <a:ext cx="204788" cy="68264"/>
          </a:xfrm>
          <a:custGeom>
            <a:avLst/>
            <a:gdLst>
              <a:gd name="T0" fmla="*/ 346 w 387"/>
              <a:gd name="T1" fmla="*/ 0 h 130"/>
              <a:gd name="T2" fmla="*/ 154 w 387"/>
              <a:gd name="T3" fmla="*/ 107 h 130"/>
              <a:gd name="T4" fmla="*/ 0 w 387"/>
              <a:gd name="T5" fmla="*/ 22 h 130"/>
              <a:gd name="T6" fmla="*/ 0 w 387"/>
              <a:gd name="T7" fmla="*/ 45 h 130"/>
              <a:gd name="T8" fmla="*/ 154 w 387"/>
              <a:gd name="T9" fmla="*/ 130 h 130"/>
              <a:gd name="T10" fmla="*/ 387 w 387"/>
              <a:gd name="T11" fmla="*/ 0 h 130"/>
              <a:gd name="T12" fmla="*/ 346 w 387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7" h="130">
                <a:moveTo>
                  <a:pt x="346" y="0"/>
                </a:moveTo>
                <a:lnTo>
                  <a:pt x="154" y="107"/>
                </a:lnTo>
                <a:lnTo>
                  <a:pt x="0" y="22"/>
                </a:lnTo>
                <a:lnTo>
                  <a:pt x="0" y="45"/>
                </a:lnTo>
                <a:lnTo>
                  <a:pt x="154" y="130"/>
                </a:lnTo>
                <a:lnTo>
                  <a:pt x="387" y="0"/>
                </a:lnTo>
                <a:lnTo>
                  <a:pt x="34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1" name="Freeform 496"/>
          <p:cNvSpPr>
            <a:spLocks/>
          </p:cNvSpPr>
          <p:nvPr/>
        </p:nvSpPr>
        <p:spPr bwMode="auto">
          <a:xfrm>
            <a:off x="7507295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" name="Freeform 497"/>
          <p:cNvSpPr>
            <a:spLocks/>
          </p:cNvSpPr>
          <p:nvPr/>
        </p:nvSpPr>
        <p:spPr bwMode="auto">
          <a:xfrm>
            <a:off x="7978783" y="0"/>
            <a:ext cx="247650" cy="68264"/>
          </a:xfrm>
          <a:custGeom>
            <a:avLst/>
            <a:gdLst>
              <a:gd name="T0" fmla="*/ 427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7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7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" name="Freeform 498"/>
          <p:cNvSpPr>
            <a:spLocks/>
          </p:cNvSpPr>
          <p:nvPr/>
        </p:nvSpPr>
        <p:spPr bwMode="auto">
          <a:xfrm>
            <a:off x="6091243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34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7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34" y="107"/>
                </a:lnTo>
                <a:lnTo>
                  <a:pt x="42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" name="Freeform 499"/>
          <p:cNvSpPr>
            <a:spLocks/>
          </p:cNvSpPr>
          <p:nvPr/>
        </p:nvSpPr>
        <p:spPr bwMode="auto">
          <a:xfrm>
            <a:off x="4203704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5" name="Freeform 500"/>
          <p:cNvSpPr>
            <a:spLocks/>
          </p:cNvSpPr>
          <p:nvPr/>
        </p:nvSpPr>
        <p:spPr bwMode="auto">
          <a:xfrm>
            <a:off x="3732216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" name="Freeform 501"/>
          <p:cNvSpPr>
            <a:spLocks/>
          </p:cNvSpPr>
          <p:nvPr/>
        </p:nvSpPr>
        <p:spPr bwMode="auto">
          <a:xfrm>
            <a:off x="9394834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2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" name="Freeform 502"/>
          <p:cNvSpPr>
            <a:spLocks/>
          </p:cNvSpPr>
          <p:nvPr/>
        </p:nvSpPr>
        <p:spPr bwMode="auto">
          <a:xfrm>
            <a:off x="5240342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1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" name="Freeform 503"/>
          <p:cNvSpPr>
            <a:spLocks/>
          </p:cNvSpPr>
          <p:nvPr/>
        </p:nvSpPr>
        <p:spPr bwMode="auto">
          <a:xfrm>
            <a:off x="4295779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" name="Freeform 504"/>
          <p:cNvSpPr>
            <a:spLocks/>
          </p:cNvSpPr>
          <p:nvPr/>
        </p:nvSpPr>
        <p:spPr bwMode="auto">
          <a:xfrm>
            <a:off x="4767267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" name="Freeform 505"/>
          <p:cNvSpPr>
            <a:spLocks/>
          </p:cNvSpPr>
          <p:nvPr/>
        </p:nvSpPr>
        <p:spPr bwMode="auto">
          <a:xfrm>
            <a:off x="1936752" y="0"/>
            <a:ext cx="63500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1" name="Freeform 506"/>
          <p:cNvSpPr>
            <a:spLocks/>
          </p:cNvSpPr>
          <p:nvPr/>
        </p:nvSpPr>
        <p:spPr bwMode="auto">
          <a:xfrm>
            <a:off x="5711830" y="0"/>
            <a:ext cx="61913" cy="17463"/>
          </a:xfrm>
          <a:custGeom>
            <a:avLst/>
            <a:gdLst>
              <a:gd name="T0" fmla="*/ 77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7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7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2" name="Freeform 507"/>
          <p:cNvSpPr>
            <a:spLocks/>
          </p:cNvSpPr>
          <p:nvPr/>
        </p:nvSpPr>
        <p:spPr bwMode="auto">
          <a:xfrm>
            <a:off x="3824291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" name="Freeform 508"/>
          <p:cNvSpPr>
            <a:spLocks/>
          </p:cNvSpPr>
          <p:nvPr/>
        </p:nvSpPr>
        <p:spPr bwMode="auto">
          <a:xfrm>
            <a:off x="2408240" y="0"/>
            <a:ext cx="63500" cy="17463"/>
          </a:xfrm>
          <a:custGeom>
            <a:avLst/>
            <a:gdLst>
              <a:gd name="T0" fmla="*/ 77 w 120"/>
              <a:gd name="T1" fmla="*/ 0 h 33"/>
              <a:gd name="T2" fmla="*/ 59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120 w 120"/>
              <a:gd name="T11" fmla="*/ 0 h 33"/>
              <a:gd name="T12" fmla="*/ 77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7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20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" name="Freeform 509"/>
          <p:cNvSpPr>
            <a:spLocks/>
          </p:cNvSpPr>
          <p:nvPr/>
        </p:nvSpPr>
        <p:spPr bwMode="auto">
          <a:xfrm>
            <a:off x="1465264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3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3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5" name="Freeform 510"/>
          <p:cNvSpPr>
            <a:spLocks/>
          </p:cNvSpPr>
          <p:nvPr/>
        </p:nvSpPr>
        <p:spPr bwMode="auto">
          <a:xfrm>
            <a:off x="993776" y="0"/>
            <a:ext cx="61913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6" name="Freeform 511"/>
          <p:cNvSpPr>
            <a:spLocks/>
          </p:cNvSpPr>
          <p:nvPr/>
        </p:nvSpPr>
        <p:spPr bwMode="auto">
          <a:xfrm>
            <a:off x="6654806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59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59 w 120"/>
              <a:gd name="T11" fmla="*/ 33 h 33"/>
              <a:gd name="T12" fmla="*/ 59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59" y="33"/>
                </a:lnTo>
                <a:lnTo>
                  <a:pt x="59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7" name="Freeform 512"/>
          <p:cNvSpPr>
            <a:spLocks/>
          </p:cNvSpPr>
          <p:nvPr/>
        </p:nvSpPr>
        <p:spPr bwMode="auto">
          <a:xfrm>
            <a:off x="3352803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61 w 120"/>
              <a:gd name="T11" fmla="*/ 33 h 33"/>
              <a:gd name="T12" fmla="*/ 61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61" y="33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8" name="Freeform 513"/>
          <p:cNvSpPr>
            <a:spLocks/>
          </p:cNvSpPr>
          <p:nvPr/>
        </p:nvSpPr>
        <p:spPr bwMode="auto">
          <a:xfrm>
            <a:off x="2881315" y="0"/>
            <a:ext cx="61913" cy="17463"/>
          </a:xfrm>
          <a:custGeom>
            <a:avLst/>
            <a:gdLst>
              <a:gd name="T0" fmla="*/ 78 w 119"/>
              <a:gd name="T1" fmla="*/ 0 h 33"/>
              <a:gd name="T2" fmla="*/ 59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9" name="Freeform 514"/>
          <p:cNvSpPr>
            <a:spLocks/>
          </p:cNvSpPr>
          <p:nvPr/>
        </p:nvSpPr>
        <p:spPr bwMode="auto">
          <a:xfrm>
            <a:off x="6183318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59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0" name="Freeform 515"/>
          <p:cNvSpPr>
            <a:spLocks/>
          </p:cNvSpPr>
          <p:nvPr/>
        </p:nvSpPr>
        <p:spPr bwMode="auto">
          <a:xfrm>
            <a:off x="11845936" y="0"/>
            <a:ext cx="61913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3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3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1" name="Freeform 516"/>
          <p:cNvSpPr>
            <a:spLocks/>
          </p:cNvSpPr>
          <p:nvPr/>
        </p:nvSpPr>
        <p:spPr bwMode="auto">
          <a:xfrm>
            <a:off x="11372861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2" name="Freeform 517"/>
          <p:cNvSpPr>
            <a:spLocks/>
          </p:cNvSpPr>
          <p:nvPr/>
        </p:nvSpPr>
        <p:spPr bwMode="auto">
          <a:xfrm>
            <a:off x="7599370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3" name="Freeform 518"/>
          <p:cNvSpPr>
            <a:spLocks/>
          </p:cNvSpPr>
          <p:nvPr/>
        </p:nvSpPr>
        <p:spPr bwMode="auto">
          <a:xfrm>
            <a:off x="7127882" y="0"/>
            <a:ext cx="61913" cy="17463"/>
          </a:xfrm>
          <a:custGeom>
            <a:avLst/>
            <a:gdLst>
              <a:gd name="T0" fmla="*/ 77 w 119"/>
              <a:gd name="T1" fmla="*/ 0 h 33"/>
              <a:gd name="T2" fmla="*/ 67 w 119"/>
              <a:gd name="T3" fmla="*/ 6 h 33"/>
              <a:gd name="T4" fmla="*/ 60 w 119"/>
              <a:gd name="T5" fmla="*/ 10 h 33"/>
              <a:gd name="T6" fmla="*/ 41 w 119"/>
              <a:gd name="T7" fmla="*/ 0 h 33"/>
              <a:gd name="T8" fmla="*/ 0 w 119"/>
              <a:gd name="T9" fmla="*/ 0 h 33"/>
              <a:gd name="T10" fmla="*/ 60 w 119"/>
              <a:gd name="T11" fmla="*/ 33 h 33"/>
              <a:gd name="T12" fmla="*/ 67 w 119"/>
              <a:gd name="T13" fmla="*/ 29 h 33"/>
              <a:gd name="T14" fmla="*/ 119 w 119"/>
              <a:gd name="T15" fmla="*/ 0 h 33"/>
              <a:gd name="T16" fmla="*/ 77 w 119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7" y="6"/>
                </a:ln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67" y="29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4" name="Freeform 519"/>
          <p:cNvSpPr>
            <a:spLocks/>
          </p:cNvSpPr>
          <p:nvPr/>
        </p:nvSpPr>
        <p:spPr bwMode="auto">
          <a:xfrm>
            <a:off x="49213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5" name="Freeform 520"/>
          <p:cNvSpPr>
            <a:spLocks/>
          </p:cNvSpPr>
          <p:nvPr/>
        </p:nvSpPr>
        <p:spPr bwMode="auto">
          <a:xfrm>
            <a:off x="10901373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6" name="Freeform 521"/>
          <p:cNvSpPr>
            <a:spLocks/>
          </p:cNvSpPr>
          <p:nvPr/>
        </p:nvSpPr>
        <p:spPr bwMode="auto">
          <a:xfrm>
            <a:off x="520700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7" name="Freeform 522"/>
          <p:cNvSpPr>
            <a:spLocks/>
          </p:cNvSpPr>
          <p:nvPr/>
        </p:nvSpPr>
        <p:spPr bwMode="auto">
          <a:xfrm>
            <a:off x="9015421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8" name="Freeform 523"/>
          <p:cNvSpPr>
            <a:spLocks/>
          </p:cNvSpPr>
          <p:nvPr/>
        </p:nvSpPr>
        <p:spPr bwMode="auto">
          <a:xfrm>
            <a:off x="10429885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61 w 120"/>
              <a:gd name="T11" fmla="*/ 33 h 33"/>
              <a:gd name="T12" fmla="*/ 61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61" y="33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9" name="Freeform 524"/>
          <p:cNvSpPr>
            <a:spLocks/>
          </p:cNvSpPr>
          <p:nvPr/>
        </p:nvSpPr>
        <p:spPr bwMode="auto">
          <a:xfrm>
            <a:off x="8070858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3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3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0" name="Freeform 525"/>
          <p:cNvSpPr>
            <a:spLocks/>
          </p:cNvSpPr>
          <p:nvPr/>
        </p:nvSpPr>
        <p:spPr bwMode="auto">
          <a:xfrm>
            <a:off x="8543933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1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1" name="Freeform 526"/>
          <p:cNvSpPr>
            <a:spLocks/>
          </p:cNvSpPr>
          <p:nvPr/>
        </p:nvSpPr>
        <p:spPr bwMode="auto">
          <a:xfrm>
            <a:off x="9958397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59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2" name="Freeform 527"/>
          <p:cNvSpPr>
            <a:spLocks/>
          </p:cNvSpPr>
          <p:nvPr/>
        </p:nvSpPr>
        <p:spPr bwMode="auto">
          <a:xfrm>
            <a:off x="9486909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0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0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026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hidden">
          <a:xfrm>
            <a:off x="0" y="0"/>
            <a:ext cx="121932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hidden">
          <a:xfrm>
            <a:off x="0" y="6699600"/>
            <a:ext cx="12193200" cy="1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hidden">
          <a:xfrm>
            <a:off x="12022931" y="0"/>
            <a:ext cx="1702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hidden">
          <a:xfrm>
            <a:off x="0" y="0"/>
            <a:ext cx="16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3599" cy="68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4" name="Group 205"/>
          <p:cNvGrpSpPr>
            <a:grpSpLocks/>
          </p:cNvGrpSpPr>
          <p:nvPr userDrawn="1"/>
        </p:nvGrpSpPr>
        <p:grpSpPr bwMode="auto">
          <a:xfrm>
            <a:off x="0" y="4827697"/>
            <a:ext cx="12193599" cy="2030459"/>
            <a:chOff x="0" y="3041"/>
            <a:chExt cx="7681" cy="1279"/>
          </a:xfrm>
        </p:grpSpPr>
        <p:sp>
          <p:nvSpPr>
            <p:cNvPr id="333" name="Freeform 5"/>
            <p:cNvSpPr>
              <a:spLocks/>
            </p:cNvSpPr>
            <p:nvPr userDrawn="1"/>
          </p:nvSpPr>
          <p:spPr bwMode="auto">
            <a:xfrm>
              <a:off x="7325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4" name="Freeform 6"/>
            <p:cNvSpPr>
              <a:spLocks/>
            </p:cNvSpPr>
            <p:nvPr userDrawn="1"/>
          </p:nvSpPr>
          <p:spPr bwMode="auto">
            <a:xfrm>
              <a:off x="7622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5" name="Freeform 7"/>
            <p:cNvSpPr>
              <a:spLocks/>
            </p:cNvSpPr>
            <p:nvPr userDrawn="1"/>
          </p:nvSpPr>
          <p:spPr bwMode="auto">
            <a:xfrm>
              <a:off x="2570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6" name="Freeform 8"/>
            <p:cNvSpPr>
              <a:spLocks/>
            </p:cNvSpPr>
            <p:nvPr userDrawn="1"/>
          </p:nvSpPr>
          <p:spPr bwMode="auto">
            <a:xfrm>
              <a:off x="2867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7" name="Freeform 9"/>
            <p:cNvSpPr>
              <a:spLocks/>
            </p:cNvSpPr>
            <p:nvPr userDrawn="1"/>
          </p:nvSpPr>
          <p:spPr bwMode="auto">
            <a:xfrm>
              <a:off x="375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5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8" name="Freeform 10"/>
            <p:cNvSpPr>
              <a:spLocks/>
            </p:cNvSpPr>
            <p:nvPr userDrawn="1"/>
          </p:nvSpPr>
          <p:spPr bwMode="auto">
            <a:xfrm>
              <a:off x="3164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9" name="Freeform 11"/>
            <p:cNvSpPr>
              <a:spLocks/>
            </p:cNvSpPr>
            <p:nvPr userDrawn="1"/>
          </p:nvSpPr>
          <p:spPr bwMode="auto">
            <a:xfrm>
              <a:off x="2273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0" name="Freeform 12"/>
            <p:cNvSpPr>
              <a:spLocks/>
            </p:cNvSpPr>
            <p:nvPr userDrawn="1"/>
          </p:nvSpPr>
          <p:spPr bwMode="auto">
            <a:xfrm>
              <a:off x="167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5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1" name="Freeform 13"/>
            <p:cNvSpPr>
              <a:spLocks/>
            </p:cNvSpPr>
            <p:nvPr userDrawn="1"/>
          </p:nvSpPr>
          <p:spPr bwMode="auto">
            <a:xfrm>
              <a:off x="1975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2" name="Freeform 14"/>
            <p:cNvSpPr>
              <a:spLocks/>
            </p:cNvSpPr>
            <p:nvPr userDrawn="1"/>
          </p:nvSpPr>
          <p:spPr bwMode="auto">
            <a:xfrm>
              <a:off x="5245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3" name="Freeform 15"/>
            <p:cNvSpPr>
              <a:spLocks/>
            </p:cNvSpPr>
            <p:nvPr userDrawn="1"/>
          </p:nvSpPr>
          <p:spPr bwMode="auto">
            <a:xfrm>
              <a:off x="4948" y="4316"/>
              <a:ext cx="15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4" name="Freeform 16"/>
            <p:cNvSpPr>
              <a:spLocks/>
            </p:cNvSpPr>
            <p:nvPr userDrawn="1"/>
          </p:nvSpPr>
          <p:spPr bwMode="auto">
            <a:xfrm>
              <a:off x="4650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5" name="Freeform 17"/>
            <p:cNvSpPr>
              <a:spLocks/>
            </p:cNvSpPr>
            <p:nvPr userDrawn="1"/>
          </p:nvSpPr>
          <p:spPr bwMode="auto">
            <a:xfrm>
              <a:off x="4056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6" name="Freeform 18"/>
            <p:cNvSpPr>
              <a:spLocks/>
            </p:cNvSpPr>
            <p:nvPr userDrawn="1"/>
          </p:nvSpPr>
          <p:spPr bwMode="auto">
            <a:xfrm>
              <a:off x="4353" y="4316"/>
              <a:ext cx="16" cy="4"/>
            </a:xfrm>
            <a:custGeom>
              <a:avLst/>
              <a:gdLst>
                <a:gd name="T0" fmla="*/ 23 w 46"/>
                <a:gd name="T1" fmla="*/ 0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23 w 46"/>
                <a:gd name="T9" fmla="*/ 0 h 13"/>
                <a:gd name="T10" fmla="*/ 23 w 4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23" y="0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7" name="Freeform 19"/>
            <p:cNvSpPr>
              <a:spLocks/>
            </p:cNvSpPr>
            <p:nvPr userDrawn="1"/>
          </p:nvSpPr>
          <p:spPr bwMode="auto">
            <a:xfrm>
              <a:off x="3461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4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8" name="Freeform 20"/>
            <p:cNvSpPr>
              <a:spLocks/>
            </p:cNvSpPr>
            <p:nvPr userDrawn="1"/>
          </p:nvSpPr>
          <p:spPr bwMode="auto">
            <a:xfrm>
              <a:off x="6434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9" name="Freeform 21"/>
            <p:cNvSpPr>
              <a:spLocks/>
            </p:cNvSpPr>
            <p:nvPr userDrawn="1"/>
          </p:nvSpPr>
          <p:spPr bwMode="auto">
            <a:xfrm>
              <a:off x="6137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0" name="Freeform 22"/>
            <p:cNvSpPr>
              <a:spLocks/>
            </p:cNvSpPr>
            <p:nvPr userDrawn="1"/>
          </p:nvSpPr>
          <p:spPr bwMode="auto">
            <a:xfrm>
              <a:off x="489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1" name="Freeform 23"/>
            <p:cNvSpPr>
              <a:spLocks/>
            </p:cNvSpPr>
            <p:nvPr userDrawn="1"/>
          </p:nvSpPr>
          <p:spPr bwMode="auto">
            <a:xfrm>
              <a:off x="5839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4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2" name="Freeform 24"/>
            <p:cNvSpPr>
              <a:spLocks/>
            </p:cNvSpPr>
            <p:nvPr userDrawn="1"/>
          </p:nvSpPr>
          <p:spPr bwMode="auto">
            <a:xfrm>
              <a:off x="702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3" name="Freeform 25"/>
            <p:cNvSpPr>
              <a:spLocks/>
            </p:cNvSpPr>
            <p:nvPr userDrawn="1"/>
          </p:nvSpPr>
          <p:spPr bwMode="auto">
            <a:xfrm>
              <a:off x="1381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4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4" name="Freeform 26"/>
            <p:cNvSpPr>
              <a:spLocks/>
            </p:cNvSpPr>
            <p:nvPr userDrawn="1"/>
          </p:nvSpPr>
          <p:spPr bwMode="auto">
            <a:xfrm>
              <a:off x="6731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5" name="Freeform 27"/>
            <p:cNvSpPr>
              <a:spLocks/>
            </p:cNvSpPr>
            <p:nvPr userDrawn="1"/>
          </p:nvSpPr>
          <p:spPr bwMode="auto">
            <a:xfrm>
              <a:off x="786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6" name="Freeform 28"/>
            <p:cNvSpPr>
              <a:spLocks/>
            </p:cNvSpPr>
            <p:nvPr userDrawn="1"/>
          </p:nvSpPr>
          <p:spPr bwMode="auto">
            <a:xfrm>
              <a:off x="1084" y="4316"/>
              <a:ext cx="15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7" name="Freeform 29"/>
            <p:cNvSpPr>
              <a:spLocks/>
            </p:cNvSpPr>
            <p:nvPr userDrawn="1"/>
          </p:nvSpPr>
          <p:spPr bwMode="auto">
            <a:xfrm>
              <a:off x="192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8" name="Freeform 30"/>
            <p:cNvSpPr>
              <a:spLocks/>
            </p:cNvSpPr>
            <p:nvPr userDrawn="1"/>
          </p:nvSpPr>
          <p:spPr bwMode="auto">
            <a:xfrm>
              <a:off x="5542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4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9" name="Freeform 31"/>
            <p:cNvSpPr>
              <a:spLocks/>
            </p:cNvSpPr>
            <p:nvPr userDrawn="1"/>
          </p:nvSpPr>
          <p:spPr bwMode="auto">
            <a:xfrm>
              <a:off x="7576" y="415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0" name="Freeform 32"/>
            <p:cNvSpPr>
              <a:spLocks/>
            </p:cNvSpPr>
            <p:nvPr userDrawn="1"/>
          </p:nvSpPr>
          <p:spPr bwMode="auto">
            <a:xfrm>
              <a:off x="2090" y="4224"/>
              <a:ext cx="83" cy="23"/>
            </a:xfrm>
            <a:custGeom>
              <a:avLst/>
              <a:gdLst>
                <a:gd name="T0" fmla="*/ 125 w 249"/>
                <a:gd name="T1" fmla="*/ 69 h 69"/>
                <a:gd name="T2" fmla="*/ 125 w 249"/>
                <a:gd name="T3" fmla="*/ 69 h 69"/>
                <a:gd name="T4" fmla="*/ 249 w 249"/>
                <a:gd name="T5" fmla="*/ 0 h 69"/>
                <a:gd name="T6" fmla="*/ 207 w 249"/>
                <a:gd name="T7" fmla="*/ 0 h 69"/>
                <a:gd name="T8" fmla="*/ 125 w 249"/>
                <a:gd name="T9" fmla="*/ 46 h 69"/>
                <a:gd name="T10" fmla="*/ 41 w 249"/>
                <a:gd name="T11" fmla="*/ 0 h 69"/>
                <a:gd name="T12" fmla="*/ 0 w 249"/>
                <a:gd name="T13" fmla="*/ 0 h 69"/>
                <a:gd name="T14" fmla="*/ 123 w 249"/>
                <a:gd name="T15" fmla="*/ 69 h 69"/>
                <a:gd name="T16" fmla="*/ 125 w 24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25" y="69"/>
                  </a:moveTo>
                  <a:lnTo>
                    <a:pt x="125" y="69"/>
                  </a:lnTo>
                  <a:lnTo>
                    <a:pt x="249" y="0"/>
                  </a:lnTo>
                  <a:lnTo>
                    <a:pt x="207" y="0"/>
                  </a:lnTo>
                  <a:lnTo>
                    <a:pt x="125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3" y="69"/>
                  </a:lnTo>
                  <a:lnTo>
                    <a:pt x="125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1" name="Freeform 33"/>
            <p:cNvSpPr>
              <a:spLocks/>
            </p:cNvSpPr>
            <p:nvPr userDrawn="1"/>
          </p:nvSpPr>
          <p:spPr bwMode="auto">
            <a:xfrm>
              <a:off x="7440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2" name="Freeform 34"/>
            <p:cNvSpPr>
              <a:spLocks/>
            </p:cNvSpPr>
            <p:nvPr userDrawn="1"/>
          </p:nvSpPr>
          <p:spPr bwMode="auto">
            <a:xfrm>
              <a:off x="1496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3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3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3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3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3" name="Freeform 35"/>
            <p:cNvSpPr>
              <a:spLocks/>
            </p:cNvSpPr>
            <p:nvPr userDrawn="1"/>
          </p:nvSpPr>
          <p:spPr bwMode="auto">
            <a:xfrm>
              <a:off x="6846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7 w 249"/>
                <a:gd name="T3" fmla="*/ 0 h 69"/>
                <a:gd name="T4" fmla="*/ 125 w 249"/>
                <a:gd name="T5" fmla="*/ 46 h 69"/>
                <a:gd name="T6" fmla="*/ 43 w 249"/>
                <a:gd name="T7" fmla="*/ 0 h 69"/>
                <a:gd name="T8" fmla="*/ 0 w 249"/>
                <a:gd name="T9" fmla="*/ 0 h 69"/>
                <a:gd name="T10" fmla="*/ 125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4" name="Freeform 36"/>
            <p:cNvSpPr>
              <a:spLocks/>
            </p:cNvSpPr>
            <p:nvPr userDrawn="1"/>
          </p:nvSpPr>
          <p:spPr bwMode="auto">
            <a:xfrm>
              <a:off x="5954" y="4224"/>
              <a:ext cx="83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5" name="Freeform 37"/>
            <p:cNvSpPr>
              <a:spLocks/>
            </p:cNvSpPr>
            <p:nvPr userDrawn="1"/>
          </p:nvSpPr>
          <p:spPr bwMode="auto">
            <a:xfrm>
              <a:off x="6251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8 w 249"/>
                <a:gd name="T3" fmla="*/ 0 h 69"/>
                <a:gd name="T4" fmla="*/ 124 w 249"/>
                <a:gd name="T5" fmla="*/ 46 h 69"/>
                <a:gd name="T6" fmla="*/ 42 w 249"/>
                <a:gd name="T7" fmla="*/ 0 h 69"/>
                <a:gd name="T8" fmla="*/ 0 w 249"/>
                <a:gd name="T9" fmla="*/ 0 h 69"/>
                <a:gd name="T10" fmla="*/ 124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8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6" name="Freeform 38"/>
            <p:cNvSpPr>
              <a:spLocks/>
            </p:cNvSpPr>
            <p:nvPr userDrawn="1"/>
          </p:nvSpPr>
          <p:spPr bwMode="auto">
            <a:xfrm>
              <a:off x="7143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7" name="Freeform 39"/>
            <p:cNvSpPr>
              <a:spLocks/>
            </p:cNvSpPr>
            <p:nvPr userDrawn="1"/>
          </p:nvSpPr>
          <p:spPr bwMode="auto">
            <a:xfrm>
              <a:off x="5657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8" name="Freeform 40"/>
            <p:cNvSpPr>
              <a:spLocks/>
            </p:cNvSpPr>
            <p:nvPr userDrawn="1"/>
          </p:nvSpPr>
          <p:spPr bwMode="auto">
            <a:xfrm>
              <a:off x="6549" y="4224"/>
              <a:ext cx="83" cy="23"/>
            </a:xfrm>
            <a:custGeom>
              <a:avLst/>
              <a:gdLst>
                <a:gd name="T0" fmla="*/ 125 w 249"/>
                <a:gd name="T1" fmla="*/ 69 h 69"/>
                <a:gd name="T2" fmla="*/ 125 w 249"/>
                <a:gd name="T3" fmla="*/ 69 h 69"/>
                <a:gd name="T4" fmla="*/ 249 w 249"/>
                <a:gd name="T5" fmla="*/ 0 h 69"/>
                <a:gd name="T6" fmla="*/ 207 w 249"/>
                <a:gd name="T7" fmla="*/ 0 h 69"/>
                <a:gd name="T8" fmla="*/ 125 w 249"/>
                <a:gd name="T9" fmla="*/ 46 h 69"/>
                <a:gd name="T10" fmla="*/ 43 w 249"/>
                <a:gd name="T11" fmla="*/ 0 h 69"/>
                <a:gd name="T12" fmla="*/ 0 w 249"/>
                <a:gd name="T13" fmla="*/ 0 h 69"/>
                <a:gd name="T14" fmla="*/ 125 w 249"/>
                <a:gd name="T15" fmla="*/ 69 h 69"/>
                <a:gd name="T16" fmla="*/ 125 w 24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25" y="69"/>
                  </a:moveTo>
                  <a:lnTo>
                    <a:pt x="125" y="69"/>
                  </a:lnTo>
                  <a:lnTo>
                    <a:pt x="249" y="0"/>
                  </a:ln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125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9" name="Freeform 41"/>
            <p:cNvSpPr>
              <a:spLocks/>
            </p:cNvSpPr>
            <p:nvPr userDrawn="1"/>
          </p:nvSpPr>
          <p:spPr bwMode="auto">
            <a:xfrm>
              <a:off x="3279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0" name="Freeform 42"/>
            <p:cNvSpPr>
              <a:spLocks/>
            </p:cNvSpPr>
            <p:nvPr userDrawn="1"/>
          </p:nvSpPr>
          <p:spPr bwMode="auto">
            <a:xfrm>
              <a:off x="1199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1" name="Freeform 43"/>
            <p:cNvSpPr>
              <a:spLocks/>
            </p:cNvSpPr>
            <p:nvPr userDrawn="1"/>
          </p:nvSpPr>
          <p:spPr bwMode="auto">
            <a:xfrm>
              <a:off x="307" y="4224"/>
              <a:ext cx="83" cy="23"/>
            </a:xfrm>
            <a:custGeom>
              <a:avLst/>
              <a:gdLst>
                <a:gd name="T0" fmla="*/ 126 w 249"/>
                <a:gd name="T1" fmla="*/ 69 h 69"/>
                <a:gd name="T2" fmla="*/ 249 w 249"/>
                <a:gd name="T3" fmla="*/ 0 h 69"/>
                <a:gd name="T4" fmla="*/ 208 w 249"/>
                <a:gd name="T5" fmla="*/ 0 h 69"/>
                <a:gd name="T6" fmla="*/ 126 w 249"/>
                <a:gd name="T7" fmla="*/ 46 h 69"/>
                <a:gd name="T8" fmla="*/ 43 w 249"/>
                <a:gd name="T9" fmla="*/ 0 h 69"/>
                <a:gd name="T10" fmla="*/ 0 w 249"/>
                <a:gd name="T11" fmla="*/ 0 h 69"/>
                <a:gd name="T12" fmla="*/ 126 w 24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126" y="69"/>
                  </a:moveTo>
                  <a:lnTo>
                    <a:pt x="249" y="0"/>
                  </a:lnTo>
                  <a:lnTo>
                    <a:pt x="208" y="0"/>
                  </a:lnTo>
                  <a:lnTo>
                    <a:pt x="126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6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2" name="Freeform 44"/>
            <p:cNvSpPr>
              <a:spLocks/>
            </p:cNvSpPr>
            <p:nvPr userDrawn="1"/>
          </p:nvSpPr>
          <p:spPr bwMode="auto">
            <a:xfrm>
              <a:off x="0" y="420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3" name="Freeform 45"/>
            <p:cNvSpPr>
              <a:spLocks/>
            </p:cNvSpPr>
            <p:nvPr userDrawn="1"/>
          </p:nvSpPr>
          <p:spPr bwMode="auto">
            <a:xfrm>
              <a:off x="1793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6 w 249"/>
                <a:gd name="T3" fmla="*/ 0 h 69"/>
                <a:gd name="T4" fmla="*/ 124 w 249"/>
                <a:gd name="T5" fmla="*/ 46 h 69"/>
                <a:gd name="T6" fmla="*/ 42 w 249"/>
                <a:gd name="T7" fmla="*/ 0 h 69"/>
                <a:gd name="T8" fmla="*/ 0 w 249"/>
                <a:gd name="T9" fmla="*/ 0 h 69"/>
                <a:gd name="T10" fmla="*/ 124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4" name="Freeform 46"/>
            <p:cNvSpPr>
              <a:spLocks/>
            </p:cNvSpPr>
            <p:nvPr userDrawn="1"/>
          </p:nvSpPr>
          <p:spPr bwMode="auto">
            <a:xfrm>
              <a:off x="3576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5" name="Freeform 47"/>
            <p:cNvSpPr>
              <a:spLocks/>
            </p:cNvSpPr>
            <p:nvPr userDrawn="1"/>
          </p:nvSpPr>
          <p:spPr bwMode="auto">
            <a:xfrm>
              <a:off x="4171" y="4224"/>
              <a:ext cx="83" cy="23"/>
            </a:xfrm>
            <a:custGeom>
              <a:avLst/>
              <a:gdLst>
                <a:gd name="T0" fmla="*/ 124 w 250"/>
                <a:gd name="T1" fmla="*/ 69 h 69"/>
                <a:gd name="T2" fmla="*/ 124 w 250"/>
                <a:gd name="T3" fmla="*/ 69 h 69"/>
                <a:gd name="T4" fmla="*/ 250 w 250"/>
                <a:gd name="T5" fmla="*/ 0 h 69"/>
                <a:gd name="T6" fmla="*/ 208 w 250"/>
                <a:gd name="T7" fmla="*/ 0 h 69"/>
                <a:gd name="T8" fmla="*/ 124 w 250"/>
                <a:gd name="T9" fmla="*/ 46 h 69"/>
                <a:gd name="T10" fmla="*/ 42 w 250"/>
                <a:gd name="T11" fmla="*/ 0 h 69"/>
                <a:gd name="T12" fmla="*/ 0 w 250"/>
                <a:gd name="T13" fmla="*/ 0 h 69"/>
                <a:gd name="T14" fmla="*/ 124 w 250"/>
                <a:gd name="T15" fmla="*/ 69 h 69"/>
                <a:gd name="T16" fmla="*/ 124 w 250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69">
                  <a:moveTo>
                    <a:pt x="124" y="69"/>
                  </a:moveTo>
                  <a:lnTo>
                    <a:pt x="124" y="69"/>
                  </a:lnTo>
                  <a:lnTo>
                    <a:pt x="250" y="0"/>
                  </a:lnTo>
                  <a:lnTo>
                    <a:pt x="208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124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6" name="Freeform 48"/>
            <p:cNvSpPr>
              <a:spLocks/>
            </p:cNvSpPr>
            <p:nvPr userDrawn="1"/>
          </p:nvSpPr>
          <p:spPr bwMode="auto">
            <a:xfrm>
              <a:off x="3874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7" name="Freeform 49"/>
            <p:cNvSpPr>
              <a:spLocks/>
            </p:cNvSpPr>
            <p:nvPr userDrawn="1"/>
          </p:nvSpPr>
          <p:spPr bwMode="auto">
            <a:xfrm>
              <a:off x="4766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2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8" name="Freeform 50"/>
            <p:cNvSpPr>
              <a:spLocks/>
            </p:cNvSpPr>
            <p:nvPr userDrawn="1"/>
          </p:nvSpPr>
          <p:spPr bwMode="auto">
            <a:xfrm>
              <a:off x="902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9" name="Freeform 51"/>
            <p:cNvSpPr>
              <a:spLocks/>
            </p:cNvSpPr>
            <p:nvPr userDrawn="1"/>
          </p:nvSpPr>
          <p:spPr bwMode="auto">
            <a:xfrm>
              <a:off x="5360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0" name="Freeform 52"/>
            <p:cNvSpPr>
              <a:spLocks/>
            </p:cNvSpPr>
            <p:nvPr userDrawn="1"/>
          </p:nvSpPr>
          <p:spPr bwMode="auto">
            <a:xfrm>
              <a:off x="2685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1" name="Freeform 53"/>
            <p:cNvSpPr>
              <a:spLocks/>
            </p:cNvSpPr>
            <p:nvPr userDrawn="1"/>
          </p:nvSpPr>
          <p:spPr bwMode="auto">
            <a:xfrm>
              <a:off x="2387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7 w 249"/>
                <a:gd name="T3" fmla="*/ 0 h 69"/>
                <a:gd name="T4" fmla="*/ 125 w 249"/>
                <a:gd name="T5" fmla="*/ 46 h 69"/>
                <a:gd name="T6" fmla="*/ 43 w 249"/>
                <a:gd name="T7" fmla="*/ 0 h 69"/>
                <a:gd name="T8" fmla="*/ 0 w 249"/>
                <a:gd name="T9" fmla="*/ 0 h 69"/>
                <a:gd name="T10" fmla="*/ 125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2" name="Freeform 54"/>
            <p:cNvSpPr>
              <a:spLocks/>
            </p:cNvSpPr>
            <p:nvPr userDrawn="1"/>
          </p:nvSpPr>
          <p:spPr bwMode="auto">
            <a:xfrm>
              <a:off x="5063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3" name="Freeform 55"/>
            <p:cNvSpPr>
              <a:spLocks/>
            </p:cNvSpPr>
            <p:nvPr userDrawn="1"/>
          </p:nvSpPr>
          <p:spPr bwMode="auto">
            <a:xfrm>
              <a:off x="4468" y="4224"/>
              <a:ext cx="83" cy="23"/>
            </a:xfrm>
            <a:custGeom>
              <a:avLst/>
              <a:gdLst>
                <a:gd name="T0" fmla="*/ 132 w 249"/>
                <a:gd name="T1" fmla="*/ 64 h 69"/>
                <a:gd name="T2" fmla="*/ 249 w 249"/>
                <a:gd name="T3" fmla="*/ 0 h 69"/>
                <a:gd name="T4" fmla="*/ 207 w 249"/>
                <a:gd name="T5" fmla="*/ 0 h 69"/>
                <a:gd name="T6" fmla="*/ 132 w 249"/>
                <a:gd name="T7" fmla="*/ 41 h 69"/>
                <a:gd name="T8" fmla="*/ 125 w 249"/>
                <a:gd name="T9" fmla="*/ 46 h 69"/>
                <a:gd name="T10" fmla="*/ 43 w 249"/>
                <a:gd name="T11" fmla="*/ 0 h 69"/>
                <a:gd name="T12" fmla="*/ 0 w 249"/>
                <a:gd name="T13" fmla="*/ 0 h 69"/>
                <a:gd name="T14" fmla="*/ 125 w 249"/>
                <a:gd name="T15" fmla="*/ 69 h 69"/>
                <a:gd name="T16" fmla="*/ 132 w 249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32" y="64"/>
                  </a:moveTo>
                  <a:lnTo>
                    <a:pt x="249" y="0"/>
                  </a:lnTo>
                  <a:lnTo>
                    <a:pt x="207" y="0"/>
                  </a:lnTo>
                  <a:lnTo>
                    <a:pt x="132" y="41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4" name="Freeform 56"/>
            <p:cNvSpPr>
              <a:spLocks/>
            </p:cNvSpPr>
            <p:nvPr userDrawn="1"/>
          </p:nvSpPr>
          <p:spPr bwMode="auto">
            <a:xfrm>
              <a:off x="2982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5" name="Freeform 57"/>
            <p:cNvSpPr>
              <a:spLocks/>
            </p:cNvSpPr>
            <p:nvPr userDrawn="1"/>
          </p:nvSpPr>
          <p:spPr bwMode="auto">
            <a:xfrm>
              <a:off x="604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6" name="Freeform 58"/>
            <p:cNvSpPr>
              <a:spLocks/>
            </p:cNvSpPr>
            <p:nvPr userDrawn="1"/>
          </p:nvSpPr>
          <p:spPr bwMode="auto">
            <a:xfrm>
              <a:off x="5784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4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2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7" name="Freeform 59"/>
            <p:cNvSpPr>
              <a:spLocks/>
            </p:cNvSpPr>
            <p:nvPr userDrawn="1"/>
          </p:nvSpPr>
          <p:spPr bwMode="auto">
            <a:xfrm>
              <a:off x="5487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9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9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8" name="Freeform 60"/>
            <p:cNvSpPr>
              <a:spLocks/>
            </p:cNvSpPr>
            <p:nvPr userDrawn="1"/>
          </p:nvSpPr>
          <p:spPr bwMode="auto">
            <a:xfrm>
              <a:off x="5190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9" name="Freeform 61"/>
            <p:cNvSpPr>
              <a:spLocks/>
            </p:cNvSpPr>
            <p:nvPr userDrawn="1"/>
          </p:nvSpPr>
          <p:spPr bwMode="auto">
            <a:xfrm>
              <a:off x="6379" y="4285"/>
              <a:ext cx="125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2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0" name="Freeform 62"/>
            <p:cNvSpPr>
              <a:spLocks/>
            </p:cNvSpPr>
            <p:nvPr userDrawn="1"/>
          </p:nvSpPr>
          <p:spPr bwMode="auto">
            <a:xfrm>
              <a:off x="6081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1" name="Freeform 63"/>
            <p:cNvSpPr>
              <a:spLocks/>
            </p:cNvSpPr>
            <p:nvPr userDrawn="1"/>
          </p:nvSpPr>
          <p:spPr bwMode="auto">
            <a:xfrm>
              <a:off x="7271" y="4285"/>
              <a:ext cx="125" cy="35"/>
            </a:xfrm>
            <a:custGeom>
              <a:avLst/>
              <a:gdLst>
                <a:gd name="T0" fmla="*/ 41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1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1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2" name="Freeform 64"/>
            <p:cNvSpPr>
              <a:spLocks/>
            </p:cNvSpPr>
            <p:nvPr userDrawn="1"/>
          </p:nvSpPr>
          <p:spPr bwMode="auto">
            <a:xfrm>
              <a:off x="7568" y="4285"/>
              <a:ext cx="113" cy="35"/>
            </a:xfrm>
            <a:custGeom>
              <a:avLst/>
              <a:gdLst>
                <a:gd name="T0" fmla="*/ 42 w 340"/>
                <a:gd name="T1" fmla="*/ 104 h 104"/>
                <a:gd name="T2" fmla="*/ 187 w 340"/>
                <a:gd name="T3" fmla="*/ 23 h 104"/>
                <a:gd name="T4" fmla="*/ 334 w 340"/>
                <a:gd name="T5" fmla="*/ 104 h 104"/>
                <a:gd name="T6" fmla="*/ 340 w 340"/>
                <a:gd name="T7" fmla="*/ 104 h 104"/>
                <a:gd name="T8" fmla="*/ 340 w 340"/>
                <a:gd name="T9" fmla="*/ 84 h 104"/>
                <a:gd name="T10" fmla="*/ 187 w 340"/>
                <a:gd name="T11" fmla="*/ 0 h 104"/>
                <a:gd name="T12" fmla="*/ 0 w 340"/>
                <a:gd name="T13" fmla="*/ 104 h 104"/>
                <a:gd name="T14" fmla="*/ 42 w 340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40" y="104"/>
                  </a:lnTo>
                  <a:lnTo>
                    <a:pt x="340" y="8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3" name="Freeform 65"/>
            <p:cNvSpPr>
              <a:spLocks/>
            </p:cNvSpPr>
            <p:nvPr userDrawn="1"/>
          </p:nvSpPr>
          <p:spPr bwMode="auto">
            <a:xfrm>
              <a:off x="4892" y="4285"/>
              <a:ext cx="126" cy="35"/>
            </a:xfrm>
            <a:custGeom>
              <a:avLst/>
              <a:gdLst>
                <a:gd name="T0" fmla="*/ 43 w 377"/>
                <a:gd name="T1" fmla="*/ 104 h 104"/>
                <a:gd name="T2" fmla="*/ 189 w 377"/>
                <a:gd name="T3" fmla="*/ 23 h 104"/>
                <a:gd name="T4" fmla="*/ 336 w 377"/>
                <a:gd name="T5" fmla="*/ 104 h 104"/>
                <a:gd name="T6" fmla="*/ 377 w 377"/>
                <a:gd name="T7" fmla="*/ 104 h 104"/>
                <a:gd name="T8" fmla="*/ 189 w 377"/>
                <a:gd name="T9" fmla="*/ 0 h 104"/>
                <a:gd name="T10" fmla="*/ 0 w 377"/>
                <a:gd name="T11" fmla="*/ 104 h 104"/>
                <a:gd name="T12" fmla="*/ 43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3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4" name="Freeform 66"/>
            <p:cNvSpPr>
              <a:spLocks/>
            </p:cNvSpPr>
            <p:nvPr userDrawn="1"/>
          </p:nvSpPr>
          <p:spPr bwMode="auto">
            <a:xfrm>
              <a:off x="6973" y="4285"/>
              <a:ext cx="126" cy="35"/>
            </a:xfrm>
            <a:custGeom>
              <a:avLst/>
              <a:gdLst>
                <a:gd name="T0" fmla="*/ 43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3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3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5" name="Freeform 67"/>
            <p:cNvSpPr>
              <a:spLocks/>
            </p:cNvSpPr>
            <p:nvPr userDrawn="1"/>
          </p:nvSpPr>
          <p:spPr bwMode="auto">
            <a:xfrm>
              <a:off x="137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6" name="Freeform 68"/>
            <p:cNvSpPr>
              <a:spLocks/>
            </p:cNvSpPr>
            <p:nvPr userDrawn="1"/>
          </p:nvSpPr>
          <p:spPr bwMode="auto">
            <a:xfrm>
              <a:off x="6676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7" name="Freeform 69"/>
            <p:cNvSpPr>
              <a:spLocks/>
            </p:cNvSpPr>
            <p:nvPr userDrawn="1"/>
          </p:nvSpPr>
          <p:spPr bwMode="auto">
            <a:xfrm>
              <a:off x="2217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8" name="Freeform 70"/>
            <p:cNvSpPr>
              <a:spLocks/>
            </p:cNvSpPr>
            <p:nvPr userDrawn="1"/>
          </p:nvSpPr>
          <p:spPr bwMode="auto">
            <a:xfrm>
              <a:off x="1326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8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8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9" name="Freeform 71"/>
            <p:cNvSpPr>
              <a:spLocks/>
            </p:cNvSpPr>
            <p:nvPr userDrawn="1"/>
          </p:nvSpPr>
          <p:spPr bwMode="auto">
            <a:xfrm>
              <a:off x="1920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2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0" name="Freeform 72"/>
            <p:cNvSpPr>
              <a:spLocks/>
            </p:cNvSpPr>
            <p:nvPr userDrawn="1"/>
          </p:nvSpPr>
          <p:spPr bwMode="auto">
            <a:xfrm>
              <a:off x="1623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4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1" name="Freeform 73"/>
            <p:cNvSpPr>
              <a:spLocks/>
            </p:cNvSpPr>
            <p:nvPr userDrawn="1"/>
          </p:nvSpPr>
          <p:spPr bwMode="auto">
            <a:xfrm>
              <a:off x="434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9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9 w 377"/>
                <a:gd name="T9" fmla="*/ 0 h 104"/>
                <a:gd name="T10" fmla="*/ 0 w 377"/>
                <a:gd name="T11" fmla="*/ 104 h 104"/>
                <a:gd name="T12" fmla="*/ 42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9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2" name="Freeform 74"/>
            <p:cNvSpPr>
              <a:spLocks/>
            </p:cNvSpPr>
            <p:nvPr userDrawn="1"/>
          </p:nvSpPr>
          <p:spPr bwMode="auto">
            <a:xfrm>
              <a:off x="4595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3" name="Freeform 75"/>
            <p:cNvSpPr>
              <a:spLocks/>
            </p:cNvSpPr>
            <p:nvPr userDrawn="1"/>
          </p:nvSpPr>
          <p:spPr bwMode="auto">
            <a:xfrm>
              <a:off x="1029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8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8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4" name="Freeform 76"/>
            <p:cNvSpPr>
              <a:spLocks/>
            </p:cNvSpPr>
            <p:nvPr userDrawn="1"/>
          </p:nvSpPr>
          <p:spPr bwMode="auto">
            <a:xfrm>
              <a:off x="4001" y="4285"/>
              <a:ext cx="126" cy="35"/>
            </a:xfrm>
            <a:custGeom>
              <a:avLst/>
              <a:gdLst>
                <a:gd name="T0" fmla="*/ 41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1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1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5" name="Freeform 77"/>
            <p:cNvSpPr>
              <a:spLocks/>
            </p:cNvSpPr>
            <p:nvPr userDrawn="1"/>
          </p:nvSpPr>
          <p:spPr bwMode="auto">
            <a:xfrm>
              <a:off x="731" y="4285"/>
              <a:ext cx="126" cy="35"/>
            </a:xfrm>
            <a:custGeom>
              <a:avLst/>
              <a:gdLst>
                <a:gd name="T0" fmla="*/ 44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4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4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4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6" name="Freeform 78"/>
            <p:cNvSpPr>
              <a:spLocks/>
            </p:cNvSpPr>
            <p:nvPr userDrawn="1"/>
          </p:nvSpPr>
          <p:spPr bwMode="auto">
            <a:xfrm>
              <a:off x="3704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9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9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7" name="Freeform 79"/>
            <p:cNvSpPr>
              <a:spLocks/>
            </p:cNvSpPr>
            <p:nvPr userDrawn="1"/>
          </p:nvSpPr>
          <p:spPr bwMode="auto">
            <a:xfrm>
              <a:off x="3407" y="4285"/>
              <a:ext cx="125" cy="35"/>
            </a:xfrm>
            <a:custGeom>
              <a:avLst/>
              <a:gdLst>
                <a:gd name="T0" fmla="*/ 41 w 375"/>
                <a:gd name="T1" fmla="*/ 104 h 104"/>
                <a:gd name="T2" fmla="*/ 188 w 375"/>
                <a:gd name="T3" fmla="*/ 23 h 104"/>
                <a:gd name="T4" fmla="*/ 334 w 375"/>
                <a:gd name="T5" fmla="*/ 104 h 104"/>
                <a:gd name="T6" fmla="*/ 375 w 375"/>
                <a:gd name="T7" fmla="*/ 104 h 104"/>
                <a:gd name="T8" fmla="*/ 188 w 375"/>
                <a:gd name="T9" fmla="*/ 0 h 104"/>
                <a:gd name="T10" fmla="*/ 0 w 375"/>
                <a:gd name="T11" fmla="*/ 104 h 104"/>
                <a:gd name="T12" fmla="*/ 41 w 3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104">
                  <a:moveTo>
                    <a:pt x="41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5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8" name="Freeform 80"/>
            <p:cNvSpPr>
              <a:spLocks/>
            </p:cNvSpPr>
            <p:nvPr userDrawn="1"/>
          </p:nvSpPr>
          <p:spPr bwMode="auto">
            <a:xfrm>
              <a:off x="4298" y="4285"/>
              <a:ext cx="126" cy="35"/>
            </a:xfrm>
            <a:custGeom>
              <a:avLst/>
              <a:gdLst>
                <a:gd name="T0" fmla="*/ 189 w 377"/>
                <a:gd name="T1" fmla="*/ 0 h 104"/>
                <a:gd name="T2" fmla="*/ 189 w 377"/>
                <a:gd name="T3" fmla="*/ 0 h 104"/>
                <a:gd name="T4" fmla="*/ 0 w 377"/>
                <a:gd name="T5" fmla="*/ 104 h 104"/>
                <a:gd name="T6" fmla="*/ 42 w 377"/>
                <a:gd name="T7" fmla="*/ 104 h 104"/>
                <a:gd name="T8" fmla="*/ 189 w 377"/>
                <a:gd name="T9" fmla="*/ 23 h 104"/>
                <a:gd name="T10" fmla="*/ 336 w 377"/>
                <a:gd name="T11" fmla="*/ 104 h 104"/>
                <a:gd name="T12" fmla="*/ 377 w 377"/>
                <a:gd name="T13" fmla="*/ 104 h 104"/>
                <a:gd name="T14" fmla="*/ 189 w 377"/>
                <a:gd name="T15" fmla="*/ 0 h 104"/>
                <a:gd name="T16" fmla="*/ 189 w 377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189" y="0"/>
                  </a:move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lnTo>
                    <a:pt x="189" y="23"/>
                  </a:lnTo>
                  <a:lnTo>
                    <a:pt x="336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9" name="Freeform 81"/>
            <p:cNvSpPr>
              <a:spLocks/>
            </p:cNvSpPr>
            <p:nvPr userDrawn="1"/>
          </p:nvSpPr>
          <p:spPr bwMode="auto">
            <a:xfrm>
              <a:off x="2515" y="4285"/>
              <a:ext cx="125" cy="35"/>
            </a:xfrm>
            <a:custGeom>
              <a:avLst/>
              <a:gdLst>
                <a:gd name="T0" fmla="*/ 41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1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1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0" name="Freeform 82"/>
            <p:cNvSpPr>
              <a:spLocks/>
            </p:cNvSpPr>
            <p:nvPr userDrawn="1"/>
          </p:nvSpPr>
          <p:spPr bwMode="auto">
            <a:xfrm>
              <a:off x="3109" y="4285"/>
              <a:ext cx="126" cy="35"/>
            </a:xfrm>
            <a:custGeom>
              <a:avLst/>
              <a:gdLst>
                <a:gd name="T0" fmla="*/ 42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1" name="Freeform 83"/>
            <p:cNvSpPr>
              <a:spLocks/>
            </p:cNvSpPr>
            <p:nvPr userDrawn="1"/>
          </p:nvSpPr>
          <p:spPr bwMode="auto">
            <a:xfrm>
              <a:off x="2812" y="4285"/>
              <a:ext cx="126" cy="35"/>
            </a:xfrm>
            <a:custGeom>
              <a:avLst/>
              <a:gdLst>
                <a:gd name="T0" fmla="*/ 43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3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3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2" name="Freeform 84"/>
            <p:cNvSpPr>
              <a:spLocks/>
            </p:cNvSpPr>
            <p:nvPr userDrawn="1"/>
          </p:nvSpPr>
          <p:spPr bwMode="auto">
            <a:xfrm>
              <a:off x="2159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3" name="Freeform 85"/>
            <p:cNvSpPr>
              <a:spLocks/>
            </p:cNvSpPr>
            <p:nvPr userDrawn="1"/>
          </p:nvSpPr>
          <p:spPr bwMode="auto">
            <a:xfrm>
              <a:off x="2754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4" name="Freeform 86"/>
            <p:cNvSpPr>
              <a:spLocks/>
            </p:cNvSpPr>
            <p:nvPr userDrawn="1"/>
          </p:nvSpPr>
          <p:spPr bwMode="auto">
            <a:xfrm>
              <a:off x="2456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5" name="Freeform 87"/>
            <p:cNvSpPr>
              <a:spLocks/>
            </p:cNvSpPr>
            <p:nvPr userDrawn="1"/>
          </p:nvSpPr>
          <p:spPr bwMode="auto">
            <a:xfrm>
              <a:off x="1862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8 w 726"/>
                <a:gd name="T9" fmla="*/ 3 h 200"/>
                <a:gd name="T10" fmla="*/ 368 w 726"/>
                <a:gd name="T11" fmla="*/ 3 h 200"/>
                <a:gd name="T12" fmla="*/ 363 w 726"/>
                <a:gd name="T13" fmla="*/ 0 h 200"/>
                <a:gd name="T14" fmla="*/ 0 w 726"/>
                <a:gd name="T15" fmla="*/ 200 h 200"/>
                <a:gd name="T16" fmla="*/ 42 w 726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6" name="Freeform 88"/>
            <p:cNvSpPr>
              <a:spLocks/>
            </p:cNvSpPr>
            <p:nvPr userDrawn="1"/>
          </p:nvSpPr>
          <p:spPr bwMode="auto">
            <a:xfrm>
              <a:off x="1565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7" name="Freeform 89"/>
            <p:cNvSpPr>
              <a:spLocks/>
            </p:cNvSpPr>
            <p:nvPr userDrawn="1"/>
          </p:nvSpPr>
          <p:spPr bwMode="auto">
            <a:xfrm>
              <a:off x="376" y="4253"/>
              <a:ext cx="242" cy="67"/>
            </a:xfrm>
            <a:custGeom>
              <a:avLst/>
              <a:gdLst>
                <a:gd name="T0" fmla="*/ 41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1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1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8" name="Freeform 90"/>
            <p:cNvSpPr>
              <a:spLocks/>
            </p:cNvSpPr>
            <p:nvPr userDrawn="1"/>
          </p:nvSpPr>
          <p:spPr bwMode="auto">
            <a:xfrm>
              <a:off x="79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9" name="Freeform 91"/>
            <p:cNvSpPr>
              <a:spLocks/>
            </p:cNvSpPr>
            <p:nvPr userDrawn="1"/>
          </p:nvSpPr>
          <p:spPr bwMode="auto">
            <a:xfrm>
              <a:off x="0" y="4307"/>
              <a:ext cx="24" cy="13"/>
            </a:xfrm>
            <a:custGeom>
              <a:avLst/>
              <a:gdLst>
                <a:gd name="T0" fmla="*/ 0 w 71"/>
                <a:gd name="T1" fmla="*/ 23 h 39"/>
                <a:gd name="T2" fmla="*/ 29 w 71"/>
                <a:gd name="T3" fmla="*/ 39 h 39"/>
                <a:gd name="T4" fmla="*/ 71 w 71"/>
                <a:gd name="T5" fmla="*/ 39 h 39"/>
                <a:gd name="T6" fmla="*/ 0 w 71"/>
                <a:gd name="T7" fmla="*/ 0 h 39"/>
                <a:gd name="T8" fmla="*/ 0 w 71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9">
                  <a:moveTo>
                    <a:pt x="0" y="23"/>
                  </a:moveTo>
                  <a:lnTo>
                    <a:pt x="29" y="39"/>
                  </a:lnTo>
                  <a:lnTo>
                    <a:pt x="71" y="39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0" name="Freeform 92"/>
            <p:cNvSpPr>
              <a:spLocks/>
            </p:cNvSpPr>
            <p:nvPr userDrawn="1"/>
          </p:nvSpPr>
          <p:spPr bwMode="auto">
            <a:xfrm>
              <a:off x="67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1" name="Freeform 93"/>
            <p:cNvSpPr>
              <a:spLocks/>
            </p:cNvSpPr>
            <p:nvPr userDrawn="1"/>
          </p:nvSpPr>
          <p:spPr bwMode="auto">
            <a:xfrm>
              <a:off x="1267" y="4253"/>
              <a:ext cx="243" cy="67"/>
            </a:xfrm>
            <a:custGeom>
              <a:avLst/>
              <a:gdLst>
                <a:gd name="T0" fmla="*/ 43 w 727"/>
                <a:gd name="T1" fmla="*/ 200 h 200"/>
                <a:gd name="T2" fmla="*/ 364 w 727"/>
                <a:gd name="T3" fmla="*/ 23 h 200"/>
                <a:gd name="T4" fmla="*/ 686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3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3" y="200"/>
                  </a:moveTo>
                  <a:lnTo>
                    <a:pt x="364" y="23"/>
                  </a:lnTo>
                  <a:lnTo>
                    <a:pt x="686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3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2" name="Freeform 94"/>
            <p:cNvSpPr>
              <a:spLocks/>
            </p:cNvSpPr>
            <p:nvPr userDrawn="1"/>
          </p:nvSpPr>
          <p:spPr bwMode="auto">
            <a:xfrm>
              <a:off x="3051" y="4253"/>
              <a:ext cx="242" cy="67"/>
            </a:xfrm>
            <a:custGeom>
              <a:avLst/>
              <a:gdLst>
                <a:gd name="T0" fmla="*/ 42 w 728"/>
                <a:gd name="T1" fmla="*/ 200 h 200"/>
                <a:gd name="T2" fmla="*/ 363 w 728"/>
                <a:gd name="T3" fmla="*/ 23 h 200"/>
                <a:gd name="T4" fmla="*/ 684 w 728"/>
                <a:gd name="T5" fmla="*/ 200 h 200"/>
                <a:gd name="T6" fmla="*/ 728 w 728"/>
                <a:gd name="T7" fmla="*/ 200 h 200"/>
                <a:gd name="T8" fmla="*/ 363 w 728"/>
                <a:gd name="T9" fmla="*/ 0 h 200"/>
                <a:gd name="T10" fmla="*/ 0 w 728"/>
                <a:gd name="T11" fmla="*/ 200 h 200"/>
                <a:gd name="T12" fmla="*/ 42 w 728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8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3" name="Freeform 95"/>
            <p:cNvSpPr>
              <a:spLocks/>
            </p:cNvSpPr>
            <p:nvPr userDrawn="1"/>
          </p:nvSpPr>
          <p:spPr bwMode="auto">
            <a:xfrm>
              <a:off x="5429" y="4253"/>
              <a:ext cx="242" cy="67"/>
            </a:xfrm>
            <a:custGeom>
              <a:avLst/>
              <a:gdLst>
                <a:gd name="T0" fmla="*/ 41 w 727"/>
                <a:gd name="T1" fmla="*/ 200 h 200"/>
                <a:gd name="T2" fmla="*/ 364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1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1" y="200"/>
                  </a:moveTo>
                  <a:lnTo>
                    <a:pt x="364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4" name="Freeform 96"/>
            <p:cNvSpPr>
              <a:spLocks/>
            </p:cNvSpPr>
            <p:nvPr userDrawn="1"/>
          </p:nvSpPr>
          <p:spPr bwMode="auto">
            <a:xfrm>
              <a:off x="970" y="4253"/>
              <a:ext cx="243" cy="67"/>
            </a:xfrm>
            <a:custGeom>
              <a:avLst/>
              <a:gdLst>
                <a:gd name="T0" fmla="*/ 41 w 727"/>
                <a:gd name="T1" fmla="*/ 200 h 200"/>
                <a:gd name="T2" fmla="*/ 363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3 w 727"/>
                <a:gd name="T9" fmla="*/ 0 h 200"/>
                <a:gd name="T10" fmla="*/ 0 w 727"/>
                <a:gd name="T11" fmla="*/ 200 h 200"/>
                <a:gd name="T12" fmla="*/ 41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1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5" name="Freeform 97"/>
            <p:cNvSpPr>
              <a:spLocks/>
            </p:cNvSpPr>
            <p:nvPr userDrawn="1"/>
          </p:nvSpPr>
          <p:spPr bwMode="auto">
            <a:xfrm>
              <a:off x="5131" y="4253"/>
              <a:ext cx="243" cy="67"/>
            </a:xfrm>
            <a:custGeom>
              <a:avLst/>
              <a:gdLst>
                <a:gd name="T0" fmla="*/ 42 w 727"/>
                <a:gd name="T1" fmla="*/ 200 h 200"/>
                <a:gd name="T2" fmla="*/ 363 w 727"/>
                <a:gd name="T3" fmla="*/ 23 h 200"/>
                <a:gd name="T4" fmla="*/ 684 w 727"/>
                <a:gd name="T5" fmla="*/ 200 h 200"/>
                <a:gd name="T6" fmla="*/ 727 w 727"/>
                <a:gd name="T7" fmla="*/ 200 h 200"/>
                <a:gd name="T8" fmla="*/ 363 w 727"/>
                <a:gd name="T9" fmla="*/ 0 h 200"/>
                <a:gd name="T10" fmla="*/ 0 w 727"/>
                <a:gd name="T11" fmla="*/ 200 h 200"/>
                <a:gd name="T12" fmla="*/ 42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7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6" name="Freeform 98"/>
            <p:cNvSpPr>
              <a:spLocks/>
            </p:cNvSpPr>
            <p:nvPr userDrawn="1"/>
          </p:nvSpPr>
          <p:spPr bwMode="auto">
            <a:xfrm>
              <a:off x="394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8 w 726"/>
                <a:gd name="T9" fmla="*/ 3 h 200"/>
                <a:gd name="T10" fmla="*/ 368 w 726"/>
                <a:gd name="T11" fmla="*/ 3 h 200"/>
                <a:gd name="T12" fmla="*/ 363 w 726"/>
                <a:gd name="T13" fmla="*/ 0 h 200"/>
                <a:gd name="T14" fmla="*/ 0 w 726"/>
                <a:gd name="T15" fmla="*/ 200 h 200"/>
                <a:gd name="T16" fmla="*/ 42 w 726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7" name="Freeform 99"/>
            <p:cNvSpPr>
              <a:spLocks/>
            </p:cNvSpPr>
            <p:nvPr userDrawn="1"/>
          </p:nvSpPr>
          <p:spPr bwMode="auto">
            <a:xfrm>
              <a:off x="4537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8" name="Freeform 100"/>
            <p:cNvSpPr>
              <a:spLocks/>
            </p:cNvSpPr>
            <p:nvPr userDrawn="1"/>
          </p:nvSpPr>
          <p:spPr bwMode="auto">
            <a:xfrm>
              <a:off x="4240" y="4253"/>
              <a:ext cx="242" cy="67"/>
            </a:xfrm>
            <a:custGeom>
              <a:avLst/>
              <a:gdLst>
                <a:gd name="T0" fmla="*/ 363 w 726"/>
                <a:gd name="T1" fmla="*/ 0 h 200"/>
                <a:gd name="T2" fmla="*/ 363 w 726"/>
                <a:gd name="T3" fmla="*/ 0 h 200"/>
                <a:gd name="T4" fmla="*/ 0 w 726"/>
                <a:gd name="T5" fmla="*/ 200 h 200"/>
                <a:gd name="T6" fmla="*/ 42 w 726"/>
                <a:gd name="T7" fmla="*/ 200 h 200"/>
                <a:gd name="T8" fmla="*/ 363 w 726"/>
                <a:gd name="T9" fmla="*/ 23 h 200"/>
                <a:gd name="T10" fmla="*/ 684 w 726"/>
                <a:gd name="T11" fmla="*/ 200 h 200"/>
                <a:gd name="T12" fmla="*/ 726 w 726"/>
                <a:gd name="T13" fmla="*/ 200 h 200"/>
                <a:gd name="T14" fmla="*/ 363 w 726"/>
                <a:gd name="T15" fmla="*/ 0 h 200"/>
                <a:gd name="T16" fmla="*/ 363 w 726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363" y="0"/>
                  </a:move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9" name="Freeform 101"/>
            <p:cNvSpPr>
              <a:spLocks/>
            </p:cNvSpPr>
            <p:nvPr userDrawn="1"/>
          </p:nvSpPr>
          <p:spPr bwMode="auto">
            <a:xfrm>
              <a:off x="7509" y="4253"/>
              <a:ext cx="172" cy="67"/>
            </a:xfrm>
            <a:custGeom>
              <a:avLst/>
              <a:gdLst>
                <a:gd name="T0" fmla="*/ 42 w 516"/>
                <a:gd name="T1" fmla="*/ 200 h 200"/>
                <a:gd name="T2" fmla="*/ 363 w 516"/>
                <a:gd name="T3" fmla="*/ 23 h 200"/>
                <a:gd name="T4" fmla="*/ 516 w 516"/>
                <a:gd name="T5" fmla="*/ 106 h 200"/>
                <a:gd name="T6" fmla="*/ 516 w 516"/>
                <a:gd name="T7" fmla="*/ 83 h 200"/>
                <a:gd name="T8" fmla="*/ 363 w 516"/>
                <a:gd name="T9" fmla="*/ 0 h 200"/>
                <a:gd name="T10" fmla="*/ 0 w 516"/>
                <a:gd name="T11" fmla="*/ 200 h 200"/>
                <a:gd name="T12" fmla="*/ 42 w 51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00">
                  <a:moveTo>
                    <a:pt x="42" y="200"/>
                  </a:moveTo>
                  <a:lnTo>
                    <a:pt x="363" y="23"/>
                  </a:lnTo>
                  <a:lnTo>
                    <a:pt x="516" y="106"/>
                  </a:lnTo>
                  <a:lnTo>
                    <a:pt x="516" y="8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0" name="Freeform 102"/>
            <p:cNvSpPr>
              <a:spLocks/>
            </p:cNvSpPr>
            <p:nvPr userDrawn="1"/>
          </p:nvSpPr>
          <p:spPr bwMode="auto">
            <a:xfrm>
              <a:off x="4834" y="4253"/>
              <a:ext cx="242" cy="67"/>
            </a:xfrm>
            <a:custGeom>
              <a:avLst/>
              <a:gdLst>
                <a:gd name="T0" fmla="*/ 41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1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1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1" name="Freeform 103"/>
            <p:cNvSpPr>
              <a:spLocks/>
            </p:cNvSpPr>
            <p:nvPr userDrawn="1"/>
          </p:nvSpPr>
          <p:spPr bwMode="auto">
            <a:xfrm>
              <a:off x="5726" y="4253"/>
              <a:ext cx="242" cy="67"/>
            </a:xfrm>
            <a:custGeom>
              <a:avLst/>
              <a:gdLst>
                <a:gd name="T0" fmla="*/ 41 w 725"/>
                <a:gd name="T1" fmla="*/ 200 h 200"/>
                <a:gd name="T2" fmla="*/ 362 w 725"/>
                <a:gd name="T3" fmla="*/ 23 h 200"/>
                <a:gd name="T4" fmla="*/ 684 w 725"/>
                <a:gd name="T5" fmla="*/ 200 h 200"/>
                <a:gd name="T6" fmla="*/ 725 w 725"/>
                <a:gd name="T7" fmla="*/ 200 h 200"/>
                <a:gd name="T8" fmla="*/ 362 w 725"/>
                <a:gd name="T9" fmla="*/ 0 h 200"/>
                <a:gd name="T10" fmla="*/ 0 w 725"/>
                <a:gd name="T11" fmla="*/ 200 h 200"/>
                <a:gd name="T12" fmla="*/ 41 w 725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200">
                  <a:moveTo>
                    <a:pt x="41" y="200"/>
                  </a:moveTo>
                  <a:lnTo>
                    <a:pt x="362" y="23"/>
                  </a:lnTo>
                  <a:lnTo>
                    <a:pt x="684" y="200"/>
                  </a:lnTo>
                  <a:lnTo>
                    <a:pt x="725" y="200"/>
                  </a:lnTo>
                  <a:lnTo>
                    <a:pt x="362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2" name="Freeform 104"/>
            <p:cNvSpPr>
              <a:spLocks/>
            </p:cNvSpPr>
            <p:nvPr userDrawn="1"/>
          </p:nvSpPr>
          <p:spPr bwMode="auto">
            <a:xfrm>
              <a:off x="602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3" name="Freeform 105"/>
            <p:cNvSpPr>
              <a:spLocks/>
            </p:cNvSpPr>
            <p:nvPr userDrawn="1"/>
          </p:nvSpPr>
          <p:spPr bwMode="auto">
            <a:xfrm>
              <a:off x="7212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4" name="Freeform 106"/>
            <p:cNvSpPr>
              <a:spLocks/>
            </p:cNvSpPr>
            <p:nvPr userDrawn="1"/>
          </p:nvSpPr>
          <p:spPr bwMode="auto">
            <a:xfrm>
              <a:off x="6915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5" name="Freeform 107"/>
            <p:cNvSpPr>
              <a:spLocks/>
            </p:cNvSpPr>
            <p:nvPr userDrawn="1"/>
          </p:nvSpPr>
          <p:spPr bwMode="auto">
            <a:xfrm>
              <a:off x="6618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6" name="Freeform 108"/>
            <p:cNvSpPr>
              <a:spLocks/>
            </p:cNvSpPr>
            <p:nvPr userDrawn="1"/>
          </p:nvSpPr>
          <p:spPr bwMode="auto">
            <a:xfrm>
              <a:off x="6321" y="4253"/>
              <a:ext cx="241" cy="67"/>
            </a:xfrm>
            <a:custGeom>
              <a:avLst/>
              <a:gdLst>
                <a:gd name="T0" fmla="*/ 41 w 725"/>
                <a:gd name="T1" fmla="*/ 200 h 200"/>
                <a:gd name="T2" fmla="*/ 362 w 725"/>
                <a:gd name="T3" fmla="*/ 23 h 200"/>
                <a:gd name="T4" fmla="*/ 684 w 725"/>
                <a:gd name="T5" fmla="*/ 200 h 200"/>
                <a:gd name="T6" fmla="*/ 725 w 725"/>
                <a:gd name="T7" fmla="*/ 200 h 200"/>
                <a:gd name="T8" fmla="*/ 367 w 725"/>
                <a:gd name="T9" fmla="*/ 3 h 200"/>
                <a:gd name="T10" fmla="*/ 367 w 725"/>
                <a:gd name="T11" fmla="*/ 3 h 200"/>
                <a:gd name="T12" fmla="*/ 362 w 725"/>
                <a:gd name="T13" fmla="*/ 0 h 200"/>
                <a:gd name="T14" fmla="*/ 0 w 725"/>
                <a:gd name="T15" fmla="*/ 200 h 200"/>
                <a:gd name="T16" fmla="*/ 41 w 725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5" h="200">
                  <a:moveTo>
                    <a:pt x="41" y="200"/>
                  </a:moveTo>
                  <a:lnTo>
                    <a:pt x="362" y="23"/>
                  </a:lnTo>
                  <a:lnTo>
                    <a:pt x="684" y="200"/>
                  </a:lnTo>
                  <a:lnTo>
                    <a:pt x="725" y="200"/>
                  </a:lnTo>
                  <a:lnTo>
                    <a:pt x="367" y="3"/>
                  </a:lnTo>
                  <a:lnTo>
                    <a:pt x="367" y="3"/>
                  </a:lnTo>
                  <a:lnTo>
                    <a:pt x="362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7" name="Freeform 109"/>
            <p:cNvSpPr>
              <a:spLocks/>
            </p:cNvSpPr>
            <p:nvPr userDrawn="1"/>
          </p:nvSpPr>
          <p:spPr bwMode="auto">
            <a:xfrm>
              <a:off x="3348" y="4253"/>
              <a:ext cx="242" cy="67"/>
            </a:xfrm>
            <a:custGeom>
              <a:avLst/>
              <a:gdLst>
                <a:gd name="T0" fmla="*/ 42 w 727"/>
                <a:gd name="T1" fmla="*/ 200 h 200"/>
                <a:gd name="T2" fmla="*/ 364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2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2" y="200"/>
                  </a:moveTo>
                  <a:lnTo>
                    <a:pt x="364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8" name="Freeform 110"/>
            <p:cNvSpPr>
              <a:spLocks/>
            </p:cNvSpPr>
            <p:nvPr userDrawn="1"/>
          </p:nvSpPr>
          <p:spPr bwMode="auto">
            <a:xfrm>
              <a:off x="3646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9" name="Freeform 111"/>
            <p:cNvSpPr>
              <a:spLocks/>
            </p:cNvSpPr>
            <p:nvPr userDrawn="1"/>
          </p:nvSpPr>
          <p:spPr bwMode="auto">
            <a:xfrm>
              <a:off x="0" y="4221"/>
              <a:ext cx="7681" cy="90"/>
            </a:xfrm>
            <a:custGeom>
              <a:avLst/>
              <a:gdLst>
                <a:gd name="T0" fmla="*/ 21986 w 23043"/>
                <a:gd name="T1" fmla="*/ 7 h 269"/>
                <a:gd name="T2" fmla="*/ 21093 w 23043"/>
                <a:gd name="T3" fmla="*/ 7 h 269"/>
                <a:gd name="T4" fmla="*/ 20202 w 23043"/>
                <a:gd name="T5" fmla="*/ 7 h 269"/>
                <a:gd name="T6" fmla="*/ 19310 w 23043"/>
                <a:gd name="T7" fmla="*/ 7 h 269"/>
                <a:gd name="T8" fmla="*/ 18419 w 23043"/>
                <a:gd name="T9" fmla="*/ 7 h 269"/>
                <a:gd name="T10" fmla="*/ 17527 w 23043"/>
                <a:gd name="T11" fmla="*/ 7 h 269"/>
                <a:gd name="T12" fmla="*/ 16636 w 23043"/>
                <a:gd name="T13" fmla="*/ 7 h 269"/>
                <a:gd name="T14" fmla="*/ 15744 w 23043"/>
                <a:gd name="T15" fmla="*/ 7 h 269"/>
                <a:gd name="T16" fmla="*/ 14851 w 23043"/>
                <a:gd name="T17" fmla="*/ 7 h 269"/>
                <a:gd name="T18" fmla="*/ 13960 w 23043"/>
                <a:gd name="T19" fmla="*/ 7 h 269"/>
                <a:gd name="T20" fmla="*/ 13097 w 23043"/>
                <a:gd name="T21" fmla="*/ 7 h 269"/>
                <a:gd name="T22" fmla="*/ 12206 w 23043"/>
                <a:gd name="T23" fmla="*/ 7 h 269"/>
                <a:gd name="T24" fmla="*/ 11313 w 23043"/>
                <a:gd name="T25" fmla="*/ 7 h 269"/>
                <a:gd name="T26" fmla="*/ 10421 w 23043"/>
                <a:gd name="T27" fmla="*/ 7 h 269"/>
                <a:gd name="T28" fmla="*/ 9530 w 23043"/>
                <a:gd name="T29" fmla="*/ 7 h 269"/>
                <a:gd name="T30" fmla="*/ 8638 w 23043"/>
                <a:gd name="T31" fmla="*/ 7 h 269"/>
                <a:gd name="T32" fmla="*/ 7747 w 23043"/>
                <a:gd name="T33" fmla="*/ 7 h 269"/>
                <a:gd name="T34" fmla="*/ 6855 w 23043"/>
                <a:gd name="T35" fmla="*/ 7 h 269"/>
                <a:gd name="T36" fmla="*/ 5964 w 23043"/>
                <a:gd name="T37" fmla="*/ 7 h 269"/>
                <a:gd name="T38" fmla="*/ 5072 w 23043"/>
                <a:gd name="T39" fmla="*/ 7 h 269"/>
                <a:gd name="T40" fmla="*/ 4179 w 23043"/>
                <a:gd name="T41" fmla="*/ 7 h 269"/>
                <a:gd name="T42" fmla="*/ 3288 w 23043"/>
                <a:gd name="T43" fmla="*/ 7 h 269"/>
                <a:gd name="T44" fmla="*/ 2396 w 23043"/>
                <a:gd name="T45" fmla="*/ 7 h 269"/>
                <a:gd name="T46" fmla="*/ 1505 w 23043"/>
                <a:gd name="T47" fmla="*/ 7 h 269"/>
                <a:gd name="T48" fmla="*/ 614 w 23043"/>
                <a:gd name="T49" fmla="*/ 7 h 269"/>
                <a:gd name="T50" fmla="*/ 0 w 23043"/>
                <a:gd name="T51" fmla="*/ 161 h 269"/>
                <a:gd name="T52" fmla="*/ 599 w 23043"/>
                <a:gd name="T53" fmla="*/ 23 h 269"/>
                <a:gd name="T54" fmla="*/ 1937 w 23043"/>
                <a:gd name="T55" fmla="*/ 269 h 269"/>
                <a:gd name="T56" fmla="*/ 3274 w 23043"/>
                <a:gd name="T57" fmla="*/ 23 h 269"/>
                <a:gd name="T58" fmla="*/ 4611 w 23043"/>
                <a:gd name="T59" fmla="*/ 269 h 269"/>
                <a:gd name="T60" fmla="*/ 5949 w 23043"/>
                <a:gd name="T61" fmla="*/ 23 h 269"/>
                <a:gd name="T62" fmla="*/ 6396 w 23043"/>
                <a:gd name="T63" fmla="*/ 269 h 269"/>
                <a:gd name="T64" fmla="*/ 7732 w 23043"/>
                <a:gd name="T65" fmla="*/ 23 h 269"/>
                <a:gd name="T66" fmla="*/ 9070 w 23043"/>
                <a:gd name="T67" fmla="*/ 269 h 269"/>
                <a:gd name="T68" fmla="*/ 10408 w 23043"/>
                <a:gd name="T69" fmla="*/ 23 h 269"/>
                <a:gd name="T70" fmla="*/ 11745 w 23043"/>
                <a:gd name="T71" fmla="*/ 269 h 269"/>
                <a:gd name="T72" fmla="*/ 12636 w 23043"/>
                <a:gd name="T73" fmla="*/ 269 h 269"/>
                <a:gd name="T74" fmla="*/ 13529 w 23043"/>
                <a:gd name="T75" fmla="*/ 269 h 269"/>
                <a:gd name="T76" fmla="*/ 14421 w 23043"/>
                <a:gd name="T77" fmla="*/ 269 h 269"/>
                <a:gd name="T78" fmla="*/ 15757 w 23043"/>
                <a:gd name="T79" fmla="*/ 23 h 269"/>
                <a:gd name="T80" fmla="*/ 17095 w 23043"/>
                <a:gd name="T81" fmla="*/ 269 h 269"/>
                <a:gd name="T82" fmla="*/ 18433 w 23043"/>
                <a:gd name="T83" fmla="*/ 23 h 269"/>
                <a:gd name="T84" fmla="*/ 19771 w 23043"/>
                <a:gd name="T85" fmla="*/ 269 h 269"/>
                <a:gd name="T86" fmla="*/ 20216 w 23043"/>
                <a:gd name="T87" fmla="*/ 23 h 269"/>
                <a:gd name="T88" fmla="*/ 21554 w 23043"/>
                <a:gd name="T89" fmla="*/ 269 h 269"/>
                <a:gd name="T90" fmla="*/ 22890 w 23043"/>
                <a:gd name="T91" fmla="*/ 23 h 269"/>
                <a:gd name="T92" fmla="*/ 22890 w 23043"/>
                <a:gd name="T9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3" h="269">
                  <a:moveTo>
                    <a:pt x="22445" y="246"/>
                  </a:moveTo>
                  <a:lnTo>
                    <a:pt x="22013" y="7"/>
                  </a:lnTo>
                  <a:lnTo>
                    <a:pt x="21986" y="7"/>
                  </a:lnTo>
                  <a:lnTo>
                    <a:pt x="21554" y="246"/>
                  </a:lnTo>
                  <a:lnTo>
                    <a:pt x="21122" y="7"/>
                  </a:lnTo>
                  <a:lnTo>
                    <a:pt x="21093" y="7"/>
                  </a:lnTo>
                  <a:lnTo>
                    <a:pt x="20662" y="246"/>
                  </a:lnTo>
                  <a:lnTo>
                    <a:pt x="20230" y="7"/>
                  </a:lnTo>
                  <a:lnTo>
                    <a:pt x="20202" y="7"/>
                  </a:lnTo>
                  <a:lnTo>
                    <a:pt x="19771" y="246"/>
                  </a:lnTo>
                  <a:lnTo>
                    <a:pt x="19339" y="7"/>
                  </a:lnTo>
                  <a:lnTo>
                    <a:pt x="19310" y="7"/>
                  </a:lnTo>
                  <a:lnTo>
                    <a:pt x="18878" y="246"/>
                  </a:lnTo>
                  <a:lnTo>
                    <a:pt x="18447" y="7"/>
                  </a:lnTo>
                  <a:lnTo>
                    <a:pt x="18419" y="7"/>
                  </a:lnTo>
                  <a:lnTo>
                    <a:pt x="17987" y="246"/>
                  </a:lnTo>
                  <a:lnTo>
                    <a:pt x="17554" y="7"/>
                  </a:lnTo>
                  <a:lnTo>
                    <a:pt x="17527" y="7"/>
                  </a:lnTo>
                  <a:lnTo>
                    <a:pt x="17095" y="246"/>
                  </a:lnTo>
                  <a:lnTo>
                    <a:pt x="16663" y="7"/>
                  </a:lnTo>
                  <a:lnTo>
                    <a:pt x="16636" y="7"/>
                  </a:lnTo>
                  <a:lnTo>
                    <a:pt x="16204" y="246"/>
                  </a:lnTo>
                  <a:lnTo>
                    <a:pt x="15771" y="7"/>
                  </a:lnTo>
                  <a:lnTo>
                    <a:pt x="15744" y="7"/>
                  </a:lnTo>
                  <a:lnTo>
                    <a:pt x="15312" y="246"/>
                  </a:lnTo>
                  <a:lnTo>
                    <a:pt x="14880" y="7"/>
                  </a:lnTo>
                  <a:lnTo>
                    <a:pt x="14851" y="7"/>
                  </a:lnTo>
                  <a:lnTo>
                    <a:pt x="14421" y="246"/>
                  </a:lnTo>
                  <a:lnTo>
                    <a:pt x="13989" y="7"/>
                  </a:lnTo>
                  <a:lnTo>
                    <a:pt x="13960" y="7"/>
                  </a:lnTo>
                  <a:lnTo>
                    <a:pt x="13536" y="241"/>
                  </a:lnTo>
                  <a:lnTo>
                    <a:pt x="13529" y="246"/>
                  </a:lnTo>
                  <a:lnTo>
                    <a:pt x="13097" y="7"/>
                  </a:lnTo>
                  <a:lnTo>
                    <a:pt x="13068" y="7"/>
                  </a:lnTo>
                  <a:lnTo>
                    <a:pt x="12636" y="246"/>
                  </a:lnTo>
                  <a:lnTo>
                    <a:pt x="12206" y="7"/>
                  </a:lnTo>
                  <a:lnTo>
                    <a:pt x="12177" y="7"/>
                  </a:lnTo>
                  <a:lnTo>
                    <a:pt x="11745" y="246"/>
                  </a:lnTo>
                  <a:lnTo>
                    <a:pt x="11313" y="7"/>
                  </a:lnTo>
                  <a:lnTo>
                    <a:pt x="11285" y="7"/>
                  </a:lnTo>
                  <a:lnTo>
                    <a:pt x="10853" y="246"/>
                  </a:lnTo>
                  <a:lnTo>
                    <a:pt x="10421" y="7"/>
                  </a:lnTo>
                  <a:lnTo>
                    <a:pt x="10394" y="7"/>
                  </a:lnTo>
                  <a:lnTo>
                    <a:pt x="9962" y="246"/>
                  </a:lnTo>
                  <a:lnTo>
                    <a:pt x="9530" y="7"/>
                  </a:lnTo>
                  <a:lnTo>
                    <a:pt x="9502" y="7"/>
                  </a:lnTo>
                  <a:lnTo>
                    <a:pt x="9070" y="246"/>
                  </a:lnTo>
                  <a:lnTo>
                    <a:pt x="8638" y="7"/>
                  </a:lnTo>
                  <a:lnTo>
                    <a:pt x="8609" y="7"/>
                  </a:lnTo>
                  <a:lnTo>
                    <a:pt x="8179" y="246"/>
                  </a:lnTo>
                  <a:lnTo>
                    <a:pt x="7747" y="7"/>
                  </a:lnTo>
                  <a:lnTo>
                    <a:pt x="7718" y="7"/>
                  </a:lnTo>
                  <a:lnTo>
                    <a:pt x="7287" y="246"/>
                  </a:lnTo>
                  <a:lnTo>
                    <a:pt x="6855" y="7"/>
                  </a:lnTo>
                  <a:lnTo>
                    <a:pt x="6826" y="7"/>
                  </a:lnTo>
                  <a:lnTo>
                    <a:pt x="6396" y="246"/>
                  </a:lnTo>
                  <a:lnTo>
                    <a:pt x="5964" y="7"/>
                  </a:lnTo>
                  <a:lnTo>
                    <a:pt x="5935" y="7"/>
                  </a:lnTo>
                  <a:lnTo>
                    <a:pt x="5503" y="246"/>
                  </a:lnTo>
                  <a:lnTo>
                    <a:pt x="5072" y="7"/>
                  </a:lnTo>
                  <a:lnTo>
                    <a:pt x="5044" y="7"/>
                  </a:lnTo>
                  <a:lnTo>
                    <a:pt x="4611" y="246"/>
                  </a:lnTo>
                  <a:lnTo>
                    <a:pt x="4179" y="7"/>
                  </a:lnTo>
                  <a:lnTo>
                    <a:pt x="4152" y="7"/>
                  </a:lnTo>
                  <a:lnTo>
                    <a:pt x="3720" y="246"/>
                  </a:lnTo>
                  <a:lnTo>
                    <a:pt x="3288" y="7"/>
                  </a:lnTo>
                  <a:lnTo>
                    <a:pt x="3261" y="7"/>
                  </a:lnTo>
                  <a:lnTo>
                    <a:pt x="2829" y="246"/>
                  </a:lnTo>
                  <a:lnTo>
                    <a:pt x="2396" y="7"/>
                  </a:lnTo>
                  <a:lnTo>
                    <a:pt x="2369" y="7"/>
                  </a:lnTo>
                  <a:lnTo>
                    <a:pt x="1937" y="246"/>
                  </a:lnTo>
                  <a:lnTo>
                    <a:pt x="1505" y="7"/>
                  </a:lnTo>
                  <a:lnTo>
                    <a:pt x="1476" y="7"/>
                  </a:lnTo>
                  <a:lnTo>
                    <a:pt x="1046" y="246"/>
                  </a:lnTo>
                  <a:lnTo>
                    <a:pt x="614" y="7"/>
                  </a:lnTo>
                  <a:lnTo>
                    <a:pt x="585" y="7"/>
                  </a:lnTo>
                  <a:lnTo>
                    <a:pt x="154" y="246"/>
                  </a:lnTo>
                  <a:lnTo>
                    <a:pt x="0" y="161"/>
                  </a:lnTo>
                  <a:lnTo>
                    <a:pt x="0" y="184"/>
                  </a:lnTo>
                  <a:lnTo>
                    <a:pt x="154" y="269"/>
                  </a:lnTo>
                  <a:lnTo>
                    <a:pt x="599" y="23"/>
                  </a:lnTo>
                  <a:lnTo>
                    <a:pt x="1046" y="269"/>
                  </a:lnTo>
                  <a:lnTo>
                    <a:pt x="1491" y="23"/>
                  </a:lnTo>
                  <a:lnTo>
                    <a:pt x="1937" y="269"/>
                  </a:lnTo>
                  <a:lnTo>
                    <a:pt x="2382" y="23"/>
                  </a:lnTo>
                  <a:lnTo>
                    <a:pt x="2829" y="269"/>
                  </a:lnTo>
                  <a:lnTo>
                    <a:pt x="3274" y="23"/>
                  </a:lnTo>
                  <a:lnTo>
                    <a:pt x="3720" y="269"/>
                  </a:lnTo>
                  <a:lnTo>
                    <a:pt x="4166" y="23"/>
                  </a:lnTo>
                  <a:lnTo>
                    <a:pt x="4611" y="269"/>
                  </a:lnTo>
                  <a:lnTo>
                    <a:pt x="5058" y="23"/>
                  </a:lnTo>
                  <a:lnTo>
                    <a:pt x="5503" y="269"/>
                  </a:lnTo>
                  <a:lnTo>
                    <a:pt x="5949" y="23"/>
                  </a:lnTo>
                  <a:lnTo>
                    <a:pt x="6394" y="269"/>
                  </a:lnTo>
                  <a:lnTo>
                    <a:pt x="6396" y="269"/>
                  </a:lnTo>
                  <a:lnTo>
                    <a:pt x="6396" y="269"/>
                  </a:lnTo>
                  <a:lnTo>
                    <a:pt x="6841" y="23"/>
                  </a:lnTo>
                  <a:lnTo>
                    <a:pt x="7287" y="269"/>
                  </a:lnTo>
                  <a:lnTo>
                    <a:pt x="7732" y="23"/>
                  </a:lnTo>
                  <a:lnTo>
                    <a:pt x="8179" y="269"/>
                  </a:lnTo>
                  <a:lnTo>
                    <a:pt x="8624" y="23"/>
                  </a:lnTo>
                  <a:lnTo>
                    <a:pt x="9070" y="269"/>
                  </a:lnTo>
                  <a:lnTo>
                    <a:pt x="9515" y="23"/>
                  </a:lnTo>
                  <a:lnTo>
                    <a:pt x="9962" y="269"/>
                  </a:lnTo>
                  <a:lnTo>
                    <a:pt x="10408" y="23"/>
                  </a:lnTo>
                  <a:lnTo>
                    <a:pt x="10853" y="269"/>
                  </a:lnTo>
                  <a:lnTo>
                    <a:pt x="11300" y="23"/>
                  </a:lnTo>
                  <a:lnTo>
                    <a:pt x="11745" y="269"/>
                  </a:lnTo>
                  <a:lnTo>
                    <a:pt x="12191" y="23"/>
                  </a:lnTo>
                  <a:lnTo>
                    <a:pt x="12636" y="269"/>
                  </a:lnTo>
                  <a:lnTo>
                    <a:pt x="12636" y="269"/>
                  </a:lnTo>
                  <a:lnTo>
                    <a:pt x="12636" y="269"/>
                  </a:lnTo>
                  <a:lnTo>
                    <a:pt x="13083" y="23"/>
                  </a:lnTo>
                  <a:lnTo>
                    <a:pt x="13529" y="269"/>
                  </a:lnTo>
                  <a:lnTo>
                    <a:pt x="13536" y="264"/>
                  </a:lnTo>
                  <a:lnTo>
                    <a:pt x="13974" y="23"/>
                  </a:lnTo>
                  <a:lnTo>
                    <a:pt x="14421" y="269"/>
                  </a:lnTo>
                  <a:lnTo>
                    <a:pt x="14866" y="23"/>
                  </a:lnTo>
                  <a:lnTo>
                    <a:pt x="15312" y="269"/>
                  </a:lnTo>
                  <a:lnTo>
                    <a:pt x="15757" y="23"/>
                  </a:lnTo>
                  <a:lnTo>
                    <a:pt x="16204" y="269"/>
                  </a:lnTo>
                  <a:lnTo>
                    <a:pt x="16650" y="23"/>
                  </a:lnTo>
                  <a:lnTo>
                    <a:pt x="17095" y="269"/>
                  </a:lnTo>
                  <a:lnTo>
                    <a:pt x="17541" y="23"/>
                  </a:lnTo>
                  <a:lnTo>
                    <a:pt x="17987" y="269"/>
                  </a:lnTo>
                  <a:lnTo>
                    <a:pt x="18433" y="23"/>
                  </a:lnTo>
                  <a:lnTo>
                    <a:pt x="18878" y="269"/>
                  </a:lnTo>
                  <a:lnTo>
                    <a:pt x="19324" y="23"/>
                  </a:lnTo>
                  <a:lnTo>
                    <a:pt x="19771" y="269"/>
                  </a:lnTo>
                  <a:lnTo>
                    <a:pt x="19771" y="269"/>
                  </a:lnTo>
                  <a:lnTo>
                    <a:pt x="19771" y="269"/>
                  </a:lnTo>
                  <a:lnTo>
                    <a:pt x="20216" y="23"/>
                  </a:lnTo>
                  <a:lnTo>
                    <a:pt x="20662" y="269"/>
                  </a:lnTo>
                  <a:lnTo>
                    <a:pt x="21107" y="23"/>
                  </a:lnTo>
                  <a:lnTo>
                    <a:pt x="21554" y="269"/>
                  </a:lnTo>
                  <a:lnTo>
                    <a:pt x="21999" y="23"/>
                  </a:lnTo>
                  <a:lnTo>
                    <a:pt x="22445" y="269"/>
                  </a:lnTo>
                  <a:lnTo>
                    <a:pt x="22890" y="23"/>
                  </a:lnTo>
                  <a:lnTo>
                    <a:pt x="23043" y="106"/>
                  </a:lnTo>
                  <a:lnTo>
                    <a:pt x="23043" y="83"/>
                  </a:lnTo>
                  <a:lnTo>
                    <a:pt x="22890" y="0"/>
                  </a:lnTo>
                  <a:lnTo>
                    <a:pt x="22445" y="246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0" name="Freeform 112"/>
            <p:cNvSpPr>
              <a:spLocks/>
            </p:cNvSpPr>
            <p:nvPr userDrawn="1"/>
          </p:nvSpPr>
          <p:spPr bwMode="auto">
            <a:xfrm>
              <a:off x="7382" y="4189"/>
              <a:ext cx="299" cy="90"/>
            </a:xfrm>
            <a:custGeom>
              <a:avLst/>
              <a:gdLst>
                <a:gd name="T0" fmla="*/ 582 w 897"/>
                <a:gd name="T1" fmla="*/ 91 h 269"/>
                <a:gd name="T2" fmla="*/ 582 w 897"/>
                <a:gd name="T3" fmla="*/ 104 h 269"/>
                <a:gd name="T4" fmla="*/ 556 w 897"/>
                <a:gd name="T5" fmla="*/ 104 h 269"/>
                <a:gd name="T6" fmla="*/ 299 w 897"/>
                <a:gd name="T7" fmla="*/ 246 h 269"/>
                <a:gd name="T8" fmla="*/ 42 w 897"/>
                <a:gd name="T9" fmla="*/ 104 h 269"/>
                <a:gd name="T10" fmla="*/ 0 w 897"/>
                <a:gd name="T11" fmla="*/ 104 h 269"/>
                <a:gd name="T12" fmla="*/ 299 w 897"/>
                <a:gd name="T13" fmla="*/ 269 h 269"/>
                <a:gd name="T14" fmla="*/ 744 w 897"/>
                <a:gd name="T15" fmla="*/ 23 h 269"/>
                <a:gd name="T16" fmla="*/ 897 w 897"/>
                <a:gd name="T17" fmla="*/ 107 h 269"/>
                <a:gd name="T18" fmla="*/ 897 w 897"/>
                <a:gd name="T19" fmla="*/ 84 h 269"/>
                <a:gd name="T20" fmla="*/ 744 w 897"/>
                <a:gd name="T21" fmla="*/ 0 h 269"/>
                <a:gd name="T22" fmla="*/ 582 w 897"/>
                <a:gd name="T23" fmla="*/ 9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7" h="269">
                  <a:moveTo>
                    <a:pt x="582" y="91"/>
                  </a:moveTo>
                  <a:lnTo>
                    <a:pt x="582" y="104"/>
                  </a:lnTo>
                  <a:lnTo>
                    <a:pt x="556" y="104"/>
                  </a:lnTo>
                  <a:lnTo>
                    <a:pt x="299" y="246"/>
                  </a:lnTo>
                  <a:lnTo>
                    <a:pt x="42" y="104"/>
                  </a:lnTo>
                  <a:lnTo>
                    <a:pt x="0" y="104"/>
                  </a:lnTo>
                  <a:lnTo>
                    <a:pt x="299" y="269"/>
                  </a:lnTo>
                  <a:lnTo>
                    <a:pt x="744" y="23"/>
                  </a:lnTo>
                  <a:lnTo>
                    <a:pt x="897" y="107"/>
                  </a:lnTo>
                  <a:lnTo>
                    <a:pt x="897" y="84"/>
                  </a:lnTo>
                  <a:lnTo>
                    <a:pt x="744" y="0"/>
                  </a:lnTo>
                  <a:lnTo>
                    <a:pt x="582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1" name="Freeform 113"/>
            <p:cNvSpPr>
              <a:spLocks/>
            </p:cNvSpPr>
            <p:nvPr userDrawn="1"/>
          </p:nvSpPr>
          <p:spPr bwMode="auto">
            <a:xfrm>
              <a:off x="3518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2" name="Freeform 114"/>
            <p:cNvSpPr>
              <a:spLocks/>
            </p:cNvSpPr>
            <p:nvPr userDrawn="1"/>
          </p:nvSpPr>
          <p:spPr bwMode="auto">
            <a:xfrm>
              <a:off x="3816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8 w 597"/>
                <a:gd name="T5" fmla="*/ 142 h 165"/>
                <a:gd name="T6" fmla="*/ 41 w 597"/>
                <a:gd name="T7" fmla="*/ 0 h 165"/>
                <a:gd name="T8" fmla="*/ 0 w 597"/>
                <a:gd name="T9" fmla="*/ 0 h 165"/>
                <a:gd name="T10" fmla="*/ 298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3" name="Freeform 115"/>
            <p:cNvSpPr>
              <a:spLocks/>
            </p:cNvSpPr>
            <p:nvPr userDrawn="1"/>
          </p:nvSpPr>
          <p:spPr bwMode="auto">
            <a:xfrm>
              <a:off x="4113" y="4224"/>
              <a:ext cx="199" cy="55"/>
            </a:xfrm>
            <a:custGeom>
              <a:avLst/>
              <a:gdLst>
                <a:gd name="T0" fmla="*/ 298 w 598"/>
                <a:gd name="T1" fmla="*/ 164 h 164"/>
                <a:gd name="T2" fmla="*/ 298 w 598"/>
                <a:gd name="T3" fmla="*/ 164 h 164"/>
                <a:gd name="T4" fmla="*/ 598 w 598"/>
                <a:gd name="T5" fmla="*/ 0 h 164"/>
                <a:gd name="T6" fmla="*/ 556 w 598"/>
                <a:gd name="T7" fmla="*/ 0 h 164"/>
                <a:gd name="T8" fmla="*/ 298 w 598"/>
                <a:gd name="T9" fmla="*/ 141 h 164"/>
                <a:gd name="T10" fmla="*/ 42 w 598"/>
                <a:gd name="T11" fmla="*/ 0 h 164"/>
                <a:gd name="T12" fmla="*/ 0 w 598"/>
                <a:gd name="T13" fmla="*/ 0 h 164"/>
                <a:gd name="T14" fmla="*/ 298 w 598"/>
                <a:gd name="T15" fmla="*/ 164 h 164"/>
                <a:gd name="T16" fmla="*/ 298 w 598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4">
                  <a:moveTo>
                    <a:pt x="298" y="164"/>
                  </a:moveTo>
                  <a:lnTo>
                    <a:pt x="298" y="164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298" y="14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4"/>
                  </a:lnTo>
                  <a:lnTo>
                    <a:pt x="298" y="16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4" name="Freeform 116"/>
            <p:cNvSpPr>
              <a:spLocks/>
            </p:cNvSpPr>
            <p:nvPr userDrawn="1"/>
          </p:nvSpPr>
          <p:spPr bwMode="auto">
            <a:xfrm>
              <a:off x="3221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3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5" name="Freeform 117"/>
            <p:cNvSpPr>
              <a:spLocks/>
            </p:cNvSpPr>
            <p:nvPr userDrawn="1"/>
          </p:nvSpPr>
          <p:spPr bwMode="auto">
            <a:xfrm>
              <a:off x="2329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6" name="Freeform 118"/>
            <p:cNvSpPr>
              <a:spLocks/>
            </p:cNvSpPr>
            <p:nvPr userDrawn="1"/>
          </p:nvSpPr>
          <p:spPr bwMode="auto">
            <a:xfrm>
              <a:off x="4707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7" name="Freeform 119"/>
            <p:cNvSpPr>
              <a:spLocks/>
            </p:cNvSpPr>
            <p:nvPr userDrawn="1"/>
          </p:nvSpPr>
          <p:spPr bwMode="auto">
            <a:xfrm>
              <a:off x="2032" y="4224"/>
              <a:ext cx="199" cy="55"/>
            </a:xfrm>
            <a:custGeom>
              <a:avLst/>
              <a:gdLst>
                <a:gd name="T0" fmla="*/ 300 w 598"/>
                <a:gd name="T1" fmla="*/ 165 h 165"/>
                <a:gd name="T2" fmla="*/ 300 w 598"/>
                <a:gd name="T3" fmla="*/ 165 h 165"/>
                <a:gd name="T4" fmla="*/ 598 w 598"/>
                <a:gd name="T5" fmla="*/ 0 h 165"/>
                <a:gd name="T6" fmla="*/ 556 w 598"/>
                <a:gd name="T7" fmla="*/ 0 h 165"/>
                <a:gd name="T8" fmla="*/ 300 w 598"/>
                <a:gd name="T9" fmla="*/ 142 h 165"/>
                <a:gd name="T10" fmla="*/ 42 w 598"/>
                <a:gd name="T11" fmla="*/ 0 h 165"/>
                <a:gd name="T12" fmla="*/ 0 w 598"/>
                <a:gd name="T13" fmla="*/ 0 h 165"/>
                <a:gd name="T14" fmla="*/ 298 w 598"/>
                <a:gd name="T15" fmla="*/ 165 h 165"/>
                <a:gd name="T16" fmla="*/ 300 w 598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5">
                  <a:moveTo>
                    <a:pt x="300" y="165"/>
                  </a:moveTo>
                  <a:lnTo>
                    <a:pt x="300" y="165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300" y="16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8" name="Freeform 120"/>
            <p:cNvSpPr>
              <a:spLocks/>
            </p:cNvSpPr>
            <p:nvPr userDrawn="1"/>
          </p:nvSpPr>
          <p:spPr bwMode="auto">
            <a:xfrm>
              <a:off x="2924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9" name="Freeform 121"/>
            <p:cNvSpPr>
              <a:spLocks/>
            </p:cNvSpPr>
            <p:nvPr userDrawn="1"/>
          </p:nvSpPr>
          <p:spPr bwMode="auto">
            <a:xfrm>
              <a:off x="2626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0" name="Freeform 122"/>
            <p:cNvSpPr>
              <a:spLocks/>
            </p:cNvSpPr>
            <p:nvPr userDrawn="1"/>
          </p:nvSpPr>
          <p:spPr bwMode="auto">
            <a:xfrm>
              <a:off x="5599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1" name="Freeform 123"/>
            <p:cNvSpPr>
              <a:spLocks/>
            </p:cNvSpPr>
            <p:nvPr userDrawn="1"/>
          </p:nvSpPr>
          <p:spPr bwMode="auto">
            <a:xfrm>
              <a:off x="5896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9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9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2" name="Freeform 124"/>
            <p:cNvSpPr>
              <a:spLocks/>
            </p:cNvSpPr>
            <p:nvPr userDrawn="1"/>
          </p:nvSpPr>
          <p:spPr bwMode="auto">
            <a:xfrm>
              <a:off x="7085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3" name="Freeform 125"/>
            <p:cNvSpPr>
              <a:spLocks/>
            </p:cNvSpPr>
            <p:nvPr userDrawn="1"/>
          </p:nvSpPr>
          <p:spPr bwMode="auto">
            <a:xfrm>
              <a:off x="6193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4" name="Freeform 126"/>
            <p:cNvSpPr>
              <a:spLocks/>
            </p:cNvSpPr>
            <p:nvPr userDrawn="1"/>
          </p:nvSpPr>
          <p:spPr bwMode="auto">
            <a:xfrm>
              <a:off x="5004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5 w 597"/>
                <a:gd name="T3" fmla="*/ 0 h 165"/>
                <a:gd name="T4" fmla="*/ 299 w 597"/>
                <a:gd name="T5" fmla="*/ 142 h 165"/>
                <a:gd name="T6" fmla="*/ 41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5" y="0"/>
                  </a:lnTo>
                  <a:lnTo>
                    <a:pt x="299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5" name="Freeform 127"/>
            <p:cNvSpPr>
              <a:spLocks/>
            </p:cNvSpPr>
            <p:nvPr userDrawn="1"/>
          </p:nvSpPr>
          <p:spPr bwMode="auto">
            <a:xfrm>
              <a:off x="5301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3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6" name="Freeform 128"/>
            <p:cNvSpPr>
              <a:spLocks/>
            </p:cNvSpPr>
            <p:nvPr userDrawn="1"/>
          </p:nvSpPr>
          <p:spPr bwMode="auto">
            <a:xfrm>
              <a:off x="6788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7" name="Freeform 129"/>
            <p:cNvSpPr>
              <a:spLocks/>
            </p:cNvSpPr>
            <p:nvPr userDrawn="1"/>
          </p:nvSpPr>
          <p:spPr bwMode="auto">
            <a:xfrm>
              <a:off x="1438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8" name="Freeform 130"/>
            <p:cNvSpPr>
              <a:spLocks/>
            </p:cNvSpPr>
            <p:nvPr userDrawn="1"/>
          </p:nvSpPr>
          <p:spPr bwMode="auto">
            <a:xfrm>
              <a:off x="249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9" name="Freeform 131"/>
            <p:cNvSpPr>
              <a:spLocks/>
            </p:cNvSpPr>
            <p:nvPr userDrawn="1"/>
          </p:nvSpPr>
          <p:spPr bwMode="auto">
            <a:xfrm>
              <a:off x="1735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0" name="Freeform 132"/>
            <p:cNvSpPr>
              <a:spLocks/>
            </p:cNvSpPr>
            <p:nvPr userDrawn="1"/>
          </p:nvSpPr>
          <p:spPr bwMode="auto">
            <a:xfrm>
              <a:off x="0" y="4224"/>
              <a:ext cx="151" cy="55"/>
            </a:xfrm>
            <a:custGeom>
              <a:avLst/>
              <a:gdLst>
                <a:gd name="T0" fmla="*/ 410 w 452"/>
                <a:gd name="T1" fmla="*/ 0 h 165"/>
                <a:gd name="T2" fmla="*/ 154 w 452"/>
                <a:gd name="T3" fmla="*/ 142 h 165"/>
                <a:gd name="T4" fmla="*/ 0 w 452"/>
                <a:gd name="T5" fmla="*/ 57 h 165"/>
                <a:gd name="T6" fmla="*/ 0 w 452"/>
                <a:gd name="T7" fmla="*/ 80 h 165"/>
                <a:gd name="T8" fmla="*/ 154 w 452"/>
                <a:gd name="T9" fmla="*/ 165 h 165"/>
                <a:gd name="T10" fmla="*/ 452 w 452"/>
                <a:gd name="T11" fmla="*/ 0 h 165"/>
                <a:gd name="T12" fmla="*/ 410 w 45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65">
                  <a:moveTo>
                    <a:pt x="410" y="0"/>
                  </a:moveTo>
                  <a:lnTo>
                    <a:pt x="154" y="142"/>
                  </a:lnTo>
                  <a:lnTo>
                    <a:pt x="0" y="57"/>
                  </a:lnTo>
                  <a:lnTo>
                    <a:pt x="0" y="80"/>
                  </a:lnTo>
                  <a:lnTo>
                    <a:pt x="154" y="165"/>
                  </a:lnTo>
                  <a:lnTo>
                    <a:pt x="452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1" name="Freeform 133"/>
            <p:cNvSpPr>
              <a:spLocks/>
            </p:cNvSpPr>
            <p:nvPr userDrawn="1"/>
          </p:nvSpPr>
          <p:spPr bwMode="auto">
            <a:xfrm>
              <a:off x="4410" y="4224"/>
              <a:ext cx="199" cy="55"/>
            </a:xfrm>
            <a:custGeom>
              <a:avLst/>
              <a:gdLst>
                <a:gd name="T0" fmla="*/ 306 w 597"/>
                <a:gd name="T1" fmla="*/ 161 h 165"/>
                <a:gd name="T2" fmla="*/ 597 w 597"/>
                <a:gd name="T3" fmla="*/ 0 h 165"/>
                <a:gd name="T4" fmla="*/ 555 w 597"/>
                <a:gd name="T5" fmla="*/ 0 h 165"/>
                <a:gd name="T6" fmla="*/ 306 w 597"/>
                <a:gd name="T7" fmla="*/ 138 h 165"/>
                <a:gd name="T8" fmla="*/ 299 w 597"/>
                <a:gd name="T9" fmla="*/ 142 h 165"/>
                <a:gd name="T10" fmla="*/ 41 w 597"/>
                <a:gd name="T11" fmla="*/ 0 h 165"/>
                <a:gd name="T12" fmla="*/ 0 w 597"/>
                <a:gd name="T13" fmla="*/ 0 h 165"/>
                <a:gd name="T14" fmla="*/ 299 w 597"/>
                <a:gd name="T15" fmla="*/ 165 h 165"/>
                <a:gd name="T16" fmla="*/ 306 w 597"/>
                <a:gd name="T17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165">
                  <a:moveTo>
                    <a:pt x="306" y="161"/>
                  </a:moveTo>
                  <a:lnTo>
                    <a:pt x="597" y="0"/>
                  </a:lnTo>
                  <a:lnTo>
                    <a:pt x="555" y="0"/>
                  </a:lnTo>
                  <a:lnTo>
                    <a:pt x="306" y="138"/>
                  </a:lnTo>
                  <a:lnTo>
                    <a:pt x="299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306" y="16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2" name="Freeform 134"/>
            <p:cNvSpPr>
              <a:spLocks/>
            </p:cNvSpPr>
            <p:nvPr userDrawn="1"/>
          </p:nvSpPr>
          <p:spPr bwMode="auto">
            <a:xfrm>
              <a:off x="546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3" name="Freeform 135"/>
            <p:cNvSpPr>
              <a:spLocks/>
            </p:cNvSpPr>
            <p:nvPr userDrawn="1"/>
          </p:nvSpPr>
          <p:spPr bwMode="auto">
            <a:xfrm>
              <a:off x="6490" y="4224"/>
              <a:ext cx="200" cy="55"/>
            </a:xfrm>
            <a:custGeom>
              <a:avLst/>
              <a:gdLst>
                <a:gd name="T0" fmla="*/ 300 w 598"/>
                <a:gd name="T1" fmla="*/ 165 h 165"/>
                <a:gd name="T2" fmla="*/ 300 w 598"/>
                <a:gd name="T3" fmla="*/ 165 h 165"/>
                <a:gd name="T4" fmla="*/ 598 w 598"/>
                <a:gd name="T5" fmla="*/ 0 h 165"/>
                <a:gd name="T6" fmla="*/ 556 w 598"/>
                <a:gd name="T7" fmla="*/ 0 h 165"/>
                <a:gd name="T8" fmla="*/ 300 w 598"/>
                <a:gd name="T9" fmla="*/ 142 h 165"/>
                <a:gd name="T10" fmla="*/ 42 w 598"/>
                <a:gd name="T11" fmla="*/ 0 h 165"/>
                <a:gd name="T12" fmla="*/ 0 w 598"/>
                <a:gd name="T13" fmla="*/ 0 h 165"/>
                <a:gd name="T14" fmla="*/ 300 w 598"/>
                <a:gd name="T15" fmla="*/ 165 h 165"/>
                <a:gd name="T16" fmla="*/ 300 w 598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5">
                  <a:moveTo>
                    <a:pt x="300" y="165"/>
                  </a:moveTo>
                  <a:lnTo>
                    <a:pt x="300" y="165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300" y="16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4" name="Freeform 136"/>
            <p:cNvSpPr>
              <a:spLocks/>
            </p:cNvSpPr>
            <p:nvPr userDrawn="1"/>
          </p:nvSpPr>
          <p:spPr bwMode="auto">
            <a:xfrm>
              <a:off x="1140" y="4224"/>
              <a:ext cx="200" cy="55"/>
            </a:xfrm>
            <a:custGeom>
              <a:avLst/>
              <a:gdLst>
                <a:gd name="T0" fmla="*/ 600 w 600"/>
                <a:gd name="T1" fmla="*/ 0 h 165"/>
                <a:gd name="T2" fmla="*/ 556 w 600"/>
                <a:gd name="T3" fmla="*/ 0 h 165"/>
                <a:gd name="T4" fmla="*/ 300 w 600"/>
                <a:gd name="T5" fmla="*/ 142 h 165"/>
                <a:gd name="T6" fmla="*/ 44 w 600"/>
                <a:gd name="T7" fmla="*/ 0 h 165"/>
                <a:gd name="T8" fmla="*/ 0 w 600"/>
                <a:gd name="T9" fmla="*/ 0 h 165"/>
                <a:gd name="T10" fmla="*/ 300 w 600"/>
                <a:gd name="T11" fmla="*/ 165 h 165"/>
                <a:gd name="T12" fmla="*/ 600 w 60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165">
                  <a:moveTo>
                    <a:pt x="600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5" name="Freeform 137"/>
            <p:cNvSpPr>
              <a:spLocks/>
            </p:cNvSpPr>
            <p:nvPr userDrawn="1"/>
          </p:nvSpPr>
          <p:spPr bwMode="auto">
            <a:xfrm>
              <a:off x="843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6" name="Freeform 138"/>
            <p:cNvSpPr>
              <a:spLocks/>
            </p:cNvSpPr>
            <p:nvPr userDrawn="1"/>
          </p:nvSpPr>
          <p:spPr bwMode="auto">
            <a:xfrm>
              <a:off x="7576" y="399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7" name="Freeform 139"/>
            <p:cNvSpPr>
              <a:spLocks/>
            </p:cNvSpPr>
            <p:nvPr userDrawn="1"/>
          </p:nvSpPr>
          <p:spPr bwMode="auto">
            <a:xfrm>
              <a:off x="0" y="4050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8" name="Freeform 140"/>
            <p:cNvSpPr>
              <a:spLocks/>
            </p:cNvSpPr>
            <p:nvPr userDrawn="1"/>
          </p:nvSpPr>
          <p:spPr bwMode="auto">
            <a:xfrm>
              <a:off x="7576" y="412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9" name="Freeform 141"/>
            <p:cNvSpPr>
              <a:spLocks/>
            </p:cNvSpPr>
            <p:nvPr userDrawn="1"/>
          </p:nvSpPr>
          <p:spPr bwMode="auto">
            <a:xfrm>
              <a:off x="0" y="4178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0" name="Freeform 142"/>
            <p:cNvSpPr>
              <a:spLocks/>
            </p:cNvSpPr>
            <p:nvPr userDrawn="1"/>
          </p:nvSpPr>
          <p:spPr bwMode="auto">
            <a:xfrm>
              <a:off x="0" y="414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1" name="Freeform 143"/>
            <p:cNvSpPr>
              <a:spLocks/>
            </p:cNvSpPr>
            <p:nvPr userDrawn="1"/>
          </p:nvSpPr>
          <p:spPr bwMode="auto">
            <a:xfrm>
              <a:off x="7576" y="409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5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5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2" name="Freeform 144"/>
            <p:cNvSpPr>
              <a:spLocks/>
            </p:cNvSpPr>
            <p:nvPr userDrawn="1"/>
          </p:nvSpPr>
          <p:spPr bwMode="auto">
            <a:xfrm>
              <a:off x="7576" y="4062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3" name="Freeform 145"/>
            <p:cNvSpPr>
              <a:spLocks/>
            </p:cNvSpPr>
            <p:nvPr userDrawn="1"/>
          </p:nvSpPr>
          <p:spPr bwMode="auto">
            <a:xfrm>
              <a:off x="0" y="411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4" name="Freeform 146"/>
            <p:cNvSpPr>
              <a:spLocks/>
            </p:cNvSpPr>
            <p:nvPr userDrawn="1"/>
          </p:nvSpPr>
          <p:spPr bwMode="auto">
            <a:xfrm>
              <a:off x="0" y="408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5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5" name="Freeform 147"/>
            <p:cNvSpPr>
              <a:spLocks/>
            </p:cNvSpPr>
            <p:nvPr userDrawn="1"/>
          </p:nvSpPr>
          <p:spPr bwMode="auto">
            <a:xfrm>
              <a:off x="7576" y="403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6" name="Freeform 148"/>
            <p:cNvSpPr>
              <a:spLocks/>
            </p:cNvSpPr>
            <p:nvPr userDrawn="1"/>
          </p:nvSpPr>
          <p:spPr bwMode="auto">
            <a:xfrm>
              <a:off x="7576" y="383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7" name="Freeform 149"/>
            <p:cNvSpPr>
              <a:spLocks/>
            </p:cNvSpPr>
            <p:nvPr userDrawn="1"/>
          </p:nvSpPr>
          <p:spPr bwMode="auto">
            <a:xfrm>
              <a:off x="0" y="389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8" name="Freeform 150"/>
            <p:cNvSpPr>
              <a:spLocks/>
            </p:cNvSpPr>
            <p:nvPr userDrawn="1"/>
          </p:nvSpPr>
          <p:spPr bwMode="auto">
            <a:xfrm>
              <a:off x="7576" y="396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9" name="Freeform 151"/>
            <p:cNvSpPr>
              <a:spLocks/>
            </p:cNvSpPr>
            <p:nvPr userDrawn="1"/>
          </p:nvSpPr>
          <p:spPr bwMode="auto">
            <a:xfrm>
              <a:off x="0" y="4020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0" name="Freeform 152"/>
            <p:cNvSpPr>
              <a:spLocks/>
            </p:cNvSpPr>
            <p:nvPr userDrawn="1"/>
          </p:nvSpPr>
          <p:spPr bwMode="auto">
            <a:xfrm>
              <a:off x="0" y="3988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4 h 111"/>
                <a:gd name="T4" fmla="*/ 0 w 315"/>
                <a:gd name="T5" fmla="*/ 27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1" name="Freeform 153"/>
            <p:cNvSpPr>
              <a:spLocks/>
            </p:cNvSpPr>
            <p:nvPr userDrawn="1"/>
          </p:nvSpPr>
          <p:spPr bwMode="auto">
            <a:xfrm>
              <a:off x="7576" y="393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2" name="Freeform 154"/>
            <p:cNvSpPr>
              <a:spLocks/>
            </p:cNvSpPr>
            <p:nvPr userDrawn="1"/>
          </p:nvSpPr>
          <p:spPr bwMode="auto">
            <a:xfrm>
              <a:off x="7576" y="390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3" name="Freeform 155"/>
            <p:cNvSpPr>
              <a:spLocks/>
            </p:cNvSpPr>
            <p:nvPr userDrawn="1"/>
          </p:nvSpPr>
          <p:spPr bwMode="auto">
            <a:xfrm>
              <a:off x="0" y="395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4" name="Freeform 156"/>
            <p:cNvSpPr>
              <a:spLocks/>
            </p:cNvSpPr>
            <p:nvPr userDrawn="1"/>
          </p:nvSpPr>
          <p:spPr bwMode="auto">
            <a:xfrm>
              <a:off x="0" y="392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5" name="Freeform 157"/>
            <p:cNvSpPr>
              <a:spLocks/>
            </p:cNvSpPr>
            <p:nvPr userDrawn="1"/>
          </p:nvSpPr>
          <p:spPr bwMode="auto">
            <a:xfrm>
              <a:off x="7576" y="3871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6" name="Freeform 158"/>
            <p:cNvSpPr>
              <a:spLocks/>
            </p:cNvSpPr>
            <p:nvPr userDrawn="1"/>
          </p:nvSpPr>
          <p:spPr bwMode="auto">
            <a:xfrm>
              <a:off x="0" y="373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7" name="Freeform 159"/>
            <p:cNvSpPr>
              <a:spLocks/>
            </p:cNvSpPr>
            <p:nvPr userDrawn="1"/>
          </p:nvSpPr>
          <p:spPr bwMode="auto">
            <a:xfrm>
              <a:off x="7576" y="368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8" name="Freeform 160"/>
            <p:cNvSpPr>
              <a:spLocks/>
            </p:cNvSpPr>
            <p:nvPr userDrawn="1"/>
          </p:nvSpPr>
          <p:spPr bwMode="auto">
            <a:xfrm>
              <a:off x="0" y="386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9" name="Freeform 161"/>
            <p:cNvSpPr>
              <a:spLocks/>
            </p:cNvSpPr>
            <p:nvPr userDrawn="1"/>
          </p:nvSpPr>
          <p:spPr bwMode="auto">
            <a:xfrm>
              <a:off x="7576" y="380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0" name="Freeform 162"/>
            <p:cNvSpPr>
              <a:spLocks/>
            </p:cNvSpPr>
            <p:nvPr userDrawn="1"/>
          </p:nvSpPr>
          <p:spPr bwMode="auto">
            <a:xfrm>
              <a:off x="0" y="3829"/>
              <a:ext cx="105" cy="37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1" name="Freeform 163"/>
            <p:cNvSpPr>
              <a:spLocks/>
            </p:cNvSpPr>
            <p:nvPr userDrawn="1"/>
          </p:nvSpPr>
          <p:spPr bwMode="auto">
            <a:xfrm>
              <a:off x="7576" y="3776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2" name="Freeform 164"/>
            <p:cNvSpPr>
              <a:spLocks/>
            </p:cNvSpPr>
            <p:nvPr userDrawn="1"/>
          </p:nvSpPr>
          <p:spPr bwMode="auto">
            <a:xfrm>
              <a:off x="0" y="379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3" name="Freeform 165"/>
            <p:cNvSpPr>
              <a:spLocks/>
            </p:cNvSpPr>
            <p:nvPr userDrawn="1"/>
          </p:nvSpPr>
          <p:spPr bwMode="auto">
            <a:xfrm>
              <a:off x="7576" y="374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4" name="Freeform 166"/>
            <p:cNvSpPr>
              <a:spLocks/>
            </p:cNvSpPr>
            <p:nvPr userDrawn="1"/>
          </p:nvSpPr>
          <p:spPr bwMode="auto">
            <a:xfrm>
              <a:off x="0" y="376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5" name="Freeform 167"/>
            <p:cNvSpPr>
              <a:spLocks/>
            </p:cNvSpPr>
            <p:nvPr userDrawn="1"/>
          </p:nvSpPr>
          <p:spPr bwMode="auto">
            <a:xfrm>
              <a:off x="7576" y="371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6" name="Freeform 168"/>
            <p:cNvSpPr>
              <a:spLocks/>
            </p:cNvSpPr>
            <p:nvPr userDrawn="1"/>
          </p:nvSpPr>
          <p:spPr bwMode="auto">
            <a:xfrm>
              <a:off x="7576" y="3522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7" name="Freeform 169"/>
            <p:cNvSpPr>
              <a:spLocks/>
            </p:cNvSpPr>
            <p:nvPr userDrawn="1"/>
          </p:nvSpPr>
          <p:spPr bwMode="auto">
            <a:xfrm>
              <a:off x="0" y="357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8" name="Freeform 170"/>
            <p:cNvSpPr>
              <a:spLocks/>
            </p:cNvSpPr>
            <p:nvPr userDrawn="1"/>
          </p:nvSpPr>
          <p:spPr bwMode="auto">
            <a:xfrm>
              <a:off x="7576" y="3650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5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5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9" name="Freeform 171"/>
            <p:cNvSpPr>
              <a:spLocks/>
            </p:cNvSpPr>
            <p:nvPr userDrawn="1"/>
          </p:nvSpPr>
          <p:spPr bwMode="auto">
            <a:xfrm>
              <a:off x="0" y="370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0" name="Freeform 172"/>
            <p:cNvSpPr>
              <a:spLocks/>
            </p:cNvSpPr>
            <p:nvPr userDrawn="1"/>
          </p:nvSpPr>
          <p:spPr bwMode="auto">
            <a:xfrm>
              <a:off x="7576" y="361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1" name="Freeform 173"/>
            <p:cNvSpPr>
              <a:spLocks/>
            </p:cNvSpPr>
            <p:nvPr userDrawn="1"/>
          </p:nvSpPr>
          <p:spPr bwMode="auto">
            <a:xfrm>
              <a:off x="0" y="3670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2" name="Freeform 174"/>
            <p:cNvSpPr>
              <a:spLocks/>
            </p:cNvSpPr>
            <p:nvPr userDrawn="1"/>
          </p:nvSpPr>
          <p:spPr bwMode="auto">
            <a:xfrm>
              <a:off x="7576" y="358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3" name="Freeform 175"/>
            <p:cNvSpPr>
              <a:spLocks/>
            </p:cNvSpPr>
            <p:nvPr userDrawn="1"/>
          </p:nvSpPr>
          <p:spPr bwMode="auto">
            <a:xfrm>
              <a:off x="0" y="3638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4" name="Freeform 176"/>
            <p:cNvSpPr>
              <a:spLocks/>
            </p:cNvSpPr>
            <p:nvPr userDrawn="1"/>
          </p:nvSpPr>
          <p:spPr bwMode="auto">
            <a:xfrm>
              <a:off x="7576" y="355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5" name="Freeform 177"/>
            <p:cNvSpPr>
              <a:spLocks/>
            </p:cNvSpPr>
            <p:nvPr userDrawn="1"/>
          </p:nvSpPr>
          <p:spPr bwMode="auto">
            <a:xfrm>
              <a:off x="0" y="3606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5 h 111"/>
                <a:gd name="T4" fmla="*/ 0 w 315"/>
                <a:gd name="T5" fmla="*/ 28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6" name="Freeform 178"/>
            <p:cNvSpPr>
              <a:spLocks/>
            </p:cNvSpPr>
            <p:nvPr userDrawn="1"/>
          </p:nvSpPr>
          <p:spPr bwMode="auto">
            <a:xfrm>
              <a:off x="0" y="341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7" name="Freeform 179"/>
            <p:cNvSpPr>
              <a:spLocks/>
            </p:cNvSpPr>
            <p:nvPr userDrawn="1"/>
          </p:nvSpPr>
          <p:spPr bwMode="auto">
            <a:xfrm>
              <a:off x="7576" y="336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8" name="Freeform 180"/>
            <p:cNvSpPr>
              <a:spLocks/>
            </p:cNvSpPr>
            <p:nvPr userDrawn="1"/>
          </p:nvSpPr>
          <p:spPr bwMode="auto">
            <a:xfrm>
              <a:off x="7576" y="349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9" name="Freeform 181"/>
            <p:cNvSpPr>
              <a:spLocks/>
            </p:cNvSpPr>
            <p:nvPr userDrawn="1"/>
          </p:nvSpPr>
          <p:spPr bwMode="auto">
            <a:xfrm>
              <a:off x="0" y="354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0" name="Freeform 182"/>
            <p:cNvSpPr>
              <a:spLocks/>
            </p:cNvSpPr>
            <p:nvPr userDrawn="1"/>
          </p:nvSpPr>
          <p:spPr bwMode="auto">
            <a:xfrm>
              <a:off x="7576" y="3459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1" name="Freeform 183"/>
            <p:cNvSpPr>
              <a:spLocks/>
            </p:cNvSpPr>
            <p:nvPr userDrawn="1"/>
          </p:nvSpPr>
          <p:spPr bwMode="auto">
            <a:xfrm>
              <a:off x="0" y="351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2" name="Freeform 184"/>
            <p:cNvSpPr>
              <a:spLocks/>
            </p:cNvSpPr>
            <p:nvPr userDrawn="1"/>
          </p:nvSpPr>
          <p:spPr bwMode="auto">
            <a:xfrm>
              <a:off x="7576" y="342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3" name="Freeform 185"/>
            <p:cNvSpPr>
              <a:spLocks/>
            </p:cNvSpPr>
            <p:nvPr userDrawn="1"/>
          </p:nvSpPr>
          <p:spPr bwMode="auto">
            <a:xfrm>
              <a:off x="0" y="347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4" name="Freeform 186"/>
            <p:cNvSpPr>
              <a:spLocks/>
            </p:cNvSpPr>
            <p:nvPr userDrawn="1"/>
          </p:nvSpPr>
          <p:spPr bwMode="auto">
            <a:xfrm>
              <a:off x="7576" y="3395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5" name="Freeform 187"/>
            <p:cNvSpPr>
              <a:spLocks/>
            </p:cNvSpPr>
            <p:nvPr userDrawn="1"/>
          </p:nvSpPr>
          <p:spPr bwMode="auto">
            <a:xfrm>
              <a:off x="0" y="344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6" name="Freeform 188"/>
            <p:cNvSpPr>
              <a:spLocks/>
            </p:cNvSpPr>
            <p:nvPr userDrawn="1"/>
          </p:nvSpPr>
          <p:spPr bwMode="auto">
            <a:xfrm>
              <a:off x="0" y="325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7" name="Freeform 189"/>
            <p:cNvSpPr>
              <a:spLocks/>
            </p:cNvSpPr>
            <p:nvPr userDrawn="1"/>
          </p:nvSpPr>
          <p:spPr bwMode="auto">
            <a:xfrm>
              <a:off x="7576" y="320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8" name="Freeform 190"/>
            <p:cNvSpPr>
              <a:spLocks/>
            </p:cNvSpPr>
            <p:nvPr userDrawn="1"/>
          </p:nvSpPr>
          <p:spPr bwMode="auto">
            <a:xfrm>
              <a:off x="7576" y="3328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9" name="Freeform 191"/>
            <p:cNvSpPr>
              <a:spLocks/>
            </p:cNvSpPr>
            <p:nvPr userDrawn="1"/>
          </p:nvSpPr>
          <p:spPr bwMode="auto">
            <a:xfrm>
              <a:off x="0" y="338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0" name="Freeform 192"/>
            <p:cNvSpPr>
              <a:spLocks/>
            </p:cNvSpPr>
            <p:nvPr userDrawn="1"/>
          </p:nvSpPr>
          <p:spPr bwMode="auto">
            <a:xfrm>
              <a:off x="0" y="334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1" name="Freeform 193"/>
            <p:cNvSpPr>
              <a:spLocks/>
            </p:cNvSpPr>
            <p:nvPr userDrawn="1"/>
          </p:nvSpPr>
          <p:spPr bwMode="auto">
            <a:xfrm>
              <a:off x="7576" y="329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2" name="Freeform 194"/>
            <p:cNvSpPr>
              <a:spLocks/>
            </p:cNvSpPr>
            <p:nvPr userDrawn="1"/>
          </p:nvSpPr>
          <p:spPr bwMode="auto">
            <a:xfrm>
              <a:off x="0" y="331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3" name="Freeform 195"/>
            <p:cNvSpPr>
              <a:spLocks/>
            </p:cNvSpPr>
            <p:nvPr userDrawn="1"/>
          </p:nvSpPr>
          <p:spPr bwMode="auto">
            <a:xfrm>
              <a:off x="7576" y="326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4" name="Freeform 196"/>
            <p:cNvSpPr>
              <a:spLocks/>
            </p:cNvSpPr>
            <p:nvPr userDrawn="1"/>
          </p:nvSpPr>
          <p:spPr bwMode="auto">
            <a:xfrm>
              <a:off x="7576" y="3232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5" name="Freeform 197"/>
            <p:cNvSpPr>
              <a:spLocks/>
            </p:cNvSpPr>
            <p:nvPr userDrawn="1"/>
          </p:nvSpPr>
          <p:spPr bwMode="auto">
            <a:xfrm>
              <a:off x="0" y="328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6" name="Freeform 198"/>
            <p:cNvSpPr>
              <a:spLocks/>
            </p:cNvSpPr>
            <p:nvPr userDrawn="1"/>
          </p:nvSpPr>
          <p:spPr bwMode="auto">
            <a:xfrm>
              <a:off x="7576" y="304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7" name="Freeform 199"/>
            <p:cNvSpPr>
              <a:spLocks/>
            </p:cNvSpPr>
            <p:nvPr userDrawn="1"/>
          </p:nvSpPr>
          <p:spPr bwMode="auto">
            <a:xfrm>
              <a:off x="0" y="309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8" name="Freeform 200"/>
            <p:cNvSpPr>
              <a:spLocks/>
            </p:cNvSpPr>
            <p:nvPr userDrawn="1"/>
          </p:nvSpPr>
          <p:spPr bwMode="auto">
            <a:xfrm>
              <a:off x="7576" y="317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9" name="Freeform 201"/>
            <p:cNvSpPr>
              <a:spLocks/>
            </p:cNvSpPr>
            <p:nvPr userDrawn="1"/>
          </p:nvSpPr>
          <p:spPr bwMode="auto">
            <a:xfrm>
              <a:off x="0" y="3222"/>
              <a:ext cx="105" cy="37"/>
            </a:xfrm>
            <a:custGeom>
              <a:avLst/>
              <a:gdLst>
                <a:gd name="T0" fmla="*/ 154 w 315"/>
                <a:gd name="T1" fmla="*/ 87 h 110"/>
                <a:gd name="T2" fmla="*/ 0 w 315"/>
                <a:gd name="T3" fmla="*/ 4 h 110"/>
                <a:gd name="T4" fmla="*/ 0 w 315"/>
                <a:gd name="T5" fmla="*/ 27 h 110"/>
                <a:gd name="T6" fmla="*/ 154 w 315"/>
                <a:gd name="T7" fmla="*/ 110 h 110"/>
                <a:gd name="T8" fmla="*/ 315 w 315"/>
                <a:gd name="T9" fmla="*/ 23 h 110"/>
                <a:gd name="T10" fmla="*/ 315 w 315"/>
                <a:gd name="T11" fmla="*/ 0 h 110"/>
                <a:gd name="T12" fmla="*/ 154 w 315"/>
                <a:gd name="T13" fmla="*/ 8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0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0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0" name="Freeform 202"/>
            <p:cNvSpPr>
              <a:spLocks/>
            </p:cNvSpPr>
            <p:nvPr userDrawn="1"/>
          </p:nvSpPr>
          <p:spPr bwMode="auto">
            <a:xfrm>
              <a:off x="0" y="3190"/>
              <a:ext cx="105" cy="37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1" name="Freeform 203"/>
            <p:cNvSpPr>
              <a:spLocks/>
            </p:cNvSpPr>
            <p:nvPr userDrawn="1"/>
          </p:nvSpPr>
          <p:spPr bwMode="auto">
            <a:xfrm>
              <a:off x="7576" y="313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2" name="Freeform 204"/>
            <p:cNvSpPr>
              <a:spLocks/>
            </p:cNvSpPr>
            <p:nvPr userDrawn="1"/>
          </p:nvSpPr>
          <p:spPr bwMode="auto">
            <a:xfrm>
              <a:off x="0" y="315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" name="Group 406"/>
          <p:cNvGrpSpPr>
            <a:grpSpLocks/>
          </p:cNvGrpSpPr>
          <p:nvPr userDrawn="1"/>
        </p:nvGrpSpPr>
        <p:grpSpPr bwMode="auto">
          <a:xfrm>
            <a:off x="0" y="25401"/>
            <a:ext cx="12193599" cy="4995976"/>
            <a:chOff x="0" y="16"/>
            <a:chExt cx="7681" cy="3147"/>
          </a:xfrm>
        </p:grpSpPr>
        <p:sp>
          <p:nvSpPr>
            <p:cNvPr id="133" name="Freeform 206"/>
            <p:cNvSpPr>
              <a:spLocks/>
            </p:cNvSpPr>
            <p:nvPr userDrawn="1"/>
          </p:nvSpPr>
          <p:spPr bwMode="auto">
            <a:xfrm>
              <a:off x="7576" y="3105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" name="Freeform 207"/>
            <p:cNvSpPr>
              <a:spLocks/>
            </p:cNvSpPr>
            <p:nvPr userDrawn="1"/>
          </p:nvSpPr>
          <p:spPr bwMode="auto">
            <a:xfrm>
              <a:off x="0" y="3125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" name="Freeform 208"/>
            <p:cNvSpPr>
              <a:spLocks/>
            </p:cNvSpPr>
            <p:nvPr userDrawn="1"/>
          </p:nvSpPr>
          <p:spPr bwMode="auto">
            <a:xfrm>
              <a:off x="7576" y="307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" name="Freeform 209"/>
            <p:cNvSpPr>
              <a:spLocks/>
            </p:cNvSpPr>
            <p:nvPr userDrawn="1"/>
          </p:nvSpPr>
          <p:spPr bwMode="auto">
            <a:xfrm>
              <a:off x="0" y="293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" name="Freeform 210"/>
            <p:cNvSpPr>
              <a:spLocks/>
            </p:cNvSpPr>
            <p:nvPr userDrawn="1"/>
          </p:nvSpPr>
          <p:spPr bwMode="auto">
            <a:xfrm>
              <a:off x="7576" y="288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" name="Freeform 211"/>
            <p:cNvSpPr>
              <a:spLocks/>
            </p:cNvSpPr>
            <p:nvPr userDrawn="1"/>
          </p:nvSpPr>
          <p:spPr bwMode="auto">
            <a:xfrm>
              <a:off x="0" y="3063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" name="Freeform 212"/>
            <p:cNvSpPr>
              <a:spLocks/>
            </p:cNvSpPr>
            <p:nvPr userDrawn="1"/>
          </p:nvSpPr>
          <p:spPr bwMode="auto">
            <a:xfrm>
              <a:off x="7576" y="301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" name="Freeform 213"/>
            <p:cNvSpPr>
              <a:spLocks/>
            </p:cNvSpPr>
            <p:nvPr userDrawn="1"/>
          </p:nvSpPr>
          <p:spPr bwMode="auto">
            <a:xfrm>
              <a:off x="0" y="303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" name="Freeform 214"/>
            <p:cNvSpPr>
              <a:spLocks/>
            </p:cNvSpPr>
            <p:nvPr userDrawn="1"/>
          </p:nvSpPr>
          <p:spPr bwMode="auto">
            <a:xfrm>
              <a:off x="7576" y="297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" name="Freeform 215"/>
            <p:cNvSpPr>
              <a:spLocks/>
            </p:cNvSpPr>
            <p:nvPr userDrawn="1"/>
          </p:nvSpPr>
          <p:spPr bwMode="auto">
            <a:xfrm>
              <a:off x="0" y="2999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" name="Freeform 216"/>
            <p:cNvSpPr>
              <a:spLocks/>
            </p:cNvSpPr>
            <p:nvPr userDrawn="1"/>
          </p:nvSpPr>
          <p:spPr bwMode="auto">
            <a:xfrm>
              <a:off x="7576" y="2947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" name="Freeform 217"/>
            <p:cNvSpPr>
              <a:spLocks/>
            </p:cNvSpPr>
            <p:nvPr userDrawn="1"/>
          </p:nvSpPr>
          <p:spPr bwMode="auto">
            <a:xfrm>
              <a:off x="7576" y="291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" name="Freeform 218"/>
            <p:cNvSpPr>
              <a:spLocks/>
            </p:cNvSpPr>
            <p:nvPr userDrawn="1"/>
          </p:nvSpPr>
          <p:spPr bwMode="auto">
            <a:xfrm>
              <a:off x="0" y="296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" name="Freeform 219"/>
            <p:cNvSpPr>
              <a:spLocks/>
            </p:cNvSpPr>
            <p:nvPr userDrawn="1"/>
          </p:nvSpPr>
          <p:spPr bwMode="auto">
            <a:xfrm>
              <a:off x="7576" y="272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" name="Freeform 220"/>
            <p:cNvSpPr>
              <a:spLocks/>
            </p:cNvSpPr>
            <p:nvPr userDrawn="1"/>
          </p:nvSpPr>
          <p:spPr bwMode="auto">
            <a:xfrm>
              <a:off x="0" y="277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" name="Freeform 221"/>
            <p:cNvSpPr>
              <a:spLocks/>
            </p:cNvSpPr>
            <p:nvPr userDrawn="1"/>
          </p:nvSpPr>
          <p:spPr bwMode="auto">
            <a:xfrm>
              <a:off x="7576" y="2852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" name="Freeform 222"/>
            <p:cNvSpPr>
              <a:spLocks/>
            </p:cNvSpPr>
            <p:nvPr userDrawn="1"/>
          </p:nvSpPr>
          <p:spPr bwMode="auto">
            <a:xfrm>
              <a:off x="0" y="290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4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4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" name="Freeform 223"/>
            <p:cNvSpPr>
              <a:spLocks/>
            </p:cNvSpPr>
            <p:nvPr userDrawn="1"/>
          </p:nvSpPr>
          <p:spPr bwMode="auto">
            <a:xfrm>
              <a:off x="0" y="287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" name="Freeform 224"/>
            <p:cNvSpPr>
              <a:spLocks/>
            </p:cNvSpPr>
            <p:nvPr userDrawn="1"/>
          </p:nvSpPr>
          <p:spPr bwMode="auto">
            <a:xfrm>
              <a:off x="7576" y="282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" name="Freeform 225"/>
            <p:cNvSpPr>
              <a:spLocks/>
            </p:cNvSpPr>
            <p:nvPr userDrawn="1"/>
          </p:nvSpPr>
          <p:spPr bwMode="auto">
            <a:xfrm>
              <a:off x="0" y="2840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4 h 111"/>
                <a:gd name="T4" fmla="*/ 0 w 315"/>
                <a:gd name="T5" fmla="*/ 27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" name="Freeform 226"/>
            <p:cNvSpPr>
              <a:spLocks/>
            </p:cNvSpPr>
            <p:nvPr userDrawn="1"/>
          </p:nvSpPr>
          <p:spPr bwMode="auto">
            <a:xfrm>
              <a:off x="7576" y="278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" name="Freeform 227"/>
            <p:cNvSpPr>
              <a:spLocks/>
            </p:cNvSpPr>
            <p:nvPr userDrawn="1"/>
          </p:nvSpPr>
          <p:spPr bwMode="auto">
            <a:xfrm>
              <a:off x="7576" y="275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" name="Freeform 228"/>
            <p:cNvSpPr>
              <a:spLocks/>
            </p:cNvSpPr>
            <p:nvPr userDrawn="1"/>
          </p:nvSpPr>
          <p:spPr bwMode="auto">
            <a:xfrm>
              <a:off x="0" y="280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" name="Freeform 229"/>
            <p:cNvSpPr>
              <a:spLocks/>
            </p:cNvSpPr>
            <p:nvPr userDrawn="1"/>
          </p:nvSpPr>
          <p:spPr bwMode="auto">
            <a:xfrm>
              <a:off x="7576" y="256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" name="Freeform 230"/>
            <p:cNvSpPr>
              <a:spLocks/>
            </p:cNvSpPr>
            <p:nvPr userDrawn="1"/>
          </p:nvSpPr>
          <p:spPr bwMode="auto">
            <a:xfrm>
              <a:off x="0" y="261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" name="Freeform 231"/>
            <p:cNvSpPr>
              <a:spLocks/>
            </p:cNvSpPr>
            <p:nvPr userDrawn="1"/>
          </p:nvSpPr>
          <p:spPr bwMode="auto">
            <a:xfrm>
              <a:off x="7576" y="2693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" name="Freeform 232"/>
            <p:cNvSpPr>
              <a:spLocks/>
            </p:cNvSpPr>
            <p:nvPr userDrawn="1"/>
          </p:nvSpPr>
          <p:spPr bwMode="auto">
            <a:xfrm>
              <a:off x="0" y="274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" name="Freeform 233"/>
            <p:cNvSpPr>
              <a:spLocks/>
            </p:cNvSpPr>
            <p:nvPr userDrawn="1"/>
          </p:nvSpPr>
          <p:spPr bwMode="auto">
            <a:xfrm>
              <a:off x="7576" y="2661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" name="Freeform 234"/>
            <p:cNvSpPr>
              <a:spLocks/>
            </p:cNvSpPr>
            <p:nvPr userDrawn="1"/>
          </p:nvSpPr>
          <p:spPr bwMode="auto">
            <a:xfrm>
              <a:off x="0" y="271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" name="Freeform 235"/>
            <p:cNvSpPr>
              <a:spLocks/>
            </p:cNvSpPr>
            <p:nvPr userDrawn="1"/>
          </p:nvSpPr>
          <p:spPr bwMode="auto">
            <a:xfrm>
              <a:off x="0" y="268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" name="Freeform 236"/>
            <p:cNvSpPr>
              <a:spLocks/>
            </p:cNvSpPr>
            <p:nvPr userDrawn="1"/>
          </p:nvSpPr>
          <p:spPr bwMode="auto">
            <a:xfrm>
              <a:off x="7576" y="262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" name="Freeform 237"/>
            <p:cNvSpPr>
              <a:spLocks/>
            </p:cNvSpPr>
            <p:nvPr userDrawn="1"/>
          </p:nvSpPr>
          <p:spPr bwMode="auto">
            <a:xfrm>
              <a:off x="0" y="2649"/>
              <a:ext cx="105" cy="38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" name="Freeform 238"/>
            <p:cNvSpPr>
              <a:spLocks/>
            </p:cNvSpPr>
            <p:nvPr userDrawn="1"/>
          </p:nvSpPr>
          <p:spPr bwMode="auto">
            <a:xfrm>
              <a:off x="7576" y="259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" name="Freeform 239"/>
            <p:cNvSpPr>
              <a:spLocks/>
            </p:cNvSpPr>
            <p:nvPr userDrawn="1"/>
          </p:nvSpPr>
          <p:spPr bwMode="auto">
            <a:xfrm>
              <a:off x="0" y="2458"/>
              <a:ext cx="105" cy="38"/>
            </a:xfrm>
            <a:custGeom>
              <a:avLst/>
              <a:gdLst>
                <a:gd name="T0" fmla="*/ 154 w 315"/>
                <a:gd name="T1" fmla="*/ 88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Freeform 240"/>
            <p:cNvSpPr>
              <a:spLocks/>
            </p:cNvSpPr>
            <p:nvPr userDrawn="1"/>
          </p:nvSpPr>
          <p:spPr bwMode="auto">
            <a:xfrm>
              <a:off x="7576" y="240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" name="Freeform 241"/>
            <p:cNvSpPr>
              <a:spLocks/>
            </p:cNvSpPr>
            <p:nvPr userDrawn="1"/>
          </p:nvSpPr>
          <p:spPr bwMode="auto">
            <a:xfrm>
              <a:off x="0" y="258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" name="Freeform 242"/>
            <p:cNvSpPr>
              <a:spLocks/>
            </p:cNvSpPr>
            <p:nvPr userDrawn="1"/>
          </p:nvSpPr>
          <p:spPr bwMode="auto">
            <a:xfrm>
              <a:off x="7576" y="253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" name="Freeform 243"/>
            <p:cNvSpPr>
              <a:spLocks/>
            </p:cNvSpPr>
            <p:nvPr userDrawn="1"/>
          </p:nvSpPr>
          <p:spPr bwMode="auto">
            <a:xfrm>
              <a:off x="7576" y="2502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" name="Freeform 244"/>
            <p:cNvSpPr>
              <a:spLocks/>
            </p:cNvSpPr>
            <p:nvPr userDrawn="1"/>
          </p:nvSpPr>
          <p:spPr bwMode="auto">
            <a:xfrm>
              <a:off x="0" y="255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Freeform 245"/>
            <p:cNvSpPr>
              <a:spLocks/>
            </p:cNvSpPr>
            <p:nvPr userDrawn="1"/>
          </p:nvSpPr>
          <p:spPr bwMode="auto">
            <a:xfrm>
              <a:off x="0" y="252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" name="Freeform 246"/>
            <p:cNvSpPr>
              <a:spLocks/>
            </p:cNvSpPr>
            <p:nvPr userDrawn="1"/>
          </p:nvSpPr>
          <p:spPr bwMode="auto">
            <a:xfrm>
              <a:off x="7576" y="2470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" name="Freeform 247"/>
            <p:cNvSpPr>
              <a:spLocks/>
            </p:cNvSpPr>
            <p:nvPr userDrawn="1"/>
          </p:nvSpPr>
          <p:spPr bwMode="auto">
            <a:xfrm>
              <a:off x="7576" y="243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" name="Freeform 248"/>
            <p:cNvSpPr>
              <a:spLocks/>
            </p:cNvSpPr>
            <p:nvPr userDrawn="1"/>
          </p:nvSpPr>
          <p:spPr bwMode="auto">
            <a:xfrm>
              <a:off x="0" y="2490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" name="Freeform 249"/>
            <p:cNvSpPr>
              <a:spLocks/>
            </p:cNvSpPr>
            <p:nvPr userDrawn="1"/>
          </p:nvSpPr>
          <p:spPr bwMode="auto">
            <a:xfrm>
              <a:off x="7576" y="224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" name="Freeform 250"/>
            <p:cNvSpPr>
              <a:spLocks/>
            </p:cNvSpPr>
            <p:nvPr userDrawn="1"/>
          </p:nvSpPr>
          <p:spPr bwMode="auto">
            <a:xfrm>
              <a:off x="0" y="229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" name="Freeform 251"/>
            <p:cNvSpPr>
              <a:spLocks/>
            </p:cNvSpPr>
            <p:nvPr userDrawn="1"/>
          </p:nvSpPr>
          <p:spPr bwMode="auto">
            <a:xfrm>
              <a:off x="7576" y="237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" name="Freeform 252"/>
            <p:cNvSpPr>
              <a:spLocks/>
            </p:cNvSpPr>
            <p:nvPr userDrawn="1"/>
          </p:nvSpPr>
          <p:spPr bwMode="auto">
            <a:xfrm>
              <a:off x="0" y="2427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" name="Freeform 253"/>
            <p:cNvSpPr>
              <a:spLocks/>
            </p:cNvSpPr>
            <p:nvPr userDrawn="1"/>
          </p:nvSpPr>
          <p:spPr bwMode="auto">
            <a:xfrm>
              <a:off x="0" y="2396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5 h 111"/>
                <a:gd name="T4" fmla="*/ 0 w 315"/>
                <a:gd name="T5" fmla="*/ 28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" name="Freeform 254"/>
            <p:cNvSpPr>
              <a:spLocks/>
            </p:cNvSpPr>
            <p:nvPr userDrawn="1"/>
          </p:nvSpPr>
          <p:spPr bwMode="auto">
            <a:xfrm>
              <a:off x="7576" y="234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" name="Freeform 255"/>
            <p:cNvSpPr>
              <a:spLocks/>
            </p:cNvSpPr>
            <p:nvPr userDrawn="1"/>
          </p:nvSpPr>
          <p:spPr bwMode="auto">
            <a:xfrm>
              <a:off x="7576" y="2311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" name="Freeform 256"/>
            <p:cNvSpPr>
              <a:spLocks/>
            </p:cNvSpPr>
            <p:nvPr userDrawn="1"/>
          </p:nvSpPr>
          <p:spPr bwMode="auto">
            <a:xfrm>
              <a:off x="0" y="236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" name="Freeform 257"/>
            <p:cNvSpPr>
              <a:spLocks/>
            </p:cNvSpPr>
            <p:nvPr userDrawn="1"/>
          </p:nvSpPr>
          <p:spPr bwMode="auto">
            <a:xfrm>
              <a:off x="0" y="233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" name="Freeform 258"/>
            <p:cNvSpPr>
              <a:spLocks/>
            </p:cNvSpPr>
            <p:nvPr userDrawn="1"/>
          </p:nvSpPr>
          <p:spPr bwMode="auto">
            <a:xfrm>
              <a:off x="7576" y="2279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" name="Freeform 259"/>
            <p:cNvSpPr>
              <a:spLocks/>
            </p:cNvSpPr>
            <p:nvPr userDrawn="1"/>
          </p:nvSpPr>
          <p:spPr bwMode="auto">
            <a:xfrm>
              <a:off x="0" y="2140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" name="Freeform 260"/>
            <p:cNvSpPr>
              <a:spLocks/>
            </p:cNvSpPr>
            <p:nvPr userDrawn="1"/>
          </p:nvSpPr>
          <p:spPr bwMode="auto">
            <a:xfrm>
              <a:off x="7576" y="208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" name="Freeform 261"/>
            <p:cNvSpPr>
              <a:spLocks/>
            </p:cNvSpPr>
            <p:nvPr userDrawn="1"/>
          </p:nvSpPr>
          <p:spPr bwMode="auto">
            <a:xfrm>
              <a:off x="7576" y="2216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" name="Freeform 262"/>
            <p:cNvSpPr>
              <a:spLocks/>
            </p:cNvSpPr>
            <p:nvPr userDrawn="1"/>
          </p:nvSpPr>
          <p:spPr bwMode="auto">
            <a:xfrm>
              <a:off x="0" y="226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" name="Freeform 263"/>
            <p:cNvSpPr>
              <a:spLocks/>
            </p:cNvSpPr>
            <p:nvPr userDrawn="1"/>
          </p:nvSpPr>
          <p:spPr bwMode="auto">
            <a:xfrm>
              <a:off x="0" y="223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" name="Freeform 264"/>
            <p:cNvSpPr>
              <a:spLocks/>
            </p:cNvSpPr>
            <p:nvPr userDrawn="1"/>
          </p:nvSpPr>
          <p:spPr bwMode="auto">
            <a:xfrm>
              <a:off x="7576" y="2184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" name="Freeform 265"/>
            <p:cNvSpPr>
              <a:spLocks/>
            </p:cNvSpPr>
            <p:nvPr userDrawn="1"/>
          </p:nvSpPr>
          <p:spPr bwMode="auto">
            <a:xfrm>
              <a:off x="7576" y="215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" name="Freeform 266"/>
            <p:cNvSpPr>
              <a:spLocks/>
            </p:cNvSpPr>
            <p:nvPr userDrawn="1"/>
          </p:nvSpPr>
          <p:spPr bwMode="auto">
            <a:xfrm>
              <a:off x="0" y="220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" name="Freeform 267"/>
            <p:cNvSpPr>
              <a:spLocks/>
            </p:cNvSpPr>
            <p:nvPr userDrawn="1"/>
          </p:nvSpPr>
          <p:spPr bwMode="auto">
            <a:xfrm>
              <a:off x="7576" y="2120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" name="Freeform 268"/>
            <p:cNvSpPr>
              <a:spLocks/>
            </p:cNvSpPr>
            <p:nvPr userDrawn="1"/>
          </p:nvSpPr>
          <p:spPr bwMode="auto">
            <a:xfrm>
              <a:off x="0" y="217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" name="Freeform 269"/>
            <p:cNvSpPr>
              <a:spLocks/>
            </p:cNvSpPr>
            <p:nvPr userDrawn="1"/>
          </p:nvSpPr>
          <p:spPr bwMode="auto">
            <a:xfrm>
              <a:off x="7576" y="192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" name="Freeform 270"/>
            <p:cNvSpPr>
              <a:spLocks/>
            </p:cNvSpPr>
            <p:nvPr userDrawn="1"/>
          </p:nvSpPr>
          <p:spPr bwMode="auto">
            <a:xfrm>
              <a:off x="0" y="1978"/>
              <a:ext cx="105" cy="38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" name="Freeform 271"/>
            <p:cNvSpPr>
              <a:spLocks/>
            </p:cNvSpPr>
            <p:nvPr userDrawn="1"/>
          </p:nvSpPr>
          <p:spPr bwMode="auto">
            <a:xfrm>
              <a:off x="0" y="210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" name="Freeform 272"/>
            <p:cNvSpPr>
              <a:spLocks/>
            </p:cNvSpPr>
            <p:nvPr userDrawn="1"/>
          </p:nvSpPr>
          <p:spPr bwMode="auto">
            <a:xfrm>
              <a:off x="7576" y="205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" name="Freeform 273"/>
            <p:cNvSpPr>
              <a:spLocks/>
            </p:cNvSpPr>
            <p:nvPr userDrawn="1"/>
          </p:nvSpPr>
          <p:spPr bwMode="auto">
            <a:xfrm>
              <a:off x="7576" y="202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" name="Freeform 274"/>
            <p:cNvSpPr>
              <a:spLocks/>
            </p:cNvSpPr>
            <p:nvPr userDrawn="1"/>
          </p:nvSpPr>
          <p:spPr bwMode="auto">
            <a:xfrm>
              <a:off x="0" y="207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5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" name="Freeform 275"/>
            <p:cNvSpPr>
              <a:spLocks/>
            </p:cNvSpPr>
            <p:nvPr userDrawn="1"/>
          </p:nvSpPr>
          <p:spPr bwMode="auto">
            <a:xfrm>
              <a:off x="7576" y="1990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" name="Freeform 276"/>
            <p:cNvSpPr>
              <a:spLocks/>
            </p:cNvSpPr>
            <p:nvPr userDrawn="1"/>
          </p:nvSpPr>
          <p:spPr bwMode="auto">
            <a:xfrm>
              <a:off x="0" y="2043"/>
              <a:ext cx="105" cy="37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" name="Freeform 277"/>
            <p:cNvSpPr>
              <a:spLocks/>
            </p:cNvSpPr>
            <p:nvPr userDrawn="1"/>
          </p:nvSpPr>
          <p:spPr bwMode="auto">
            <a:xfrm>
              <a:off x="0" y="201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" name="Freeform 278"/>
            <p:cNvSpPr>
              <a:spLocks/>
            </p:cNvSpPr>
            <p:nvPr userDrawn="1"/>
          </p:nvSpPr>
          <p:spPr bwMode="auto">
            <a:xfrm>
              <a:off x="7576" y="195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" name="Freeform 279"/>
            <p:cNvSpPr>
              <a:spLocks/>
            </p:cNvSpPr>
            <p:nvPr userDrawn="1"/>
          </p:nvSpPr>
          <p:spPr bwMode="auto">
            <a:xfrm>
              <a:off x="7576" y="1767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" name="Freeform 280"/>
            <p:cNvSpPr>
              <a:spLocks/>
            </p:cNvSpPr>
            <p:nvPr userDrawn="1"/>
          </p:nvSpPr>
          <p:spPr bwMode="auto">
            <a:xfrm>
              <a:off x="0" y="1819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" name="Freeform 281"/>
            <p:cNvSpPr>
              <a:spLocks/>
            </p:cNvSpPr>
            <p:nvPr userDrawn="1"/>
          </p:nvSpPr>
          <p:spPr bwMode="auto">
            <a:xfrm>
              <a:off x="7576" y="189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" name="Freeform 282"/>
            <p:cNvSpPr>
              <a:spLocks/>
            </p:cNvSpPr>
            <p:nvPr userDrawn="1"/>
          </p:nvSpPr>
          <p:spPr bwMode="auto">
            <a:xfrm>
              <a:off x="0" y="194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" name="Freeform 283"/>
            <p:cNvSpPr>
              <a:spLocks/>
            </p:cNvSpPr>
            <p:nvPr userDrawn="1"/>
          </p:nvSpPr>
          <p:spPr bwMode="auto">
            <a:xfrm>
              <a:off x="7576" y="1863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" name="Freeform 284"/>
            <p:cNvSpPr>
              <a:spLocks/>
            </p:cNvSpPr>
            <p:nvPr userDrawn="1"/>
          </p:nvSpPr>
          <p:spPr bwMode="auto">
            <a:xfrm>
              <a:off x="0" y="191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" name="Freeform 285"/>
            <p:cNvSpPr>
              <a:spLocks/>
            </p:cNvSpPr>
            <p:nvPr userDrawn="1"/>
          </p:nvSpPr>
          <p:spPr bwMode="auto">
            <a:xfrm>
              <a:off x="0" y="1883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" name="Freeform 286"/>
            <p:cNvSpPr>
              <a:spLocks/>
            </p:cNvSpPr>
            <p:nvPr userDrawn="1"/>
          </p:nvSpPr>
          <p:spPr bwMode="auto">
            <a:xfrm>
              <a:off x="7576" y="183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" name="Freeform 287"/>
            <p:cNvSpPr>
              <a:spLocks/>
            </p:cNvSpPr>
            <p:nvPr userDrawn="1"/>
          </p:nvSpPr>
          <p:spPr bwMode="auto">
            <a:xfrm>
              <a:off x="7576" y="179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" name="Freeform 288"/>
            <p:cNvSpPr>
              <a:spLocks/>
            </p:cNvSpPr>
            <p:nvPr userDrawn="1"/>
          </p:nvSpPr>
          <p:spPr bwMode="auto">
            <a:xfrm>
              <a:off x="0" y="185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" name="Freeform 289"/>
            <p:cNvSpPr>
              <a:spLocks/>
            </p:cNvSpPr>
            <p:nvPr userDrawn="1"/>
          </p:nvSpPr>
          <p:spPr bwMode="auto">
            <a:xfrm>
              <a:off x="7576" y="1609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" name="Freeform 290"/>
            <p:cNvSpPr>
              <a:spLocks/>
            </p:cNvSpPr>
            <p:nvPr userDrawn="1"/>
          </p:nvSpPr>
          <p:spPr bwMode="auto">
            <a:xfrm>
              <a:off x="0" y="1661"/>
              <a:ext cx="105" cy="37"/>
            </a:xfrm>
            <a:custGeom>
              <a:avLst/>
              <a:gdLst>
                <a:gd name="T0" fmla="*/ 154 w 315"/>
                <a:gd name="T1" fmla="*/ 87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" name="Freeform 291"/>
            <p:cNvSpPr>
              <a:spLocks/>
            </p:cNvSpPr>
            <p:nvPr userDrawn="1"/>
          </p:nvSpPr>
          <p:spPr bwMode="auto">
            <a:xfrm>
              <a:off x="7576" y="173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" name="Freeform 292"/>
            <p:cNvSpPr>
              <a:spLocks/>
            </p:cNvSpPr>
            <p:nvPr userDrawn="1"/>
          </p:nvSpPr>
          <p:spPr bwMode="auto">
            <a:xfrm>
              <a:off x="0" y="178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" name="Freeform 293"/>
            <p:cNvSpPr>
              <a:spLocks/>
            </p:cNvSpPr>
            <p:nvPr userDrawn="1"/>
          </p:nvSpPr>
          <p:spPr bwMode="auto">
            <a:xfrm>
              <a:off x="7576" y="170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" name="Freeform 294"/>
            <p:cNvSpPr>
              <a:spLocks/>
            </p:cNvSpPr>
            <p:nvPr userDrawn="1"/>
          </p:nvSpPr>
          <p:spPr bwMode="auto">
            <a:xfrm>
              <a:off x="0" y="1757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" name="Freeform 295"/>
            <p:cNvSpPr>
              <a:spLocks/>
            </p:cNvSpPr>
            <p:nvPr userDrawn="1"/>
          </p:nvSpPr>
          <p:spPr bwMode="auto">
            <a:xfrm>
              <a:off x="0" y="172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" name="Freeform 296"/>
            <p:cNvSpPr>
              <a:spLocks/>
            </p:cNvSpPr>
            <p:nvPr userDrawn="1"/>
          </p:nvSpPr>
          <p:spPr bwMode="auto">
            <a:xfrm>
              <a:off x="7576" y="1673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" name="Freeform 297"/>
            <p:cNvSpPr>
              <a:spLocks/>
            </p:cNvSpPr>
            <p:nvPr userDrawn="1"/>
          </p:nvSpPr>
          <p:spPr bwMode="auto">
            <a:xfrm>
              <a:off x="0" y="169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" name="Freeform 298"/>
            <p:cNvSpPr>
              <a:spLocks/>
            </p:cNvSpPr>
            <p:nvPr userDrawn="1"/>
          </p:nvSpPr>
          <p:spPr bwMode="auto">
            <a:xfrm>
              <a:off x="7576" y="164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" name="Freeform 299"/>
            <p:cNvSpPr>
              <a:spLocks/>
            </p:cNvSpPr>
            <p:nvPr userDrawn="1"/>
          </p:nvSpPr>
          <p:spPr bwMode="auto">
            <a:xfrm>
              <a:off x="7576" y="144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" name="Freeform 300"/>
            <p:cNvSpPr>
              <a:spLocks/>
            </p:cNvSpPr>
            <p:nvPr userDrawn="1"/>
          </p:nvSpPr>
          <p:spPr bwMode="auto">
            <a:xfrm>
              <a:off x="0" y="150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" name="Freeform 301"/>
            <p:cNvSpPr>
              <a:spLocks/>
            </p:cNvSpPr>
            <p:nvPr userDrawn="1"/>
          </p:nvSpPr>
          <p:spPr bwMode="auto">
            <a:xfrm>
              <a:off x="7576" y="157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" name="Freeform 302"/>
            <p:cNvSpPr>
              <a:spLocks/>
            </p:cNvSpPr>
            <p:nvPr userDrawn="1"/>
          </p:nvSpPr>
          <p:spPr bwMode="auto">
            <a:xfrm>
              <a:off x="0" y="1630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" name="Freeform 303"/>
            <p:cNvSpPr>
              <a:spLocks/>
            </p:cNvSpPr>
            <p:nvPr userDrawn="1"/>
          </p:nvSpPr>
          <p:spPr bwMode="auto">
            <a:xfrm>
              <a:off x="7576" y="154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" name="Freeform 304"/>
            <p:cNvSpPr>
              <a:spLocks/>
            </p:cNvSpPr>
            <p:nvPr userDrawn="1"/>
          </p:nvSpPr>
          <p:spPr bwMode="auto">
            <a:xfrm>
              <a:off x="0" y="159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" name="Freeform 305"/>
            <p:cNvSpPr>
              <a:spLocks/>
            </p:cNvSpPr>
            <p:nvPr userDrawn="1"/>
          </p:nvSpPr>
          <p:spPr bwMode="auto">
            <a:xfrm>
              <a:off x="7576" y="1514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" name="Freeform 306"/>
            <p:cNvSpPr>
              <a:spLocks/>
            </p:cNvSpPr>
            <p:nvPr userDrawn="1"/>
          </p:nvSpPr>
          <p:spPr bwMode="auto">
            <a:xfrm>
              <a:off x="0" y="156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" name="Freeform 307"/>
            <p:cNvSpPr>
              <a:spLocks/>
            </p:cNvSpPr>
            <p:nvPr userDrawn="1"/>
          </p:nvSpPr>
          <p:spPr bwMode="auto">
            <a:xfrm>
              <a:off x="0" y="153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" name="Freeform 308"/>
            <p:cNvSpPr>
              <a:spLocks/>
            </p:cNvSpPr>
            <p:nvPr userDrawn="1"/>
          </p:nvSpPr>
          <p:spPr bwMode="auto">
            <a:xfrm>
              <a:off x="7576" y="148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" name="Freeform 309"/>
            <p:cNvSpPr>
              <a:spLocks/>
            </p:cNvSpPr>
            <p:nvPr userDrawn="1"/>
          </p:nvSpPr>
          <p:spPr bwMode="auto">
            <a:xfrm>
              <a:off x="7576" y="129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" name="Freeform 310"/>
            <p:cNvSpPr>
              <a:spLocks/>
            </p:cNvSpPr>
            <p:nvPr userDrawn="1"/>
          </p:nvSpPr>
          <p:spPr bwMode="auto">
            <a:xfrm>
              <a:off x="0" y="1343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" name="Freeform 311"/>
            <p:cNvSpPr>
              <a:spLocks/>
            </p:cNvSpPr>
            <p:nvPr userDrawn="1"/>
          </p:nvSpPr>
          <p:spPr bwMode="auto">
            <a:xfrm>
              <a:off x="0" y="147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" name="Freeform 312"/>
            <p:cNvSpPr>
              <a:spLocks/>
            </p:cNvSpPr>
            <p:nvPr userDrawn="1"/>
          </p:nvSpPr>
          <p:spPr bwMode="auto">
            <a:xfrm>
              <a:off x="7576" y="141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" name="Freeform 313"/>
            <p:cNvSpPr>
              <a:spLocks/>
            </p:cNvSpPr>
            <p:nvPr userDrawn="1"/>
          </p:nvSpPr>
          <p:spPr bwMode="auto">
            <a:xfrm>
              <a:off x="0" y="143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" name="Freeform 314"/>
            <p:cNvSpPr>
              <a:spLocks/>
            </p:cNvSpPr>
            <p:nvPr userDrawn="1"/>
          </p:nvSpPr>
          <p:spPr bwMode="auto">
            <a:xfrm>
              <a:off x="7576" y="138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" name="Freeform 315"/>
            <p:cNvSpPr>
              <a:spLocks/>
            </p:cNvSpPr>
            <p:nvPr userDrawn="1"/>
          </p:nvSpPr>
          <p:spPr bwMode="auto">
            <a:xfrm>
              <a:off x="0" y="140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" name="Freeform 316"/>
            <p:cNvSpPr>
              <a:spLocks/>
            </p:cNvSpPr>
            <p:nvPr userDrawn="1"/>
          </p:nvSpPr>
          <p:spPr bwMode="auto">
            <a:xfrm>
              <a:off x="7576" y="135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" name="Freeform 317"/>
            <p:cNvSpPr>
              <a:spLocks/>
            </p:cNvSpPr>
            <p:nvPr userDrawn="1"/>
          </p:nvSpPr>
          <p:spPr bwMode="auto">
            <a:xfrm>
              <a:off x="0" y="137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" name="Freeform 318"/>
            <p:cNvSpPr>
              <a:spLocks/>
            </p:cNvSpPr>
            <p:nvPr userDrawn="1"/>
          </p:nvSpPr>
          <p:spPr bwMode="auto">
            <a:xfrm>
              <a:off x="7576" y="132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" name="Freeform 319"/>
            <p:cNvSpPr>
              <a:spLocks/>
            </p:cNvSpPr>
            <p:nvPr userDrawn="1"/>
          </p:nvSpPr>
          <p:spPr bwMode="auto">
            <a:xfrm>
              <a:off x="0" y="118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" name="Freeform 320"/>
            <p:cNvSpPr>
              <a:spLocks/>
            </p:cNvSpPr>
            <p:nvPr userDrawn="1"/>
          </p:nvSpPr>
          <p:spPr bwMode="auto">
            <a:xfrm>
              <a:off x="7576" y="113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" name="Freeform 321"/>
            <p:cNvSpPr>
              <a:spLocks/>
            </p:cNvSpPr>
            <p:nvPr userDrawn="1"/>
          </p:nvSpPr>
          <p:spPr bwMode="auto">
            <a:xfrm>
              <a:off x="0" y="131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" name="Freeform 322"/>
            <p:cNvSpPr>
              <a:spLocks/>
            </p:cNvSpPr>
            <p:nvPr userDrawn="1"/>
          </p:nvSpPr>
          <p:spPr bwMode="auto">
            <a:xfrm>
              <a:off x="7576" y="126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" name="Freeform 323"/>
            <p:cNvSpPr>
              <a:spLocks/>
            </p:cNvSpPr>
            <p:nvPr userDrawn="1"/>
          </p:nvSpPr>
          <p:spPr bwMode="auto">
            <a:xfrm>
              <a:off x="0" y="1280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" name="Freeform 324"/>
            <p:cNvSpPr>
              <a:spLocks/>
            </p:cNvSpPr>
            <p:nvPr userDrawn="1"/>
          </p:nvSpPr>
          <p:spPr bwMode="auto">
            <a:xfrm>
              <a:off x="7576" y="122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" name="Freeform 325"/>
            <p:cNvSpPr>
              <a:spLocks/>
            </p:cNvSpPr>
            <p:nvPr userDrawn="1"/>
          </p:nvSpPr>
          <p:spPr bwMode="auto">
            <a:xfrm>
              <a:off x="7576" y="119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3" name="Freeform 326"/>
            <p:cNvSpPr>
              <a:spLocks/>
            </p:cNvSpPr>
            <p:nvPr userDrawn="1"/>
          </p:nvSpPr>
          <p:spPr bwMode="auto">
            <a:xfrm>
              <a:off x="0" y="1248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4" name="Freeform 327"/>
            <p:cNvSpPr>
              <a:spLocks/>
            </p:cNvSpPr>
            <p:nvPr userDrawn="1"/>
          </p:nvSpPr>
          <p:spPr bwMode="auto">
            <a:xfrm>
              <a:off x="0" y="1216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5" name="Freeform 328"/>
            <p:cNvSpPr>
              <a:spLocks/>
            </p:cNvSpPr>
            <p:nvPr userDrawn="1"/>
          </p:nvSpPr>
          <p:spPr bwMode="auto">
            <a:xfrm>
              <a:off x="7576" y="116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6" name="Freeform 329"/>
            <p:cNvSpPr>
              <a:spLocks/>
            </p:cNvSpPr>
            <p:nvPr userDrawn="1"/>
          </p:nvSpPr>
          <p:spPr bwMode="auto">
            <a:xfrm>
              <a:off x="7576" y="97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7" name="Freeform 330"/>
            <p:cNvSpPr>
              <a:spLocks/>
            </p:cNvSpPr>
            <p:nvPr userDrawn="1"/>
          </p:nvSpPr>
          <p:spPr bwMode="auto">
            <a:xfrm>
              <a:off x="0" y="1025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8" name="Freeform 331"/>
            <p:cNvSpPr>
              <a:spLocks/>
            </p:cNvSpPr>
            <p:nvPr userDrawn="1"/>
          </p:nvSpPr>
          <p:spPr bwMode="auto">
            <a:xfrm>
              <a:off x="7576" y="1101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9" name="Freeform 332"/>
            <p:cNvSpPr>
              <a:spLocks/>
            </p:cNvSpPr>
            <p:nvPr userDrawn="1"/>
          </p:nvSpPr>
          <p:spPr bwMode="auto">
            <a:xfrm>
              <a:off x="0" y="115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0" name="Freeform 333"/>
            <p:cNvSpPr>
              <a:spLocks/>
            </p:cNvSpPr>
            <p:nvPr userDrawn="1"/>
          </p:nvSpPr>
          <p:spPr bwMode="auto">
            <a:xfrm>
              <a:off x="0" y="112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1" name="Freeform 334"/>
            <p:cNvSpPr>
              <a:spLocks/>
            </p:cNvSpPr>
            <p:nvPr userDrawn="1"/>
          </p:nvSpPr>
          <p:spPr bwMode="auto">
            <a:xfrm>
              <a:off x="7576" y="106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2" name="Freeform 335"/>
            <p:cNvSpPr>
              <a:spLocks/>
            </p:cNvSpPr>
            <p:nvPr userDrawn="1"/>
          </p:nvSpPr>
          <p:spPr bwMode="auto">
            <a:xfrm>
              <a:off x="7576" y="103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3" name="Freeform 336"/>
            <p:cNvSpPr>
              <a:spLocks/>
            </p:cNvSpPr>
            <p:nvPr userDrawn="1"/>
          </p:nvSpPr>
          <p:spPr bwMode="auto">
            <a:xfrm>
              <a:off x="0" y="1089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4" name="Freeform 337"/>
            <p:cNvSpPr>
              <a:spLocks/>
            </p:cNvSpPr>
            <p:nvPr userDrawn="1"/>
          </p:nvSpPr>
          <p:spPr bwMode="auto">
            <a:xfrm>
              <a:off x="0" y="1057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5" name="Freeform 338"/>
            <p:cNvSpPr>
              <a:spLocks/>
            </p:cNvSpPr>
            <p:nvPr userDrawn="1"/>
          </p:nvSpPr>
          <p:spPr bwMode="auto">
            <a:xfrm>
              <a:off x="7576" y="100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6" name="Freeform 339"/>
            <p:cNvSpPr>
              <a:spLocks/>
            </p:cNvSpPr>
            <p:nvPr userDrawn="1"/>
          </p:nvSpPr>
          <p:spPr bwMode="auto">
            <a:xfrm>
              <a:off x="7576" y="814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7" name="Freeform 340"/>
            <p:cNvSpPr>
              <a:spLocks/>
            </p:cNvSpPr>
            <p:nvPr userDrawn="1"/>
          </p:nvSpPr>
          <p:spPr bwMode="auto">
            <a:xfrm>
              <a:off x="0" y="86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8" name="Freeform 341"/>
            <p:cNvSpPr>
              <a:spLocks/>
            </p:cNvSpPr>
            <p:nvPr userDrawn="1"/>
          </p:nvSpPr>
          <p:spPr bwMode="auto">
            <a:xfrm>
              <a:off x="7576" y="94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9" name="Freeform 342"/>
            <p:cNvSpPr>
              <a:spLocks/>
            </p:cNvSpPr>
            <p:nvPr userDrawn="1"/>
          </p:nvSpPr>
          <p:spPr bwMode="auto">
            <a:xfrm>
              <a:off x="0" y="99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0" name="Freeform 343"/>
            <p:cNvSpPr>
              <a:spLocks/>
            </p:cNvSpPr>
            <p:nvPr userDrawn="1"/>
          </p:nvSpPr>
          <p:spPr bwMode="auto">
            <a:xfrm>
              <a:off x="7576" y="91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1" name="Freeform 344"/>
            <p:cNvSpPr>
              <a:spLocks/>
            </p:cNvSpPr>
            <p:nvPr userDrawn="1"/>
          </p:nvSpPr>
          <p:spPr bwMode="auto">
            <a:xfrm>
              <a:off x="0" y="96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2" name="Freeform 345"/>
            <p:cNvSpPr>
              <a:spLocks/>
            </p:cNvSpPr>
            <p:nvPr userDrawn="1"/>
          </p:nvSpPr>
          <p:spPr bwMode="auto">
            <a:xfrm>
              <a:off x="7576" y="87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3" name="Freeform 346"/>
            <p:cNvSpPr>
              <a:spLocks/>
            </p:cNvSpPr>
            <p:nvPr userDrawn="1"/>
          </p:nvSpPr>
          <p:spPr bwMode="auto">
            <a:xfrm>
              <a:off x="0" y="930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4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4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4" name="Freeform 347"/>
            <p:cNvSpPr>
              <a:spLocks/>
            </p:cNvSpPr>
            <p:nvPr userDrawn="1"/>
          </p:nvSpPr>
          <p:spPr bwMode="auto">
            <a:xfrm>
              <a:off x="7576" y="846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5" name="Freeform 348"/>
            <p:cNvSpPr>
              <a:spLocks/>
            </p:cNvSpPr>
            <p:nvPr userDrawn="1"/>
          </p:nvSpPr>
          <p:spPr bwMode="auto">
            <a:xfrm>
              <a:off x="0" y="899"/>
              <a:ext cx="105" cy="37"/>
            </a:xfrm>
            <a:custGeom>
              <a:avLst/>
              <a:gdLst>
                <a:gd name="T0" fmla="*/ 154 w 315"/>
                <a:gd name="T1" fmla="*/ 87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6" name="Freeform 349"/>
            <p:cNvSpPr>
              <a:spLocks/>
            </p:cNvSpPr>
            <p:nvPr userDrawn="1"/>
          </p:nvSpPr>
          <p:spPr bwMode="auto">
            <a:xfrm>
              <a:off x="0" y="70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7" name="Freeform 350"/>
            <p:cNvSpPr>
              <a:spLocks/>
            </p:cNvSpPr>
            <p:nvPr userDrawn="1"/>
          </p:nvSpPr>
          <p:spPr bwMode="auto">
            <a:xfrm>
              <a:off x="7576" y="65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8" name="Freeform 351"/>
            <p:cNvSpPr>
              <a:spLocks/>
            </p:cNvSpPr>
            <p:nvPr userDrawn="1"/>
          </p:nvSpPr>
          <p:spPr bwMode="auto">
            <a:xfrm>
              <a:off x="0" y="832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9" name="Freeform 352"/>
            <p:cNvSpPr>
              <a:spLocks/>
            </p:cNvSpPr>
            <p:nvPr userDrawn="1"/>
          </p:nvSpPr>
          <p:spPr bwMode="auto">
            <a:xfrm>
              <a:off x="7576" y="78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0" name="Freeform 353"/>
            <p:cNvSpPr>
              <a:spLocks/>
            </p:cNvSpPr>
            <p:nvPr userDrawn="1"/>
          </p:nvSpPr>
          <p:spPr bwMode="auto">
            <a:xfrm>
              <a:off x="7576" y="74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1" name="Freeform 354"/>
            <p:cNvSpPr>
              <a:spLocks/>
            </p:cNvSpPr>
            <p:nvPr userDrawn="1"/>
          </p:nvSpPr>
          <p:spPr bwMode="auto">
            <a:xfrm>
              <a:off x="0" y="800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2" name="Freeform 355"/>
            <p:cNvSpPr>
              <a:spLocks/>
            </p:cNvSpPr>
            <p:nvPr userDrawn="1"/>
          </p:nvSpPr>
          <p:spPr bwMode="auto">
            <a:xfrm>
              <a:off x="0" y="76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3" name="Freeform 356"/>
            <p:cNvSpPr>
              <a:spLocks/>
            </p:cNvSpPr>
            <p:nvPr userDrawn="1"/>
          </p:nvSpPr>
          <p:spPr bwMode="auto">
            <a:xfrm>
              <a:off x="7576" y="716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4" name="Freeform 357"/>
            <p:cNvSpPr>
              <a:spLocks/>
            </p:cNvSpPr>
            <p:nvPr userDrawn="1"/>
          </p:nvSpPr>
          <p:spPr bwMode="auto">
            <a:xfrm>
              <a:off x="0" y="73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5" name="Freeform 358"/>
            <p:cNvSpPr>
              <a:spLocks/>
            </p:cNvSpPr>
            <p:nvPr userDrawn="1"/>
          </p:nvSpPr>
          <p:spPr bwMode="auto">
            <a:xfrm>
              <a:off x="7576" y="68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6" name="Freeform 359"/>
            <p:cNvSpPr>
              <a:spLocks/>
            </p:cNvSpPr>
            <p:nvPr userDrawn="1"/>
          </p:nvSpPr>
          <p:spPr bwMode="auto">
            <a:xfrm>
              <a:off x="0" y="54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7" name="Freeform 360"/>
            <p:cNvSpPr>
              <a:spLocks/>
            </p:cNvSpPr>
            <p:nvPr userDrawn="1"/>
          </p:nvSpPr>
          <p:spPr bwMode="auto">
            <a:xfrm>
              <a:off x="7576" y="49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8" name="Freeform 361"/>
            <p:cNvSpPr>
              <a:spLocks/>
            </p:cNvSpPr>
            <p:nvPr userDrawn="1"/>
          </p:nvSpPr>
          <p:spPr bwMode="auto">
            <a:xfrm>
              <a:off x="0" y="673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9" name="Freeform 362"/>
            <p:cNvSpPr>
              <a:spLocks/>
            </p:cNvSpPr>
            <p:nvPr userDrawn="1"/>
          </p:nvSpPr>
          <p:spPr bwMode="auto">
            <a:xfrm>
              <a:off x="7576" y="62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0" name="Freeform 363"/>
            <p:cNvSpPr>
              <a:spLocks/>
            </p:cNvSpPr>
            <p:nvPr userDrawn="1"/>
          </p:nvSpPr>
          <p:spPr bwMode="auto">
            <a:xfrm>
              <a:off x="7576" y="58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1" name="Freeform 364"/>
            <p:cNvSpPr>
              <a:spLocks/>
            </p:cNvSpPr>
            <p:nvPr userDrawn="1"/>
          </p:nvSpPr>
          <p:spPr bwMode="auto">
            <a:xfrm>
              <a:off x="0" y="64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2" name="Freeform 365"/>
            <p:cNvSpPr>
              <a:spLocks/>
            </p:cNvSpPr>
            <p:nvPr userDrawn="1"/>
          </p:nvSpPr>
          <p:spPr bwMode="auto">
            <a:xfrm>
              <a:off x="7576" y="557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3" name="Freeform 366"/>
            <p:cNvSpPr>
              <a:spLocks/>
            </p:cNvSpPr>
            <p:nvPr userDrawn="1"/>
          </p:nvSpPr>
          <p:spPr bwMode="auto">
            <a:xfrm>
              <a:off x="0" y="609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4" name="Freeform 367"/>
            <p:cNvSpPr>
              <a:spLocks/>
            </p:cNvSpPr>
            <p:nvPr userDrawn="1"/>
          </p:nvSpPr>
          <p:spPr bwMode="auto">
            <a:xfrm>
              <a:off x="0" y="57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5" name="Freeform 368"/>
            <p:cNvSpPr>
              <a:spLocks/>
            </p:cNvSpPr>
            <p:nvPr userDrawn="1"/>
          </p:nvSpPr>
          <p:spPr bwMode="auto">
            <a:xfrm>
              <a:off x="7576" y="525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6" name="Freeform 369"/>
            <p:cNvSpPr>
              <a:spLocks/>
            </p:cNvSpPr>
            <p:nvPr userDrawn="1"/>
          </p:nvSpPr>
          <p:spPr bwMode="auto">
            <a:xfrm>
              <a:off x="7576" y="334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7" name="Freeform 370"/>
            <p:cNvSpPr>
              <a:spLocks/>
            </p:cNvSpPr>
            <p:nvPr userDrawn="1"/>
          </p:nvSpPr>
          <p:spPr bwMode="auto">
            <a:xfrm>
              <a:off x="0" y="38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8" name="Freeform 371"/>
            <p:cNvSpPr>
              <a:spLocks/>
            </p:cNvSpPr>
            <p:nvPr userDrawn="1"/>
          </p:nvSpPr>
          <p:spPr bwMode="auto">
            <a:xfrm>
              <a:off x="0" y="51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9" name="Freeform 372"/>
            <p:cNvSpPr>
              <a:spLocks/>
            </p:cNvSpPr>
            <p:nvPr userDrawn="1"/>
          </p:nvSpPr>
          <p:spPr bwMode="auto">
            <a:xfrm>
              <a:off x="7576" y="462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0" name="Freeform 373"/>
            <p:cNvSpPr>
              <a:spLocks/>
            </p:cNvSpPr>
            <p:nvPr userDrawn="1"/>
          </p:nvSpPr>
          <p:spPr bwMode="auto">
            <a:xfrm>
              <a:off x="7576" y="43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1" name="Freeform 374"/>
            <p:cNvSpPr>
              <a:spLocks/>
            </p:cNvSpPr>
            <p:nvPr userDrawn="1"/>
          </p:nvSpPr>
          <p:spPr bwMode="auto">
            <a:xfrm>
              <a:off x="0" y="48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2" name="Freeform 375"/>
            <p:cNvSpPr>
              <a:spLocks/>
            </p:cNvSpPr>
            <p:nvPr userDrawn="1"/>
          </p:nvSpPr>
          <p:spPr bwMode="auto">
            <a:xfrm>
              <a:off x="7576" y="39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3" name="Freeform 376"/>
            <p:cNvSpPr>
              <a:spLocks/>
            </p:cNvSpPr>
            <p:nvPr userDrawn="1"/>
          </p:nvSpPr>
          <p:spPr bwMode="auto">
            <a:xfrm>
              <a:off x="0" y="450"/>
              <a:ext cx="105" cy="38"/>
            </a:xfrm>
            <a:custGeom>
              <a:avLst/>
              <a:gdLst>
                <a:gd name="T0" fmla="*/ 154 w 315"/>
                <a:gd name="T1" fmla="*/ 88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4" name="Freeform 377"/>
            <p:cNvSpPr>
              <a:spLocks/>
            </p:cNvSpPr>
            <p:nvPr userDrawn="1"/>
          </p:nvSpPr>
          <p:spPr bwMode="auto">
            <a:xfrm>
              <a:off x="0" y="418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5" name="Freeform 378"/>
            <p:cNvSpPr>
              <a:spLocks/>
            </p:cNvSpPr>
            <p:nvPr userDrawn="1"/>
          </p:nvSpPr>
          <p:spPr bwMode="auto">
            <a:xfrm>
              <a:off x="7576" y="36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6" name="Freeform 379"/>
            <p:cNvSpPr>
              <a:spLocks/>
            </p:cNvSpPr>
            <p:nvPr userDrawn="1"/>
          </p:nvSpPr>
          <p:spPr bwMode="auto">
            <a:xfrm>
              <a:off x="7576" y="175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7" name="Freeform 380"/>
            <p:cNvSpPr>
              <a:spLocks/>
            </p:cNvSpPr>
            <p:nvPr userDrawn="1"/>
          </p:nvSpPr>
          <p:spPr bwMode="auto">
            <a:xfrm>
              <a:off x="0" y="22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8" name="Freeform 381"/>
            <p:cNvSpPr>
              <a:spLocks/>
            </p:cNvSpPr>
            <p:nvPr userDrawn="1"/>
          </p:nvSpPr>
          <p:spPr bwMode="auto">
            <a:xfrm>
              <a:off x="0" y="355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9" name="Freeform 382"/>
            <p:cNvSpPr>
              <a:spLocks/>
            </p:cNvSpPr>
            <p:nvPr userDrawn="1"/>
          </p:nvSpPr>
          <p:spPr bwMode="auto">
            <a:xfrm>
              <a:off x="7576" y="30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0" name="Freeform 383"/>
            <p:cNvSpPr>
              <a:spLocks/>
            </p:cNvSpPr>
            <p:nvPr userDrawn="1"/>
          </p:nvSpPr>
          <p:spPr bwMode="auto">
            <a:xfrm>
              <a:off x="0" y="32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1" name="Freeform 384"/>
            <p:cNvSpPr>
              <a:spLocks/>
            </p:cNvSpPr>
            <p:nvPr userDrawn="1"/>
          </p:nvSpPr>
          <p:spPr bwMode="auto">
            <a:xfrm>
              <a:off x="7576" y="27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2" name="Freeform 385"/>
            <p:cNvSpPr>
              <a:spLocks/>
            </p:cNvSpPr>
            <p:nvPr userDrawn="1"/>
          </p:nvSpPr>
          <p:spPr bwMode="auto">
            <a:xfrm>
              <a:off x="7576" y="239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3" name="Freeform 386"/>
            <p:cNvSpPr>
              <a:spLocks/>
            </p:cNvSpPr>
            <p:nvPr userDrawn="1"/>
          </p:nvSpPr>
          <p:spPr bwMode="auto">
            <a:xfrm>
              <a:off x="0" y="29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4" name="Freeform 387"/>
            <p:cNvSpPr>
              <a:spLocks/>
            </p:cNvSpPr>
            <p:nvPr userDrawn="1"/>
          </p:nvSpPr>
          <p:spPr bwMode="auto">
            <a:xfrm>
              <a:off x="0" y="25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5" name="Freeform 388"/>
            <p:cNvSpPr>
              <a:spLocks/>
            </p:cNvSpPr>
            <p:nvPr userDrawn="1"/>
          </p:nvSpPr>
          <p:spPr bwMode="auto">
            <a:xfrm>
              <a:off x="7576" y="20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6" name="Freeform 389"/>
            <p:cNvSpPr>
              <a:spLocks/>
            </p:cNvSpPr>
            <p:nvPr userDrawn="1"/>
          </p:nvSpPr>
          <p:spPr bwMode="auto">
            <a:xfrm>
              <a:off x="0" y="16"/>
              <a:ext cx="7681" cy="90"/>
            </a:xfrm>
            <a:custGeom>
              <a:avLst/>
              <a:gdLst>
                <a:gd name="T0" fmla="*/ 21554 w 23043"/>
                <a:gd name="T1" fmla="*/ 245 h 269"/>
                <a:gd name="T2" fmla="*/ 20216 w 23043"/>
                <a:gd name="T3" fmla="*/ 0 h 269"/>
                <a:gd name="T4" fmla="*/ 19329 w 23043"/>
                <a:gd name="T5" fmla="*/ 3 h 269"/>
                <a:gd name="T6" fmla="*/ 18433 w 23043"/>
                <a:gd name="T7" fmla="*/ 0 h 269"/>
                <a:gd name="T8" fmla="*/ 17095 w 23043"/>
                <a:gd name="T9" fmla="*/ 245 h 269"/>
                <a:gd name="T10" fmla="*/ 15757 w 23043"/>
                <a:gd name="T11" fmla="*/ 0 h 269"/>
                <a:gd name="T12" fmla="*/ 14421 w 23043"/>
                <a:gd name="T13" fmla="*/ 245 h 269"/>
                <a:gd name="T14" fmla="*/ 13529 w 23043"/>
                <a:gd name="T15" fmla="*/ 245 h 269"/>
                <a:gd name="T16" fmla="*/ 13083 w 23043"/>
                <a:gd name="T17" fmla="*/ 0 h 269"/>
                <a:gd name="T18" fmla="*/ 12196 w 23043"/>
                <a:gd name="T19" fmla="*/ 3 h 269"/>
                <a:gd name="T20" fmla="*/ 11300 w 23043"/>
                <a:gd name="T21" fmla="*/ 0 h 269"/>
                <a:gd name="T22" fmla="*/ 9962 w 23043"/>
                <a:gd name="T23" fmla="*/ 245 h 269"/>
                <a:gd name="T24" fmla="*/ 8624 w 23043"/>
                <a:gd name="T25" fmla="*/ 0 h 269"/>
                <a:gd name="T26" fmla="*/ 7287 w 23043"/>
                <a:gd name="T27" fmla="*/ 245 h 269"/>
                <a:gd name="T28" fmla="*/ 5954 w 23043"/>
                <a:gd name="T29" fmla="*/ 3 h 269"/>
                <a:gd name="T30" fmla="*/ 5503 w 23043"/>
                <a:gd name="T31" fmla="*/ 245 h 269"/>
                <a:gd name="T32" fmla="*/ 4166 w 23043"/>
                <a:gd name="T33" fmla="*/ 0 h 269"/>
                <a:gd name="T34" fmla="*/ 2829 w 23043"/>
                <a:gd name="T35" fmla="*/ 245 h 269"/>
                <a:gd name="T36" fmla="*/ 1491 w 23043"/>
                <a:gd name="T37" fmla="*/ 0 h 269"/>
                <a:gd name="T38" fmla="*/ 154 w 23043"/>
                <a:gd name="T39" fmla="*/ 245 h 269"/>
                <a:gd name="T40" fmla="*/ 154 w 23043"/>
                <a:gd name="T41" fmla="*/ 269 h 269"/>
                <a:gd name="T42" fmla="*/ 1082 w 23043"/>
                <a:gd name="T43" fmla="*/ 247 h 269"/>
                <a:gd name="T44" fmla="*/ 1974 w 23043"/>
                <a:gd name="T45" fmla="*/ 247 h 269"/>
                <a:gd name="T46" fmla="*/ 2866 w 23043"/>
                <a:gd name="T47" fmla="*/ 247 h 269"/>
                <a:gd name="T48" fmla="*/ 3757 w 23043"/>
                <a:gd name="T49" fmla="*/ 247 h 269"/>
                <a:gd name="T50" fmla="*/ 4649 w 23043"/>
                <a:gd name="T51" fmla="*/ 247 h 269"/>
                <a:gd name="T52" fmla="*/ 5540 w 23043"/>
                <a:gd name="T53" fmla="*/ 247 h 269"/>
                <a:gd name="T54" fmla="*/ 6432 w 23043"/>
                <a:gd name="T55" fmla="*/ 247 h 269"/>
                <a:gd name="T56" fmla="*/ 7323 w 23043"/>
                <a:gd name="T57" fmla="*/ 247 h 269"/>
                <a:gd name="T58" fmla="*/ 8216 w 23043"/>
                <a:gd name="T59" fmla="*/ 247 h 269"/>
                <a:gd name="T60" fmla="*/ 9108 w 23043"/>
                <a:gd name="T61" fmla="*/ 247 h 269"/>
                <a:gd name="T62" fmla="*/ 9999 w 23043"/>
                <a:gd name="T63" fmla="*/ 247 h 269"/>
                <a:gd name="T64" fmla="*/ 10891 w 23043"/>
                <a:gd name="T65" fmla="*/ 247 h 269"/>
                <a:gd name="T66" fmla="*/ 11782 w 23043"/>
                <a:gd name="T67" fmla="*/ 247 h 269"/>
                <a:gd name="T68" fmla="*/ 12674 w 23043"/>
                <a:gd name="T69" fmla="*/ 247 h 269"/>
                <a:gd name="T70" fmla="*/ 13565 w 23043"/>
                <a:gd name="T71" fmla="*/ 247 h 269"/>
                <a:gd name="T72" fmla="*/ 14458 w 23043"/>
                <a:gd name="T73" fmla="*/ 247 h 269"/>
                <a:gd name="T74" fmla="*/ 15350 w 23043"/>
                <a:gd name="T75" fmla="*/ 247 h 269"/>
                <a:gd name="T76" fmla="*/ 16241 w 23043"/>
                <a:gd name="T77" fmla="*/ 247 h 269"/>
                <a:gd name="T78" fmla="*/ 17132 w 23043"/>
                <a:gd name="T79" fmla="*/ 247 h 269"/>
                <a:gd name="T80" fmla="*/ 18024 w 23043"/>
                <a:gd name="T81" fmla="*/ 247 h 269"/>
                <a:gd name="T82" fmla="*/ 18915 w 23043"/>
                <a:gd name="T83" fmla="*/ 247 h 269"/>
                <a:gd name="T84" fmla="*/ 19807 w 23043"/>
                <a:gd name="T85" fmla="*/ 247 h 269"/>
                <a:gd name="T86" fmla="*/ 20700 w 23043"/>
                <a:gd name="T87" fmla="*/ 247 h 269"/>
                <a:gd name="T88" fmla="*/ 21591 w 23043"/>
                <a:gd name="T89" fmla="*/ 247 h 269"/>
                <a:gd name="T90" fmla="*/ 22483 w 23043"/>
                <a:gd name="T91" fmla="*/ 247 h 269"/>
                <a:gd name="T92" fmla="*/ 23043 w 23043"/>
                <a:gd name="T93" fmla="*/ 8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3" h="269">
                  <a:moveTo>
                    <a:pt x="22445" y="245"/>
                  </a:moveTo>
                  <a:lnTo>
                    <a:pt x="21999" y="0"/>
                  </a:lnTo>
                  <a:lnTo>
                    <a:pt x="21554" y="245"/>
                  </a:lnTo>
                  <a:lnTo>
                    <a:pt x="21107" y="0"/>
                  </a:lnTo>
                  <a:lnTo>
                    <a:pt x="20662" y="245"/>
                  </a:lnTo>
                  <a:lnTo>
                    <a:pt x="20216" y="0"/>
                  </a:lnTo>
                  <a:lnTo>
                    <a:pt x="19771" y="245"/>
                  </a:lnTo>
                  <a:lnTo>
                    <a:pt x="19329" y="3"/>
                  </a:lnTo>
                  <a:lnTo>
                    <a:pt x="19329" y="3"/>
                  </a:lnTo>
                  <a:lnTo>
                    <a:pt x="19324" y="0"/>
                  </a:lnTo>
                  <a:lnTo>
                    <a:pt x="18878" y="245"/>
                  </a:lnTo>
                  <a:lnTo>
                    <a:pt x="18433" y="0"/>
                  </a:lnTo>
                  <a:lnTo>
                    <a:pt x="17987" y="245"/>
                  </a:lnTo>
                  <a:lnTo>
                    <a:pt x="17541" y="0"/>
                  </a:lnTo>
                  <a:lnTo>
                    <a:pt x="17095" y="245"/>
                  </a:lnTo>
                  <a:lnTo>
                    <a:pt x="16650" y="0"/>
                  </a:lnTo>
                  <a:lnTo>
                    <a:pt x="16204" y="245"/>
                  </a:lnTo>
                  <a:lnTo>
                    <a:pt x="15757" y="0"/>
                  </a:lnTo>
                  <a:lnTo>
                    <a:pt x="15312" y="245"/>
                  </a:lnTo>
                  <a:lnTo>
                    <a:pt x="14866" y="0"/>
                  </a:lnTo>
                  <a:lnTo>
                    <a:pt x="14421" y="245"/>
                  </a:lnTo>
                  <a:lnTo>
                    <a:pt x="13974" y="0"/>
                  </a:lnTo>
                  <a:lnTo>
                    <a:pt x="13536" y="242"/>
                  </a:lnTo>
                  <a:lnTo>
                    <a:pt x="13529" y="245"/>
                  </a:lnTo>
                  <a:lnTo>
                    <a:pt x="13083" y="0"/>
                  </a:lnTo>
                  <a:lnTo>
                    <a:pt x="13083" y="0"/>
                  </a:lnTo>
                  <a:lnTo>
                    <a:pt x="13083" y="0"/>
                  </a:lnTo>
                  <a:lnTo>
                    <a:pt x="12636" y="245"/>
                  </a:lnTo>
                  <a:lnTo>
                    <a:pt x="12196" y="3"/>
                  </a:lnTo>
                  <a:lnTo>
                    <a:pt x="12196" y="3"/>
                  </a:lnTo>
                  <a:lnTo>
                    <a:pt x="12191" y="0"/>
                  </a:lnTo>
                  <a:lnTo>
                    <a:pt x="11745" y="245"/>
                  </a:lnTo>
                  <a:lnTo>
                    <a:pt x="11300" y="0"/>
                  </a:lnTo>
                  <a:lnTo>
                    <a:pt x="10853" y="245"/>
                  </a:lnTo>
                  <a:lnTo>
                    <a:pt x="10408" y="0"/>
                  </a:lnTo>
                  <a:lnTo>
                    <a:pt x="9962" y="245"/>
                  </a:lnTo>
                  <a:lnTo>
                    <a:pt x="9515" y="0"/>
                  </a:lnTo>
                  <a:lnTo>
                    <a:pt x="9070" y="245"/>
                  </a:lnTo>
                  <a:lnTo>
                    <a:pt x="8624" y="0"/>
                  </a:lnTo>
                  <a:lnTo>
                    <a:pt x="8179" y="245"/>
                  </a:lnTo>
                  <a:lnTo>
                    <a:pt x="7732" y="0"/>
                  </a:lnTo>
                  <a:lnTo>
                    <a:pt x="7287" y="245"/>
                  </a:lnTo>
                  <a:lnTo>
                    <a:pt x="6841" y="0"/>
                  </a:lnTo>
                  <a:lnTo>
                    <a:pt x="6396" y="245"/>
                  </a:lnTo>
                  <a:lnTo>
                    <a:pt x="5954" y="3"/>
                  </a:lnTo>
                  <a:lnTo>
                    <a:pt x="5954" y="3"/>
                  </a:lnTo>
                  <a:lnTo>
                    <a:pt x="5949" y="0"/>
                  </a:lnTo>
                  <a:lnTo>
                    <a:pt x="5503" y="245"/>
                  </a:lnTo>
                  <a:lnTo>
                    <a:pt x="5058" y="0"/>
                  </a:lnTo>
                  <a:lnTo>
                    <a:pt x="4611" y="245"/>
                  </a:lnTo>
                  <a:lnTo>
                    <a:pt x="4166" y="0"/>
                  </a:lnTo>
                  <a:lnTo>
                    <a:pt x="3720" y="245"/>
                  </a:lnTo>
                  <a:lnTo>
                    <a:pt x="3274" y="0"/>
                  </a:lnTo>
                  <a:lnTo>
                    <a:pt x="2829" y="245"/>
                  </a:lnTo>
                  <a:lnTo>
                    <a:pt x="2382" y="0"/>
                  </a:lnTo>
                  <a:lnTo>
                    <a:pt x="1937" y="245"/>
                  </a:lnTo>
                  <a:lnTo>
                    <a:pt x="1491" y="0"/>
                  </a:lnTo>
                  <a:lnTo>
                    <a:pt x="1046" y="245"/>
                  </a:lnTo>
                  <a:lnTo>
                    <a:pt x="599" y="0"/>
                  </a:lnTo>
                  <a:lnTo>
                    <a:pt x="154" y="245"/>
                  </a:lnTo>
                  <a:lnTo>
                    <a:pt x="0" y="161"/>
                  </a:lnTo>
                  <a:lnTo>
                    <a:pt x="0" y="184"/>
                  </a:lnTo>
                  <a:lnTo>
                    <a:pt x="154" y="269"/>
                  </a:lnTo>
                  <a:lnTo>
                    <a:pt x="599" y="23"/>
                  </a:lnTo>
                  <a:lnTo>
                    <a:pt x="1008" y="247"/>
                  </a:lnTo>
                  <a:lnTo>
                    <a:pt x="1082" y="247"/>
                  </a:lnTo>
                  <a:lnTo>
                    <a:pt x="1491" y="23"/>
                  </a:lnTo>
                  <a:lnTo>
                    <a:pt x="1900" y="247"/>
                  </a:lnTo>
                  <a:lnTo>
                    <a:pt x="1974" y="247"/>
                  </a:lnTo>
                  <a:lnTo>
                    <a:pt x="2382" y="23"/>
                  </a:lnTo>
                  <a:lnTo>
                    <a:pt x="2791" y="247"/>
                  </a:lnTo>
                  <a:lnTo>
                    <a:pt x="2866" y="247"/>
                  </a:lnTo>
                  <a:lnTo>
                    <a:pt x="3274" y="23"/>
                  </a:lnTo>
                  <a:lnTo>
                    <a:pt x="3683" y="247"/>
                  </a:lnTo>
                  <a:lnTo>
                    <a:pt x="3757" y="247"/>
                  </a:lnTo>
                  <a:lnTo>
                    <a:pt x="4166" y="23"/>
                  </a:lnTo>
                  <a:lnTo>
                    <a:pt x="4574" y="247"/>
                  </a:lnTo>
                  <a:lnTo>
                    <a:pt x="4649" y="247"/>
                  </a:lnTo>
                  <a:lnTo>
                    <a:pt x="5058" y="23"/>
                  </a:lnTo>
                  <a:lnTo>
                    <a:pt x="5467" y="247"/>
                  </a:lnTo>
                  <a:lnTo>
                    <a:pt x="5540" y="247"/>
                  </a:lnTo>
                  <a:lnTo>
                    <a:pt x="5949" y="23"/>
                  </a:lnTo>
                  <a:lnTo>
                    <a:pt x="6358" y="247"/>
                  </a:lnTo>
                  <a:lnTo>
                    <a:pt x="6432" y="247"/>
                  </a:lnTo>
                  <a:lnTo>
                    <a:pt x="6841" y="23"/>
                  </a:lnTo>
                  <a:lnTo>
                    <a:pt x="7250" y="247"/>
                  </a:lnTo>
                  <a:lnTo>
                    <a:pt x="7323" y="247"/>
                  </a:lnTo>
                  <a:lnTo>
                    <a:pt x="7732" y="23"/>
                  </a:lnTo>
                  <a:lnTo>
                    <a:pt x="8141" y="247"/>
                  </a:lnTo>
                  <a:lnTo>
                    <a:pt x="8216" y="247"/>
                  </a:lnTo>
                  <a:lnTo>
                    <a:pt x="8624" y="23"/>
                  </a:lnTo>
                  <a:lnTo>
                    <a:pt x="9033" y="247"/>
                  </a:lnTo>
                  <a:lnTo>
                    <a:pt x="9108" y="247"/>
                  </a:lnTo>
                  <a:lnTo>
                    <a:pt x="9515" y="23"/>
                  </a:lnTo>
                  <a:lnTo>
                    <a:pt x="9924" y="247"/>
                  </a:lnTo>
                  <a:lnTo>
                    <a:pt x="9999" y="247"/>
                  </a:lnTo>
                  <a:lnTo>
                    <a:pt x="10408" y="23"/>
                  </a:lnTo>
                  <a:lnTo>
                    <a:pt x="10816" y="247"/>
                  </a:lnTo>
                  <a:lnTo>
                    <a:pt x="10891" y="247"/>
                  </a:lnTo>
                  <a:lnTo>
                    <a:pt x="11300" y="23"/>
                  </a:lnTo>
                  <a:lnTo>
                    <a:pt x="11707" y="247"/>
                  </a:lnTo>
                  <a:lnTo>
                    <a:pt x="11782" y="247"/>
                  </a:lnTo>
                  <a:lnTo>
                    <a:pt x="12191" y="23"/>
                  </a:lnTo>
                  <a:lnTo>
                    <a:pt x="12600" y="247"/>
                  </a:lnTo>
                  <a:lnTo>
                    <a:pt x="12674" y="247"/>
                  </a:lnTo>
                  <a:lnTo>
                    <a:pt x="13083" y="23"/>
                  </a:lnTo>
                  <a:lnTo>
                    <a:pt x="13492" y="247"/>
                  </a:lnTo>
                  <a:lnTo>
                    <a:pt x="13565" y="247"/>
                  </a:lnTo>
                  <a:lnTo>
                    <a:pt x="13974" y="23"/>
                  </a:lnTo>
                  <a:lnTo>
                    <a:pt x="14383" y="247"/>
                  </a:lnTo>
                  <a:lnTo>
                    <a:pt x="14458" y="247"/>
                  </a:lnTo>
                  <a:lnTo>
                    <a:pt x="14866" y="23"/>
                  </a:lnTo>
                  <a:lnTo>
                    <a:pt x="15275" y="247"/>
                  </a:lnTo>
                  <a:lnTo>
                    <a:pt x="15350" y="247"/>
                  </a:lnTo>
                  <a:lnTo>
                    <a:pt x="15757" y="23"/>
                  </a:lnTo>
                  <a:lnTo>
                    <a:pt x="16166" y="247"/>
                  </a:lnTo>
                  <a:lnTo>
                    <a:pt x="16241" y="247"/>
                  </a:lnTo>
                  <a:lnTo>
                    <a:pt x="16650" y="23"/>
                  </a:lnTo>
                  <a:lnTo>
                    <a:pt x="17058" y="247"/>
                  </a:lnTo>
                  <a:lnTo>
                    <a:pt x="17132" y="247"/>
                  </a:lnTo>
                  <a:lnTo>
                    <a:pt x="17541" y="23"/>
                  </a:lnTo>
                  <a:lnTo>
                    <a:pt x="17949" y="247"/>
                  </a:lnTo>
                  <a:lnTo>
                    <a:pt x="18024" y="247"/>
                  </a:lnTo>
                  <a:lnTo>
                    <a:pt x="18433" y="23"/>
                  </a:lnTo>
                  <a:lnTo>
                    <a:pt x="18842" y="247"/>
                  </a:lnTo>
                  <a:lnTo>
                    <a:pt x="18915" y="247"/>
                  </a:lnTo>
                  <a:lnTo>
                    <a:pt x="19324" y="23"/>
                  </a:lnTo>
                  <a:lnTo>
                    <a:pt x="19733" y="247"/>
                  </a:lnTo>
                  <a:lnTo>
                    <a:pt x="19807" y="247"/>
                  </a:lnTo>
                  <a:lnTo>
                    <a:pt x="20216" y="23"/>
                  </a:lnTo>
                  <a:lnTo>
                    <a:pt x="20625" y="247"/>
                  </a:lnTo>
                  <a:lnTo>
                    <a:pt x="20700" y="247"/>
                  </a:lnTo>
                  <a:lnTo>
                    <a:pt x="21107" y="23"/>
                  </a:lnTo>
                  <a:lnTo>
                    <a:pt x="21516" y="247"/>
                  </a:lnTo>
                  <a:lnTo>
                    <a:pt x="21591" y="247"/>
                  </a:lnTo>
                  <a:lnTo>
                    <a:pt x="21999" y="23"/>
                  </a:lnTo>
                  <a:lnTo>
                    <a:pt x="22408" y="247"/>
                  </a:lnTo>
                  <a:lnTo>
                    <a:pt x="22483" y="247"/>
                  </a:lnTo>
                  <a:lnTo>
                    <a:pt x="22890" y="23"/>
                  </a:lnTo>
                  <a:lnTo>
                    <a:pt x="23043" y="106"/>
                  </a:lnTo>
                  <a:lnTo>
                    <a:pt x="23043" y="83"/>
                  </a:lnTo>
                  <a:lnTo>
                    <a:pt x="22890" y="0"/>
                  </a:lnTo>
                  <a:lnTo>
                    <a:pt x="22445" y="24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7" name="Freeform 390"/>
            <p:cNvSpPr>
              <a:spLocks/>
            </p:cNvSpPr>
            <p:nvPr userDrawn="1"/>
          </p:nvSpPr>
          <p:spPr bwMode="auto">
            <a:xfrm>
              <a:off x="7576" y="14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8" name="Freeform 391"/>
            <p:cNvSpPr>
              <a:spLocks/>
            </p:cNvSpPr>
            <p:nvPr userDrawn="1"/>
          </p:nvSpPr>
          <p:spPr bwMode="auto">
            <a:xfrm>
              <a:off x="0" y="19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9" name="Freeform 392"/>
            <p:cNvSpPr>
              <a:spLocks/>
            </p:cNvSpPr>
            <p:nvPr userDrawn="1"/>
          </p:nvSpPr>
          <p:spPr bwMode="auto">
            <a:xfrm>
              <a:off x="7576" y="11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0" name="Freeform 393"/>
            <p:cNvSpPr>
              <a:spLocks/>
            </p:cNvSpPr>
            <p:nvPr userDrawn="1"/>
          </p:nvSpPr>
          <p:spPr bwMode="auto">
            <a:xfrm>
              <a:off x="0" y="16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1" name="Freeform 394"/>
            <p:cNvSpPr>
              <a:spLocks/>
            </p:cNvSpPr>
            <p:nvPr userDrawn="1"/>
          </p:nvSpPr>
          <p:spPr bwMode="auto">
            <a:xfrm>
              <a:off x="7002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1 w 201"/>
                <a:gd name="T3" fmla="*/ 54 h 54"/>
                <a:gd name="T4" fmla="*/ 100 w 201"/>
                <a:gd name="T5" fmla="*/ 23 h 54"/>
                <a:gd name="T6" fmla="*/ 159 w 201"/>
                <a:gd name="T7" fmla="*/ 54 h 54"/>
                <a:gd name="T8" fmla="*/ 201 w 201"/>
                <a:gd name="T9" fmla="*/ 54 h 54"/>
                <a:gd name="T10" fmla="*/ 100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2" name="Freeform 395"/>
            <p:cNvSpPr>
              <a:spLocks/>
            </p:cNvSpPr>
            <p:nvPr userDrawn="1"/>
          </p:nvSpPr>
          <p:spPr bwMode="auto">
            <a:xfrm>
              <a:off x="7299" y="81"/>
              <a:ext cx="68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3" name="Freeform 396"/>
            <p:cNvSpPr>
              <a:spLocks/>
            </p:cNvSpPr>
            <p:nvPr userDrawn="1"/>
          </p:nvSpPr>
          <p:spPr bwMode="auto">
            <a:xfrm>
              <a:off x="7576" y="8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4" name="Freeform 397"/>
            <p:cNvSpPr>
              <a:spLocks/>
            </p:cNvSpPr>
            <p:nvPr userDrawn="1"/>
          </p:nvSpPr>
          <p:spPr bwMode="auto">
            <a:xfrm>
              <a:off x="6705" y="81"/>
              <a:ext cx="67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5" name="Freeform 398"/>
            <p:cNvSpPr>
              <a:spLocks/>
            </p:cNvSpPr>
            <p:nvPr userDrawn="1"/>
          </p:nvSpPr>
          <p:spPr bwMode="auto">
            <a:xfrm>
              <a:off x="166" y="81"/>
              <a:ext cx="67" cy="18"/>
            </a:xfrm>
            <a:custGeom>
              <a:avLst/>
              <a:gdLst>
                <a:gd name="T0" fmla="*/ 101 w 202"/>
                <a:gd name="T1" fmla="*/ 0 h 54"/>
                <a:gd name="T2" fmla="*/ 0 w 202"/>
                <a:gd name="T3" fmla="*/ 54 h 54"/>
                <a:gd name="T4" fmla="*/ 42 w 202"/>
                <a:gd name="T5" fmla="*/ 54 h 54"/>
                <a:gd name="T6" fmla="*/ 101 w 202"/>
                <a:gd name="T7" fmla="*/ 23 h 54"/>
                <a:gd name="T8" fmla="*/ 160 w 202"/>
                <a:gd name="T9" fmla="*/ 54 h 54"/>
                <a:gd name="T10" fmla="*/ 202 w 202"/>
                <a:gd name="T11" fmla="*/ 54 h 54"/>
                <a:gd name="T12" fmla="*/ 101 w 20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101" y="0"/>
                  </a:moveTo>
                  <a:lnTo>
                    <a:pt x="0" y="54"/>
                  </a:ln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6" name="Freeform 399"/>
            <p:cNvSpPr>
              <a:spLocks/>
            </p:cNvSpPr>
            <p:nvPr userDrawn="1"/>
          </p:nvSpPr>
          <p:spPr bwMode="auto">
            <a:xfrm>
              <a:off x="2544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1 w 201"/>
                <a:gd name="T3" fmla="*/ 54 h 54"/>
                <a:gd name="T4" fmla="*/ 100 w 201"/>
                <a:gd name="T5" fmla="*/ 23 h 54"/>
                <a:gd name="T6" fmla="*/ 159 w 201"/>
                <a:gd name="T7" fmla="*/ 54 h 54"/>
                <a:gd name="T8" fmla="*/ 201 w 201"/>
                <a:gd name="T9" fmla="*/ 54 h 54"/>
                <a:gd name="T10" fmla="*/ 100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7" name="Freeform 400"/>
            <p:cNvSpPr>
              <a:spLocks/>
            </p:cNvSpPr>
            <p:nvPr userDrawn="1"/>
          </p:nvSpPr>
          <p:spPr bwMode="auto">
            <a:xfrm>
              <a:off x="2841" y="81"/>
              <a:ext cx="67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8" name="Freeform 401"/>
            <p:cNvSpPr>
              <a:spLocks/>
            </p:cNvSpPr>
            <p:nvPr userDrawn="1"/>
          </p:nvSpPr>
          <p:spPr bwMode="auto">
            <a:xfrm>
              <a:off x="463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2 w 201"/>
                <a:gd name="T3" fmla="*/ 54 h 54"/>
                <a:gd name="T4" fmla="*/ 101 w 201"/>
                <a:gd name="T5" fmla="*/ 23 h 54"/>
                <a:gd name="T6" fmla="*/ 160 w 201"/>
                <a:gd name="T7" fmla="*/ 54 h 54"/>
                <a:gd name="T8" fmla="*/ 201 w 201"/>
                <a:gd name="T9" fmla="*/ 54 h 54"/>
                <a:gd name="T10" fmla="*/ 101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1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9" name="Freeform 402"/>
            <p:cNvSpPr>
              <a:spLocks/>
            </p:cNvSpPr>
            <p:nvPr userDrawn="1"/>
          </p:nvSpPr>
          <p:spPr bwMode="auto">
            <a:xfrm>
              <a:off x="3138" y="81"/>
              <a:ext cx="68" cy="18"/>
            </a:xfrm>
            <a:custGeom>
              <a:avLst/>
              <a:gdLst>
                <a:gd name="T0" fmla="*/ 0 w 203"/>
                <a:gd name="T1" fmla="*/ 54 h 54"/>
                <a:gd name="T2" fmla="*/ 41 w 203"/>
                <a:gd name="T3" fmla="*/ 54 h 54"/>
                <a:gd name="T4" fmla="*/ 100 w 203"/>
                <a:gd name="T5" fmla="*/ 23 h 54"/>
                <a:gd name="T6" fmla="*/ 159 w 203"/>
                <a:gd name="T7" fmla="*/ 54 h 54"/>
                <a:gd name="T8" fmla="*/ 203 w 203"/>
                <a:gd name="T9" fmla="*/ 54 h 54"/>
                <a:gd name="T10" fmla="*/ 100 w 203"/>
                <a:gd name="T11" fmla="*/ 0 h 54"/>
                <a:gd name="T12" fmla="*/ 0 w 20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3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0" name="Freeform 403"/>
            <p:cNvSpPr>
              <a:spLocks/>
            </p:cNvSpPr>
            <p:nvPr userDrawn="1"/>
          </p:nvSpPr>
          <p:spPr bwMode="auto">
            <a:xfrm>
              <a:off x="0" y="13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1" name="Freeform 404"/>
            <p:cNvSpPr>
              <a:spLocks/>
            </p:cNvSpPr>
            <p:nvPr userDrawn="1"/>
          </p:nvSpPr>
          <p:spPr bwMode="auto">
            <a:xfrm>
              <a:off x="6408" y="81"/>
              <a:ext cx="67" cy="18"/>
            </a:xfrm>
            <a:custGeom>
              <a:avLst/>
              <a:gdLst>
                <a:gd name="T0" fmla="*/ 105 w 201"/>
                <a:gd name="T1" fmla="*/ 3 h 54"/>
                <a:gd name="T2" fmla="*/ 100 w 201"/>
                <a:gd name="T3" fmla="*/ 0 h 54"/>
                <a:gd name="T4" fmla="*/ 0 w 201"/>
                <a:gd name="T5" fmla="*/ 54 h 54"/>
                <a:gd name="T6" fmla="*/ 41 w 201"/>
                <a:gd name="T7" fmla="*/ 54 h 54"/>
                <a:gd name="T8" fmla="*/ 100 w 201"/>
                <a:gd name="T9" fmla="*/ 23 h 54"/>
                <a:gd name="T10" fmla="*/ 159 w 201"/>
                <a:gd name="T11" fmla="*/ 54 h 54"/>
                <a:gd name="T12" fmla="*/ 201 w 201"/>
                <a:gd name="T13" fmla="*/ 54 h 54"/>
                <a:gd name="T14" fmla="*/ 105 w 201"/>
                <a:gd name="T15" fmla="*/ 1 h 54"/>
                <a:gd name="T16" fmla="*/ 105 w 201"/>
                <a:gd name="T17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54">
                  <a:moveTo>
                    <a:pt x="105" y="3"/>
                  </a:moveTo>
                  <a:lnTo>
                    <a:pt x="100" y="0"/>
                  </a:lnTo>
                  <a:lnTo>
                    <a:pt x="0" y="54"/>
                  </a:ln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5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2" name="Freeform 405"/>
            <p:cNvSpPr>
              <a:spLocks/>
            </p:cNvSpPr>
            <p:nvPr userDrawn="1"/>
          </p:nvSpPr>
          <p:spPr bwMode="auto">
            <a:xfrm>
              <a:off x="1652" y="81"/>
              <a:ext cx="68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Freeform 407"/>
          <p:cNvSpPr>
            <a:spLocks/>
          </p:cNvSpPr>
          <p:nvPr userDrawn="1"/>
        </p:nvSpPr>
        <p:spPr bwMode="auto">
          <a:xfrm>
            <a:off x="3095628" y="128590"/>
            <a:ext cx="106363" cy="28576"/>
          </a:xfrm>
          <a:custGeom>
            <a:avLst/>
            <a:gdLst>
              <a:gd name="T0" fmla="*/ 105 w 201"/>
              <a:gd name="T1" fmla="*/ 3 h 54"/>
              <a:gd name="T2" fmla="*/ 100 w 201"/>
              <a:gd name="T3" fmla="*/ 0 h 54"/>
              <a:gd name="T4" fmla="*/ 0 w 201"/>
              <a:gd name="T5" fmla="*/ 54 h 54"/>
              <a:gd name="T6" fmla="*/ 41 w 201"/>
              <a:gd name="T7" fmla="*/ 54 h 54"/>
              <a:gd name="T8" fmla="*/ 100 w 201"/>
              <a:gd name="T9" fmla="*/ 23 h 54"/>
              <a:gd name="T10" fmla="*/ 159 w 201"/>
              <a:gd name="T11" fmla="*/ 54 h 54"/>
              <a:gd name="T12" fmla="*/ 201 w 201"/>
              <a:gd name="T13" fmla="*/ 54 h 54"/>
              <a:gd name="T14" fmla="*/ 105 w 201"/>
              <a:gd name="T15" fmla="*/ 1 h 54"/>
              <a:gd name="T16" fmla="*/ 105 w 201"/>
              <a:gd name="T17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54">
                <a:moveTo>
                  <a:pt x="105" y="3"/>
                </a:moveTo>
                <a:lnTo>
                  <a:pt x="100" y="0"/>
                </a:lnTo>
                <a:lnTo>
                  <a:pt x="0" y="54"/>
                </a:lnTo>
                <a:lnTo>
                  <a:pt x="41" y="54"/>
                </a:lnTo>
                <a:lnTo>
                  <a:pt x="100" y="23"/>
                </a:lnTo>
                <a:lnTo>
                  <a:pt x="159" y="54"/>
                </a:lnTo>
                <a:lnTo>
                  <a:pt x="201" y="54"/>
                </a:lnTo>
                <a:lnTo>
                  <a:pt x="105" y="1"/>
                </a:lnTo>
                <a:lnTo>
                  <a:pt x="105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408"/>
          <p:cNvSpPr>
            <a:spLocks/>
          </p:cNvSpPr>
          <p:nvPr userDrawn="1"/>
        </p:nvSpPr>
        <p:spPr bwMode="auto">
          <a:xfrm>
            <a:off x="5453068" y="128590"/>
            <a:ext cx="107950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2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2" y="23"/>
                </a:lnTo>
                <a:lnTo>
                  <a:pt x="161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409"/>
          <p:cNvSpPr>
            <a:spLocks/>
          </p:cNvSpPr>
          <p:nvPr userDrawn="1"/>
        </p:nvSpPr>
        <p:spPr bwMode="auto">
          <a:xfrm>
            <a:off x="1679577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1 w 203"/>
              <a:gd name="T3" fmla="*/ 54 h 54"/>
              <a:gd name="T4" fmla="*/ 101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1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1" y="54"/>
                </a:lnTo>
                <a:lnTo>
                  <a:pt x="101" y="23"/>
                </a:lnTo>
                <a:lnTo>
                  <a:pt x="161" y="54"/>
                </a:lnTo>
                <a:lnTo>
                  <a:pt x="203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410"/>
          <p:cNvSpPr>
            <a:spLocks/>
          </p:cNvSpPr>
          <p:nvPr userDrawn="1"/>
        </p:nvSpPr>
        <p:spPr bwMode="auto">
          <a:xfrm>
            <a:off x="2151065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3 w 203"/>
              <a:gd name="T3" fmla="*/ 54 h 54"/>
              <a:gd name="T4" fmla="*/ 102 w 203"/>
              <a:gd name="T5" fmla="*/ 23 h 54"/>
              <a:gd name="T6" fmla="*/ 162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3" y="54"/>
                </a:lnTo>
                <a:lnTo>
                  <a:pt x="102" y="23"/>
                </a:lnTo>
                <a:lnTo>
                  <a:pt x="162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411"/>
          <p:cNvSpPr>
            <a:spLocks/>
          </p:cNvSpPr>
          <p:nvPr userDrawn="1"/>
        </p:nvSpPr>
        <p:spPr bwMode="auto">
          <a:xfrm>
            <a:off x="3567116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412"/>
          <p:cNvSpPr>
            <a:spLocks/>
          </p:cNvSpPr>
          <p:nvPr userDrawn="1"/>
        </p:nvSpPr>
        <p:spPr bwMode="auto">
          <a:xfrm>
            <a:off x="7813682" y="128590"/>
            <a:ext cx="106363" cy="28576"/>
          </a:xfrm>
          <a:custGeom>
            <a:avLst/>
            <a:gdLst>
              <a:gd name="T0" fmla="*/ 0 w 201"/>
              <a:gd name="T1" fmla="*/ 54 h 54"/>
              <a:gd name="T2" fmla="*/ 42 w 201"/>
              <a:gd name="T3" fmla="*/ 54 h 54"/>
              <a:gd name="T4" fmla="*/ 101 w 201"/>
              <a:gd name="T5" fmla="*/ 23 h 54"/>
              <a:gd name="T6" fmla="*/ 160 w 201"/>
              <a:gd name="T7" fmla="*/ 54 h 54"/>
              <a:gd name="T8" fmla="*/ 201 w 201"/>
              <a:gd name="T9" fmla="*/ 54 h 54"/>
              <a:gd name="T10" fmla="*/ 101 w 201"/>
              <a:gd name="T11" fmla="*/ 0 h 54"/>
              <a:gd name="T12" fmla="*/ 0 w 201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1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413"/>
          <p:cNvSpPr>
            <a:spLocks/>
          </p:cNvSpPr>
          <p:nvPr userDrawn="1"/>
        </p:nvSpPr>
        <p:spPr bwMode="auto">
          <a:xfrm>
            <a:off x="8756658" y="128590"/>
            <a:ext cx="107950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2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2" y="23"/>
                </a:lnTo>
                <a:lnTo>
                  <a:pt x="161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414"/>
          <p:cNvSpPr>
            <a:spLocks/>
          </p:cNvSpPr>
          <p:nvPr userDrawn="1"/>
        </p:nvSpPr>
        <p:spPr bwMode="auto">
          <a:xfrm>
            <a:off x="8285170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1 w 203"/>
              <a:gd name="T5" fmla="*/ 23 h 54"/>
              <a:gd name="T6" fmla="*/ 160 w 203"/>
              <a:gd name="T7" fmla="*/ 54 h 54"/>
              <a:gd name="T8" fmla="*/ 203 w 203"/>
              <a:gd name="T9" fmla="*/ 54 h 54"/>
              <a:gd name="T10" fmla="*/ 101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3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415"/>
          <p:cNvSpPr>
            <a:spLocks/>
          </p:cNvSpPr>
          <p:nvPr userDrawn="1"/>
        </p:nvSpPr>
        <p:spPr bwMode="auto">
          <a:xfrm>
            <a:off x="9229734" y="128590"/>
            <a:ext cx="106363" cy="28576"/>
          </a:xfrm>
          <a:custGeom>
            <a:avLst/>
            <a:gdLst>
              <a:gd name="T0" fmla="*/ 0 w 201"/>
              <a:gd name="T1" fmla="*/ 54 h 54"/>
              <a:gd name="T2" fmla="*/ 41 w 201"/>
              <a:gd name="T3" fmla="*/ 54 h 54"/>
              <a:gd name="T4" fmla="*/ 100 w 201"/>
              <a:gd name="T5" fmla="*/ 23 h 54"/>
              <a:gd name="T6" fmla="*/ 160 w 201"/>
              <a:gd name="T7" fmla="*/ 54 h 54"/>
              <a:gd name="T8" fmla="*/ 201 w 201"/>
              <a:gd name="T9" fmla="*/ 54 h 54"/>
              <a:gd name="T10" fmla="*/ 100 w 201"/>
              <a:gd name="T11" fmla="*/ 0 h 54"/>
              <a:gd name="T12" fmla="*/ 0 w 201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" h="54">
                <a:moveTo>
                  <a:pt x="0" y="54"/>
                </a:moveTo>
                <a:lnTo>
                  <a:pt x="41" y="54"/>
                </a:lnTo>
                <a:lnTo>
                  <a:pt x="100" y="23"/>
                </a:lnTo>
                <a:lnTo>
                  <a:pt x="160" y="54"/>
                </a:lnTo>
                <a:lnTo>
                  <a:pt x="201" y="54"/>
                </a:lnTo>
                <a:lnTo>
                  <a:pt x="100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416"/>
          <p:cNvSpPr>
            <a:spLocks/>
          </p:cNvSpPr>
          <p:nvPr userDrawn="1"/>
        </p:nvSpPr>
        <p:spPr bwMode="auto">
          <a:xfrm>
            <a:off x="5926143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417"/>
          <p:cNvSpPr>
            <a:spLocks/>
          </p:cNvSpPr>
          <p:nvPr userDrawn="1"/>
        </p:nvSpPr>
        <p:spPr bwMode="auto">
          <a:xfrm>
            <a:off x="9701222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418"/>
          <p:cNvSpPr>
            <a:spLocks/>
          </p:cNvSpPr>
          <p:nvPr userDrawn="1"/>
        </p:nvSpPr>
        <p:spPr bwMode="auto">
          <a:xfrm>
            <a:off x="1206501" y="128590"/>
            <a:ext cx="107950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419"/>
          <p:cNvSpPr>
            <a:spLocks/>
          </p:cNvSpPr>
          <p:nvPr userDrawn="1"/>
        </p:nvSpPr>
        <p:spPr bwMode="auto">
          <a:xfrm>
            <a:off x="6869119" y="128590"/>
            <a:ext cx="106363" cy="28576"/>
          </a:xfrm>
          <a:custGeom>
            <a:avLst/>
            <a:gdLst>
              <a:gd name="T0" fmla="*/ 101 w 201"/>
              <a:gd name="T1" fmla="*/ 0 h 54"/>
              <a:gd name="T2" fmla="*/ 101 w 201"/>
              <a:gd name="T3" fmla="*/ 0 h 54"/>
              <a:gd name="T4" fmla="*/ 0 w 201"/>
              <a:gd name="T5" fmla="*/ 54 h 54"/>
              <a:gd name="T6" fmla="*/ 42 w 201"/>
              <a:gd name="T7" fmla="*/ 54 h 54"/>
              <a:gd name="T8" fmla="*/ 101 w 201"/>
              <a:gd name="T9" fmla="*/ 23 h 54"/>
              <a:gd name="T10" fmla="*/ 160 w 201"/>
              <a:gd name="T11" fmla="*/ 54 h 54"/>
              <a:gd name="T12" fmla="*/ 201 w 201"/>
              <a:gd name="T13" fmla="*/ 54 h 54"/>
              <a:gd name="T14" fmla="*/ 101 w 201"/>
              <a:gd name="T15" fmla="*/ 0 h 54"/>
              <a:gd name="T16" fmla="*/ 101 w 201"/>
              <a:gd name="T1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54">
                <a:moveTo>
                  <a:pt x="101" y="0"/>
                </a:moveTo>
                <a:lnTo>
                  <a:pt x="101" y="0"/>
                </a:lnTo>
                <a:lnTo>
                  <a:pt x="0" y="54"/>
                </a:ln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1" y="54"/>
                </a:lnTo>
                <a:lnTo>
                  <a:pt x="101" y="0"/>
                </a:lnTo>
                <a:lnTo>
                  <a:pt x="101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420"/>
          <p:cNvSpPr>
            <a:spLocks/>
          </p:cNvSpPr>
          <p:nvPr userDrawn="1"/>
        </p:nvSpPr>
        <p:spPr bwMode="auto">
          <a:xfrm>
            <a:off x="6397631" y="128590"/>
            <a:ext cx="106363" cy="28576"/>
          </a:xfrm>
          <a:custGeom>
            <a:avLst/>
            <a:gdLst>
              <a:gd name="T0" fmla="*/ 106 w 202"/>
              <a:gd name="T1" fmla="*/ 3 h 54"/>
              <a:gd name="T2" fmla="*/ 101 w 202"/>
              <a:gd name="T3" fmla="*/ 0 h 54"/>
              <a:gd name="T4" fmla="*/ 0 w 202"/>
              <a:gd name="T5" fmla="*/ 54 h 54"/>
              <a:gd name="T6" fmla="*/ 42 w 202"/>
              <a:gd name="T7" fmla="*/ 54 h 54"/>
              <a:gd name="T8" fmla="*/ 101 w 202"/>
              <a:gd name="T9" fmla="*/ 23 h 54"/>
              <a:gd name="T10" fmla="*/ 160 w 202"/>
              <a:gd name="T11" fmla="*/ 54 h 54"/>
              <a:gd name="T12" fmla="*/ 202 w 202"/>
              <a:gd name="T13" fmla="*/ 54 h 54"/>
              <a:gd name="T14" fmla="*/ 106 w 202"/>
              <a:gd name="T15" fmla="*/ 1 h 54"/>
              <a:gd name="T16" fmla="*/ 106 w 202"/>
              <a:gd name="T17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54">
                <a:moveTo>
                  <a:pt x="106" y="3"/>
                </a:moveTo>
                <a:lnTo>
                  <a:pt x="101" y="0"/>
                </a:lnTo>
                <a:lnTo>
                  <a:pt x="0" y="54"/>
                </a:ln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6" y="1"/>
                </a:lnTo>
                <a:lnTo>
                  <a:pt x="106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421"/>
          <p:cNvSpPr>
            <a:spLocks/>
          </p:cNvSpPr>
          <p:nvPr userDrawn="1"/>
        </p:nvSpPr>
        <p:spPr bwMode="auto">
          <a:xfrm>
            <a:off x="7340607" y="128590"/>
            <a:ext cx="107950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422"/>
          <p:cNvSpPr>
            <a:spLocks/>
          </p:cNvSpPr>
          <p:nvPr userDrawn="1"/>
        </p:nvSpPr>
        <p:spPr bwMode="auto">
          <a:xfrm>
            <a:off x="7721607" y="76202"/>
            <a:ext cx="290513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5 w 551"/>
              <a:gd name="T5" fmla="*/ 23 h 151"/>
              <a:gd name="T6" fmla="*/ 509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5" y="23"/>
                </a:lnTo>
                <a:lnTo>
                  <a:pt x="509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423"/>
          <p:cNvSpPr>
            <a:spLocks/>
          </p:cNvSpPr>
          <p:nvPr userDrawn="1"/>
        </p:nvSpPr>
        <p:spPr bwMode="auto">
          <a:xfrm>
            <a:off x="8193095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424"/>
          <p:cNvSpPr>
            <a:spLocks/>
          </p:cNvSpPr>
          <p:nvPr userDrawn="1"/>
        </p:nvSpPr>
        <p:spPr bwMode="auto">
          <a:xfrm>
            <a:off x="8664583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Freeform 425"/>
          <p:cNvSpPr>
            <a:spLocks/>
          </p:cNvSpPr>
          <p:nvPr userDrawn="1"/>
        </p:nvSpPr>
        <p:spPr bwMode="auto">
          <a:xfrm>
            <a:off x="0" y="158754"/>
            <a:ext cx="166688" cy="60326"/>
          </a:xfrm>
          <a:custGeom>
            <a:avLst/>
            <a:gdLst>
              <a:gd name="T0" fmla="*/ 154 w 315"/>
              <a:gd name="T1" fmla="*/ 89 h 112"/>
              <a:gd name="T2" fmla="*/ 0 w 315"/>
              <a:gd name="T3" fmla="*/ 6 h 112"/>
              <a:gd name="T4" fmla="*/ 0 w 315"/>
              <a:gd name="T5" fmla="*/ 29 h 112"/>
              <a:gd name="T6" fmla="*/ 154 w 315"/>
              <a:gd name="T7" fmla="*/ 112 h 112"/>
              <a:gd name="T8" fmla="*/ 315 w 315"/>
              <a:gd name="T9" fmla="*/ 24 h 112"/>
              <a:gd name="T10" fmla="*/ 315 w 315"/>
              <a:gd name="T11" fmla="*/ 0 h 112"/>
              <a:gd name="T12" fmla="*/ 154 w 315"/>
              <a:gd name="T13" fmla="*/ 8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" h="112">
                <a:moveTo>
                  <a:pt x="154" y="89"/>
                </a:moveTo>
                <a:lnTo>
                  <a:pt x="0" y="6"/>
                </a:lnTo>
                <a:lnTo>
                  <a:pt x="0" y="29"/>
                </a:lnTo>
                <a:lnTo>
                  <a:pt x="154" y="112"/>
                </a:lnTo>
                <a:lnTo>
                  <a:pt x="315" y="24"/>
                </a:lnTo>
                <a:lnTo>
                  <a:pt x="315" y="0"/>
                </a:lnTo>
                <a:lnTo>
                  <a:pt x="154" y="89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426"/>
          <p:cNvSpPr>
            <a:spLocks/>
          </p:cNvSpPr>
          <p:nvPr userDrawn="1"/>
        </p:nvSpPr>
        <p:spPr bwMode="auto">
          <a:xfrm>
            <a:off x="6777044" y="76202"/>
            <a:ext cx="292100" cy="80964"/>
          </a:xfrm>
          <a:custGeom>
            <a:avLst/>
            <a:gdLst>
              <a:gd name="T0" fmla="*/ 277 w 553"/>
              <a:gd name="T1" fmla="*/ 0 h 151"/>
              <a:gd name="T2" fmla="*/ 277 w 553"/>
              <a:gd name="T3" fmla="*/ 0 h 151"/>
              <a:gd name="T4" fmla="*/ 0 w 553"/>
              <a:gd name="T5" fmla="*/ 151 h 151"/>
              <a:gd name="T6" fmla="*/ 43 w 553"/>
              <a:gd name="T7" fmla="*/ 151 h 151"/>
              <a:gd name="T8" fmla="*/ 277 w 553"/>
              <a:gd name="T9" fmla="*/ 23 h 151"/>
              <a:gd name="T10" fmla="*/ 510 w 553"/>
              <a:gd name="T11" fmla="*/ 151 h 151"/>
              <a:gd name="T12" fmla="*/ 553 w 553"/>
              <a:gd name="T13" fmla="*/ 151 h 151"/>
              <a:gd name="T14" fmla="*/ 277 w 553"/>
              <a:gd name="T15" fmla="*/ 0 h 151"/>
              <a:gd name="T16" fmla="*/ 277 w 553"/>
              <a:gd name="T1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3" h="151">
                <a:moveTo>
                  <a:pt x="277" y="0"/>
                </a:moveTo>
                <a:lnTo>
                  <a:pt x="277" y="0"/>
                </a:lnTo>
                <a:lnTo>
                  <a:pt x="0" y="151"/>
                </a:lnTo>
                <a:lnTo>
                  <a:pt x="43" y="151"/>
                </a:lnTo>
                <a:lnTo>
                  <a:pt x="277" y="23"/>
                </a:lnTo>
                <a:lnTo>
                  <a:pt x="510" y="151"/>
                </a:lnTo>
                <a:lnTo>
                  <a:pt x="553" y="151"/>
                </a:lnTo>
                <a:lnTo>
                  <a:pt x="277" y="0"/>
                </a:lnTo>
                <a:lnTo>
                  <a:pt x="2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427"/>
          <p:cNvSpPr>
            <a:spLocks/>
          </p:cNvSpPr>
          <p:nvPr userDrawn="1"/>
        </p:nvSpPr>
        <p:spPr bwMode="auto">
          <a:xfrm>
            <a:off x="7248532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428"/>
          <p:cNvSpPr>
            <a:spLocks/>
          </p:cNvSpPr>
          <p:nvPr userDrawn="1"/>
        </p:nvSpPr>
        <p:spPr bwMode="auto">
          <a:xfrm>
            <a:off x="6305556" y="76202"/>
            <a:ext cx="290513" cy="80964"/>
          </a:xfrm>
          <a:custGeom>
            <a:avLst/>
            <a:gdLst>
              <a:gd name="T0" fmla="*/ 281 w 551"/>
              <a:gd name="T1" fmla="*/ 3 h 151"/>
              <a:gd name="T2" fmla="*/ 276 w 551"/>
              <a:gd name="T3" fmla="*/ 0 h 151"/>
              <a:gd name="T4" fmla="*/ 0 w 551"/>
              <a:gd name="T5" fmla="*/ 151 h 151"/>
              <a:gd name="T6" fmla="*/ 41 w 551"/>
              <a:gd name="T7" fmla="*/ 151 h 151"/>
              <a:gd name="T8" fmla="*/ 276 w 551"/>
              <a:gd name="T9" fmla="*/ 23 h 151"/>
              <a:gd name="T10" fmla="*/ 509 w 551"/>
              <a:gd name="T11" fmla="*/ 151 h 151"/>
              <a:gd name="T12" fmla="*/ 551 w 551"/>
              <a:gd name="T13" fmla="*/ 151 h 151"/>
              <a:gd name="T14" fmla="*/ 281 w 551"/>
              <a:gd name="T15" fmla="*/ 3 h 151"/>
              <a:gd name="T16" fmla="*/ 281 w 551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51">
                <a:moveTo>
                  <a:pt x="281" y="3"/>
                </a:moveTo>
                <a:lnTo>
                  <a:pt x="276" y="0"/>
                </a:lnTo>
                <a:lnTo>
                  <a:pt x="0" y="151"/>
                </a:lnTo>
                <a:lnTo>
                  <a:pt x="41" y="151"/>
                </a:lnTo>
                <a:lnTo>
                  <a:pt x="276" y="23"/>
                </a:lnTo>
                <a:lnTo>
                  <a:pt x="509" y="151"/>
                </a:lnTo>
                <a:lnTo>
                  <a:pt x="551" y="151"/>
                </a:lnTo>
                <a:lnTo>
                  <a:pt x="281" y="3"/>
                </a:lnTo>
                <a:lnTo>
                  <a:pt x="281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429"/>
          <p:cNvSpPr>
            <a:spLocks/>
          </p:cNvSpPr>
          <p:nvPr userDrawn="1"/>
        </p:nvSpPr>
        <p:spPr bwMode="auto">
          <a:xfrm>
            <a:off x="171450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08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08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430"/>
          <p:cNvSpPr>
            <a:spLocks/>
          </p:cNvSpPr>
          <p:nvPr userDrawn="1"/>
        </p:nvSpPr>
        <p:spPr bwMode="auto">
          <a:xfrm>
            <a:off x="11495098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431"/>
          <p:cNvSpPr>
            <a:spLocks/>
          </p:cNvSpPr>
          <p:nvPr userDrawn="1"/>
        </p:nvSpPr>
        <p:spPr bwMode="auto">
          <a:xfrm>
            <a:off x="11023610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432"/>
          <p:cNvSpPr>
            <a:spLocks/>
          </p:cNvSpPr>
          <p:nvPr userDrawn="1"/>
        </p:nvSpPr>
        <p:spPr bwMode="auto">
          <a:xfrm>
            <a:off x="9136071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433"/>
          <p:cNvSpPr>
            <a:spLocks/>
          </p:cNvSpPr>
          <p:nvPr userDrawn="1"/>
        </p:nvSpPr>
        <p:spPr bwMode="auto">
          <a:xfrm>
            <a:off x="11966586" y="76202"/>
            <a:ext cx="227013" cy="80964"/>
          </a:xfrm>
          <a:custGeom>
            <a:avLst/>
            <a:gdLst>
              <a:gd name="T0" fmla="*/ 0 w 428"/>
              <a:gd name="T1" fmla="*/ 151 h 151"/>
              <a:gd name="T2" fmla="*/ 42 w 428"/>
              <a:gd name="T3" fmla="*/ 151 h 151"/>
              <a:gd name="T4" fmla="*/ 275 w 428"/>
              <a:gd name="T5" fmla="*/ 23 h 151"/>
              <a:gd name="T6" fmla="*/ 428 w 428"/>
              <a:gd name="T7" fmla="*/ 107 h 151"/>
              <a:gd name="T8" fmla="*/ 428 w 428"/>
              <a:gd name="T9" fmla="*/ 84 h 151"/>
              <a:gd name="T10" fmla="*/ 275 w 428"/>
              <a:gd name="T11" fmla="*/ 0 h 151"/>
              <a:gd name="T12" fmla="*/ 0 w 428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428" y="107"/>
                </a:lnTo>
                <a:lnTo>
                  <a:pt x="428" y="84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434"/>
          <p:cNvSpPr>
            <a:spLocks/>
          </p:cNvSpPr>
          <p:nvPr userDrawn="1"/>
        </p:nvSpPr>
        <p:spPr bwMode="auto">
          <a:xfrm>
            <a:off x="960755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435"/>
          <p:cNvSpPr>
            <a:spLocks/>
          </p:cNvSpPr>
          <p:nvPr userDrawn="1"/>
        </p:nvSpPr>
        <p:spPr bwMode="auto">
          <a:xfrm>
            <a:off x="10080635" y="76202"/>
            <a:ext cx="292100" cy="80964"/>
          </a:xfrm>
          <a:custGeom>
            <a:avLst/>
            <a:gdLst>
              <a:gd name="T0" fmla="*/ 280 w 552"/>
              <a:gd name="T1" fmla="*/ 3 h 151"/>
              <a:gd name="T2" fmla="*/ 275 w 552"/>
              <a:gd name="T3" fmla="*/ 0 h 151"/>
              <a:gd name="T4" fmla="*/ 0 w 552"/>
              <a:gd name="T5" fmla="*/ 151 h 151"/>
              <a:gd name="T6" fmla="*/ 42 w 552"/>
              <a:gd name="T7" fmla="*/ 151 h 151"/>
              <a:gd name="T8" fmla="*/ 275 w 552"/>
              <a:gd name="T9" fmla="*/ 23 h 151"/>
              <a:gd name="T10" fmla="*/ 509 w 552"/>
              <a:gd name="T11" fmla="*/ 151 h 151"/>
              <a:gd name="T12" fmla="*/ 552 w 552"/>
              <a:gd name="T13" fmla="*/ 151 h 151"/>
              <a:gd name="T14" fmla="*/ 280 w 552"/>
              <a:gd name="T15" fmla="*/ 3 h 151"/>
              <a:gd name="T16" fmla="*/ 280 w 552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2" h="151">
                <a:moveTo>
                  <a:pt x="280" y="3"/>
                </a:moveTo>
                <a:lnTo>
                  <a:pt x="275" y="0"/>
                </a:lnTo>
                <a:lnTo>
                  <a:pt x="0" y="151"/>
                </a:lnTo>
                <a:lnTo>
                  <a:pt x="42" y="151"/>
                </a:lnTo>
                <a:lnTo>
                  <a:pt x="275" y="23"/>
                </a:lnTo>
                <a:lnTo>
                  <a:pt x="509" y="151"/>
                </a:lnTo>
                <a:lnTo>
                  <a:pt x="552" y="151"/>
                </a:lnTo>
                <a:lnTo>
                  <a:pt x="280" y="3"/>
                </a:lnTo>
                <a:lnTo>
                  <a:pt x="280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436"/>
          <p:cNvSpPr>
            <a:spLocks/>
          </p:cNvSpPr>
          <p:nvPr userDrawn="1"/>
        </p:nvSpPr>
        <p:spPr bwMode="auto">
          <a:xfrm>
            <a:off x="10552122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437"/>
          <p:cNvSpPr>
            <a:spLocks/>
          </p:cNvSpPr>
          <p:nvPr userDrawn="1"/>
        </p:nvSpPr>
        <p:spPr bwMode="auto">
          <a:xfrm>
            <a:off x="642938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5 w 551"/>
              <a:gd name="T5" fmla="*/ 23 h 151"/>
              <a:gd name="T6" fmla="*/ 509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5" y="23"/>
                </a:lnTo>
                <a:lnTo>
                  <a:pt x="509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38"/>
          <p:cNvSpPr>
            <a:spLocks/>
          </p:cNvSpPr>
          <p:nvPr userDrawn="1"/>
        </p:nvSpPr>
        <p:spPr bwMode="auto">
          <a:xfrm>
            <a:off x="3475041" y="76202"/>
            <a:ext cx="290513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08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08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39"/>
          <p:cNvSpPr>
            <a:spLocks/>
          </p:cNvSpPr>
          <p:nvPr userDrawn="1"/>
        </p:nvSpPr>
        <p:spPr bwMode="auto">
          <a:xfrm>
            <a:off x="2530477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40"/>
          <p:cNvSpPr>
            <a:spLocks/>
          </p:cNvSpPr>
          <p:nvPr userDrawn="1"/>
        </p:nvSpPr>
        <p:spPr bwMode="auto">
          <a:xfrm>
            <a:off x="1114426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41"/>
          <p:cNvSpPr>
            <a:spLocks/>
          </p:cNvSpPr>
          <p:nvPr userDrawn="1"/>
        </p:nvSpPr>
        <p:spPr bwMode="auto">
          <a:xfrm>
            <a:off x="394652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2"/>
          <p:cNvSpPr>
            <a:spLocks/>
          </p:cNvSpPr>
          <p:nvPr userDrawn="1"/>
        </p:nvSpPr>
        <p:spPr bwMode="auto">
          <a:xfrm>
            <a:off x="3001965" y="76202"/>
            <a:ext cx="292100" cy="80964"/>
          </a:xfrm>
          <a:custGeom>
            <a:avLst/>
            <a:gdLst>
              <a:gd name="T0" fmla="*/ 281 w 551"/>
              <a:gd name="T1" fmla="*/ 3 h 151"/>
              <a:gd name="T2" fmla="*/ 276 w 551"/>
              <a:gd name="T3" fmla="*/ 0 h 151"/>
              <a:gd name="T4" fmla="*/ 0 w 551"/>
              <a:gd name="T5" fmla="*/ 151 h 151"/>
              <a:gd name="T6" fmla="*/ 43 w 551"/>
              <a:gd name="T7" fmla="*/ 151 h 151"/>
              <a:gd name="T8" fmla="*/ 276 w 551"/>
              <a:gd name="T9" fmla="*/ 23 h 151"/>
              <a:gd name="T10" fmla="*/ 510 w 551"/>
              <a:gd name="T11" fmla="*/ 151 h 151"/>
              <a:gd name="T12" fmla="*/ 551 w 551"/>
              <a:gd name="T13" fmla="*/ 151 h 151"/>
              <a:gd name="T14" fmla="*/ 281 w 551"/>
              <a:gd name="T15" fmla="*/ 3 h 151"/>
              <a:gd name="T16" fmla="*/ 281 w 551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51">
                <a:moveTo>
                  <a:pt x="281" y="3"/>
                </a:moveTo>
                <a:lnTo>
                  <a:pt x="276" y="0"/>
                </a:lnTo>
                <a:lnTo>
                  <a:pt x="0" y="151"/>
                </a:lnTo>
                <a:lnTo>
                  <a:pt x="43" y="151"/>
                </a:lnTo>
                <a:lnTo>
                  <a:pt x="276" y="23"/>
                </a:lnTo>
                <a:lnTo>
                  <a:pt x="510" y="151"/>
                </a:lnTo>
                <a:lnTo>
                  <a:pt x="551" y="151"/>
                </a:lnTo>
                <a:lnTo>
                  <a:pt x="281" y="3"/>
                </a:lnTo>
                <a:lnTo>
                  <a:pt x="281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43"/>
          <p:cNvSpPr>
            <a:spLocks/>
          </p:cNvSpPr>
          <p:nvPr userDrawn="1"/>
        </p:nvSpPr>
        <p:spPr bwMode="auto">
          <a:xfrm>
            <a:off x="205898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44"/>
          <p:cNvSpPr>
            <a:spLocks/>
          </p:cNvSpPr>
          <p:nvPr userDrawn="1"/>
        </p:nvSpPr>
        <p:spPr bwMode="auto">
          <a:xfrm>
            <a:off x="4889505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45"/>
          <p:cNvSpPr>
            <a:spLocks/>
          </p:cNvSpPr>
          <p:nvPr userDrawn="1"/>
        </p:nvSpPr>
        <p:spPr bwMode="auto">
          <a:xfrm>
            <a:off x="5832481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446"/>
          <p:cNvSpPr>
            <a:spLocks/>
          </p:cNvSpPr>
          <p:nvPr userDrawn="1"/>
        </p:nvSpPr>
        <p:spPr bwMode="auto">
          <a:xfrm>
            <a:off x="5360993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6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6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6" y="23"/>
                </a:lnTo>
                <a:lnTo>
                  <a:pt x="510" y="151"/>
                </a:lnTo>
                <a:lnTo>
                  <a:pt x="551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447"/>
          <p:cNvSpPr>
            <a:spLocks/>
          </p:cNvSpPr>
          <p:nvPr userDrawn="1"/>
        </p:nvSpPr>
        <p:spPr bwMode="auto">
          <a:xfrm>
            <a:off x="1585914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448"/>
          <p:cNvSpPr>
            <a:spLocks/>
          </p:cNvSpPr>
          <p:nvPr userDrawn="1"/>
        </p:nvSpPr>
        <p:spPr bwMode="auto">
          <a:xfrm>
            <a:off x="4418017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449"/>
          <p:cNvSpPr>
            <a:spLocks/>
          </p:cNvSpPr>
          <p:nvPr userDrawn="1"/>
        </p:nvSpPr>
        <p:spPr bwMode="auto">
          <a:xfrm>
            <a:off x="2224090" y="0"/>
            <a:ext cx="431800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450"/>
          <p:cNvSpPr>
            <a:spLocks/>
          </p:cNvSpPr>
          <p:nvPr userDrawn="1"/>
        </p:nvSpPr>
        <p:spPr bwMode="auto">
          <a:xfrm>
            <a:off x="1281114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451"/>
          <p:cNvSpPr>
            <a:spLocks/>
          </p:cNvSpPr>
          <p:nvPr userDrawn="1"/>
        </p:nvSpPr>
        <p:spPr bwMode="auto">
          <a:xfrm>
            <a:off x="4583117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452"/>
          <p:cNvSpPr>
            <a:spLocks/>
          </p:cNvSpPr>
          <p:nvPr userDrawn="1"/>
        </p:nvSpPr>
        <p:spPr bwMode="auto">
          <a:xfrm>
            <a:off x="1752602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453"/>
          <p:cNvSpPr>
            <a:spLocks/>
          </p:cNvSpPr>
          <p:nvPr userDrawn="1"/>
        </p:nvSpPr>
        <p:spPr bwMode="auto">
          <a:xfrm>
            <a:off x="3640141" y="0"/>
            <a:ext cx="431800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454"/>
          <p:cNvSpPr>
            <a:spLocks/>
          </p:cNvSpPr>
          <p:nvPr userDrawn="1"/>
        </p:nvSpPr>
        <p:spPr bwMode="auto">
          <a:xfrm>
            <a:off x="4111629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455"/>
          <p:cNvSpPr>
            <a:spLocks/>
          </p:cNvSpPr>
          <p:nvPr userDrawn="1"/>
        </p:nvSpPr>
        <p:spPr bwMode="auto">
          <a:xfrm>
            <a:off x="2695578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456"/>
          <p:cNvSpPr>
            <a:spLocks/>
          </p:cNvSpPr>
          <p:nvPr userDrawn="1"/>
        </p:nvSpPr>
        <p:spPr bwMode="auto">
          <a:xfrm>
            <a:off x="12133274" y="0"/>
            <a:ext cx="60325" cy="33338"/>
          </a:xfrm>
          <a:custGeom>
            <a:avLst/>
            <a:gdLst>
              <a:gd name="T0" fmla="*/ 0 w 115"/>
              <a:gd name="T1" fmla="*/ 0 h 63"/>
              <a:gd name="T2" fmla="*/ 115 w 115"/>
              <a:gd name="T3" fmla="*/ 63 h 63"/>
              <a:gd name="T4" fmla="*/ 115 w 115"/>
              <a:gd name="T5" fmla="*/ 40 h 63"/>
              <a:gd name="T6" fmla="*/ 42 w 115"/>
              <a:gd name="T7" fmla="*/ 0 h 63"/>
              <a:gd name="T8" fmla="*/ 0 w 115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3">
                <a:moveTo>
                  <a:pt x="0" y="0"/>
                </a:moveTo>
                <a:lnTo>
                  <a:pt x="115" y="63"/>
                </a:lnTo>
                <a:lnTo>
                  <a:pt x="115" y="4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Freeform 457"/>
          <p:cNvSpPr>
            <a:spLocks/>
          </p:cNvSpPr>
          <p:nvPr userDrawn="1"/>
        </p:nvSpPr>
        <p:spPr bwMode="auto">
          <a:xfrm>
            <a:off x="11660198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458"/>
          <p:cNvSpPr>
            <a:spLocks/>
          </p:cNvSpPr>
          <p:nvPr userDrawn="1"/>
        </p:nvSpPr>
        <p:spPr bwMode="auto">
          <a:xfrm>
            <a:off x="0" y="0"/>
            <a:ext cx="298450" cy="119065"/>
          </a:xfrm>
          <a:custGeom>
            <a:avLst/>
            <a:gdLst>
              <a:gd name="T0" fmla="*/ 520 w 563"/>
              <a:gd name="T1" fmla="*/ 0 h 226"/>
              <a:gd name="T2" fmla="*/ 154 w 563"/>
              <a:gd name="T3" fmla="*/ 203 h 226"/>
              <a:gd name="T4" fmla="*/ 0 w 563"/>
              <a:gd name="T5" fmla="*/ 118 h 226"/>
              <a:gd name="T6" fmla="*/ 0 w 563"/>
              <a:gd name="T7" fmla="*/ 141 h 226"/>
              <a:gd name="T8" fmla="*/ 154 w 563"/>
              <a:gd name="T9" fmla="*/ 226 h 226"/>
              <a:gd name="T10" fmla="*/ 563 w 563"/>
              <a:gd name="T11" fmla="*/ 0 h 226"/>
              <a:gd name="T12" fmla="*/ 520 w 563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3" h="226">
                <a:moveTo>
                  <a:pt x="520" y="0"/>
                </a:moveTo>
                <a:lnTo>
                  <a:pt x="154" y="203"/>
                </a:lnTo>
                <a:lnTo>
                  <a:pt x="0" y="118"/>
                </a:lnTo>
                <a:lnTo>
                  <a:pt x="0" y="141"/>
                </a:lnTo>
                <a:lnTo>
                  <a:pt x="154" y="226"/>
                </a:lnTo>
                <a:lnTo>
                  <a:pt x="563" y="0"/>
                </a:lnTo>
                <a:lnTo>
                  <a:pt x="520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Freeform 459"/>
          <p:cNvSpPr>
            <a:spLocks/>
          </p:cNvSpPr>
          <p:nvPr userDrawn="1"/>
        </p:nvSpPr>
        <p:spPr bwMode="auto">
          <a:xfrm>
            <a:off x="808038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460"/>
          <p:cNvSpPr>
            <a:spLocks/>
          </p:cNvSpPr>
          <p:nvPr userDrawn="1"/>
        </p:nvSpPr>
        <p:spPr bwMode="auto">
          <a:xfrm>
            <a:off x="11188711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461"/>
          <p:cNvSpPr>
            <a:spLocks/>
          </p:cNvSpPr>
          <p:nvPr userDrawn="1"/>
        </p:nvSpPr>
        <p:spPr bwMode="auto">
          <a:xfrm>
            <a:off x="336550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462"/>
          <p:cNvSpPr>
            <a:spLocks/>
          </p:cNvSpPr>
          <p:nvPr userDrawn="1"/>
        </p:nvSpPr>
        <p:spPr bwMode="auto">
          <a:xfrm>
            <a:off x="3167065" y="0"/>
            <a:ext cx="433388" cy="119065"/>
          </a:xfrm>
          <a:custGeom>
            <a:avLst/>
            <a:gdLst>
              <a:gd name="T0" fmla="*/ 777 w 820"/>
              <a:gd name="T1" fmla="*/ 0 h 226"/>
              <a:gd name="T2" fmla="*/ 411 w 820"/>
              <a:gd name="T3" fmla="*/ 203 h 226"/>
              <a:gd name="T4" fmla="*/ 44 w 820"/>
              <a:gd name="T5" fmla="*/ 0 h 226"/>
              <a:gd name="T6" fmla="*/ 0 w 820"/>
              <a:gd name="T7" fmla="*/ 0 h 226"/>
              <a:gd name="T8" fmla="*/ 409 w 820"/>
              <a:gd name="T9" fmla="*/ 226 h 226"/>
              <a:gd name="T10" fmla="*/ 411 w 820"/>
              <a:gd name="T11" fmla="*/ 226 h 226"/>
              <a:gd name="T12" fmla="*/ 411 w 820"/>
              <a:gd name="T13" fmla="*/ 226 h 226"/>
              <a:gd name="T14" fmla="*/ 820 w 820"/>
              <a:gd name="T15" fmla="*/ 0 h 226"/>
              <a:gd name="T16" fmla="*/ 777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7" y="0"/>
                </a:moveTo>
                <a:lnTo>
                  <a:pt x="411" y="203"/>
                </a:lnTo>
                <a:lnTo>
                  <a:pt x="44" y="0"/>
                </a:lnTo>
                <a:lnTo>
                  <a:pt x="0" y="0"/>
                </a:lnTo>
                <a:lnTo>
                  <a:pt x="409" y="226"/>
                </a:lnTo>
                <a:lnTo>
                  <a:pt x="411" y="226"/>
                </a:lnTo>
                <a:lnTo>
                  <a:pt x="411" y="226"/>
                </a:lnTo>
                <a:lnTo>
                  <a:pt x="820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463"/>
          <p:cNvSpPr>
            <a:spLocks/>
          </p:cNvSpPr>
          <p:nvPr userDrawn="1"/>
        </p:nvSpPr>
        <p:spPr bwMode="auto">
          <a:xfrm>
            <a:off x="8829683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" name="Freeform 464"/>
          <p:cNvSpPr>
            <a:spLocks/>
          </p:cNvSpPr>
          <p:nvPr userDrawn="1"/>
        </p:nvSpPr>
        <p:spPr bwMode="auto">
          <a:xfrm>
            <a:off x="7886707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465"/>
          <p:cNvSpPr>
            <a:spLocks/>
          </p:cNvSpPr>
          <p:nvPr userDrawn="1"/>
        </p:nvSpPr>
        <p:spPr bwMode="auto">
          <a:xfrm>
            <a:off x="8358195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466"/>
          <p:cNvSpPr>
            <a:spLocks/>
          </p:cNvSpPr>
          <p:nvPr userDrawn="1"/>
        </p:nvSpPr>
        <p:spPr bwMode="auto">
          <a:xfrm>
            <a:off x="6942144" y="0"/>
            <a:ext cx="433388" cy="119065"/>
          </a:xfrm>
          <a:custGeom>
            <a:avLst/>
            <a:gdLst>
              <a:gd name="T0" fmla="*/ 777 w 819"/>
              <a:gd name="T1" fmla="*/ 0 h 226"/>
              <a:gd name="T2" fmla="*/ 417 w 819"/>
              <a:gd name="T3" fmla="*/ 199 h 226"/>
              <a:gd name="T4" fmla="*/ 410 w 819"/>
              <a:gd name="T5" fmla="*/ 203 h 226"/>
              <a:gd name="T6" fmla="*/ 43 w 819"/>
              <a:gd name="T7" fmla="*/ 0 h 226"/>
              <a:gd name="T8" fmla="*/ 0 w 819"/>
              <a:gd name="T9" fmla="*/ 0 h 226"/>
              <a:gd name="T10" fmla="*/ 410 w 819"/>
              <a:gd name="T11" fmla="*/ 226 h 226"/>
              <a:gd name="T12" fmla="*/ 417 w 819"/>
              <a:gd name="T13" fmla="*/ 220 h 226"/>
              <a:gd name="T14" fmla="*/ 819 w 819"/>
              <a:gd name="T15" fmla="*/ 0 h 226"/>
              <a:gd name="T16" fmla="*/ 777 w 819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9" h="226">
                <a:moveTo>
                  <a:pt x="777" y="0"/>
                </a:moveTo>
                <a:lnTo>
                  <a:pt x="417" y="199"/>
                </a:lnTo>
                <a:lnTo>
                  <a:pt x="410" y="203"/>
                </a:lnTo>
                <a:lnTo>
                  <a:pt x="43" y="0"/>
                </a:lnTo>
                <a:lnTo>
                  <a:pt x="0" y="0"/>
                </a:lnTo>
                <a:lnTo>
                  <a:pt x="410" y="226"/>
                </a:lnTo>
                <a:lnTo>
                  <a:pt x="417" y="220"/>
                </a:lnTo>
                <a:lnTo>
                  <a:pt x="819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467"/>
          <p:cNvSpPr>
            <a:spLocks/>
          </p:cNvSpPr>
          <p:nvPr userDrawn="1"/>
        </p:nvSpPr>
        <p:spPr bwMode="auto">
          <a:xfrm>
            <a:off x="10244147" y="0"/>
            <a:ext cx="434975" cy="119065"/>
          </a:xfrm>
          <a:custGeom>
            <a:avLst/>
            <a:gdLst>
              <a:gd name="T0" fmla="*/ 778 w 820"/>
              <a:gd name="T1" fmla="*/ 0 h 226"/>
              <a:gd name="T2" fmla="*/ 411 w 820"/>
              <a:gd name="T3" fmla="*/ 203 h 226"/>
              <a:gd name="T4" fmla="*/ 44 w 820"/>
              <a:gd name="T5" fmla="*/ 0 h 226"/>
              <a:gd name="T6" fmla="*/ 0 w 820"/>
              <a:gd name="T7" fmla="*/ 0 h 226"/>
              <a:gd name="T8" fmla="*/ 411 w 820"/>
              <a:gd name="T9" fmla="*/ 226 h 226"/>
              <a:gd name="T10" fmla="*/ 411 w 820"/>
              <a:gd name="T11" fmla="*/ 226 h 226"/>
              <a:gd name="T12" fmla="*/ 411 w 820"/>
              <a:gd name="T13" fmla="*/ 226 h 226"/>
              <a:gd name="T14" fmla="*/ 820 w 820"/>
              <a:gd name="T15" fmla="*/ 0 h 226"/>
              <a:gd name="T16" fmla="*/ 778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8" y="0"/>
                </a:moveTo>
                <a:lnTo>
                  <a:pt x="411" y="203"/>
                </a:lnTo>
                <a:lnTo>
                  <a:pt x="44" y="0"/>
                </a:lnTo>
                <a:lnTo>
                  <a:pt x="0" y="0"/>
                </a:lnTo>
                <a:lnTo>
                  <a:pt x="411" y="226"/>
                </a:lnTo>
                <a:lnTo>
                  <a:pt x="411" y="226"/>
                </a:lnTo>
                <a:lnTo>
                  <a:pt x="411" y="226"/>
                </a:lnTo>
                <a:lnTo>
                  <a:pt x="820" y="0"/>
                </a:lnTo>
                <a:lnTo>
                  <a:pt x="7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468"/>
          <p:cNvSpPr>
            <a:spLocks/>
          </p:cNvSpPr>
          <p:nvPr userDrawn="1"/>
        </p:nvSpPr>
        <p:spPr bwMode="auto">
          <a:xfrm>
            <a:off x="9301171" y="0"/>
            <a:ext cx="433388" cy="119065"/>
          </a:xfrm>
          <a:custGeom>
            <a:avLst/>
            <a:gdLst>
              <a:gd name="T0" fmla="*/ 777 w 819"/>
              <a:gd name="T1" fmla="*/ 0 h 226"/>
              <a:gd name="T2" fmla="*/ 410 w 819"/>
              <a:gd name="T3" fmla="*/ 203 h 226"/>
              <a:gd name="T4" fmla="*/ 42 w 819"/>
              <a:gd name="T5" fmla="*/ 0 h 226"/>
              <a:gd name="T6" fmla="*/ 0 w 819"/>
              <a:gd name="T7" fmla="*/ 0 h 226"/>
              <a:gd name="T8" fmla="*/ 410 w 819"/>
              <a:gd name="T9" fmla="*/ 226 h 226"/>
              <a:gd name="T10" fmla="*/ 819 w 819"/>
              <a:gd name="T11" fmla="*/ 0 h 226"/>
              <a:gd name="T12" fmla="*/ 777 w 819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9" h="226">
                <a:moveTo>
                  <a:pt x="777" y="0"/>
                </a:moveTo>
                <a:lnTo>
                  <a:pt x="410" y="203"/>
                </a:lnTo>
                <a:lnTo>
                  <a:pt x="42" y="0"/>
                </a:lnTo>
                <a:lnTo>
                  <a:pt x="0" y="0"/>
                </a:lnTo>
                <a:lnTo>
                  <a:pt x="410" y="226"/>
                </a:lnTo>
                <a:lnTo>
                  <a:pt x="819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469"/>
          <p:cNvSpPr>
            <a:spLocks/>
          </p:cNvSpPr>
          <p:nvPr userDrawn="1"/>
        </p:nvSpPr>
        <p:spPr bwMode="auto">
          <a:xfrm>
            <a:off x="9772659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470"/>
          <p:cNvSpPr>
            <a:spLocks/>
          </p:cNvSpPr>
          <p:nvPr userDrawn="1"/>
        </p:nvSpPr>
        <p:spPr bwMode="auto">
          <a:xfrm>
            <a:off x="7415219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471"/>
          <p:cNvSpPr>
            <a:spLocks/>
          </p:cNvSpPr>
          <p:nvPr userDrawn="1"/>
        </p:nvSpPr>
        <p:spPr bwMode="auto">
          <a:xfrm>
            <a:off x="5054605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472"/>
          <p:cNvSpPr>
            <a:spLocks/>
          </p:cNvSpPr>
          <p:nvPr userDrawn="1"/>
        </p:nvSpPr>
        <p:spPr bwMode="auto">
          <a:xfrm>
            <a:off x="5526093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" name="Freeform 473"/>
          <p:cNvSpPr>
            <a:spLocks/>
          </p:cNvSpPr>
          <p:nvPr userDrawn="1"/>
        </p:nvSpPr>
        <p:spPr bwMode="auto">
          <a:xfrm>
            <a:off x="5999168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9" name="Freeform 474"/>
          <p:cNvSpPr>
            <a:spLocks/>
          </p:cNvSpPr>
          <p:nvPr userDrawn="1"/>
        </p:nvSpPr>
        <p:spPr bwMode="auto">
          <a:xfrm>
            <a:off x="6470656" y="0"/>
            <a:ext cx="433388" cy="119065"/>
          </a:xfrm>
          <a:custGeom>
            <a:avLst/>
            <a:gdLst>
              <a:gd name="T0" fmla="*/ 776 w 820"/>
              <a:gd name="T1" fmla="*/ 0 h 226"/>
              <a:gd name="T2" fmla="*/ 409 w 820"/>
              <a:gd name="T3" fmla="*/ 203 h 226"/>
              <a:gd name="T4" fmla="*/ 43 w 820"/>
              <a:gd name="T5" fmla="*/ 0 h 226"/>
              <a:gd name="T6" fmla="*/ 0 w 820"/>
              <a:gd name="T7" fmla="*/ 0 h 226"/>
              <a:gd name="T8" fmla="*/ 409 w 820"/>
              <a:gd name="T9" fmla="*/ 226 h 226"/>
              <a:gd name="T10" fmla="*/ 409 w 820"/>
              <a:gd name="T11" fmla="*/ 226 h 226"/>
              <a:gd name="T12" fmla="*/ 409 w 820"/>
              <a:gd name="T13" fmla="*/ 226 h 226"/>
              <a:gd name="T14" fmla="*/ 820 w 820"/>
              <a:gd name="T15" fmla="*/ 0 h 226"/>
              <a:gd name="T16" fmla="*/ 776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6" y="0"/>
                </a:moveTo>
                <a:lnTo>
                  <a:pt x="409" y="203"/>
                </a:lnTo>
                <a:lnTo>
                  <a:pt x="43" y="0"/>
                </a:lnTo>
                <a:lnTo>
                  <a:pt x="0" y="0"/>
                </a:lnTo>
                <a:lnTo>
                  <a:pt x="409" y="226"/>
                </a:lnTo>
                <a:lnTo>
                  <a:pt x="409" y="226"/>
                </a:lnTo>
                <a:lnTo>
                  <a:pt x="409" y="226"/>
                </a:lnTo>
                <a:lnTo>
                  <a:pt x="820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Freeform 475"/>
          <p:cNvSpPr>
            <a:spLocks/>
          </p:cNvSpPr>
          <p:nvPr userDrawn="1"/>
        </p:nvSpPr>
        <p:spPr bwMode="auto">
          <a:xfrm>
            <a:off x="10717223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" name="Freeform 476"/>
          <p:cNvSpPr>
            <a:spLocks/>
          </p:cNvSpPr>
          <p:nvPr userDrawn="1"/>
        </p:nvSpPr>
        <p:spPr bwMode="auto">
          <a:xfrm>
            <a:off x="11280786" y="0"/>
            <a:ext cx="249238" cy="68264"/>
          </a:xfrm>
          <a:custGeom>
            <a:avLst/>
            <a:gdLst>
              <a:gd name="T0" fmla="*/ 426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6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Freeform 477"/>
          <p:cNvSpPr>
            <a:spLocks/>
          </p:cNvSpPr>
          <p:nvPr userDrawn="1"/>
        </p:nvSpPr>
        <p:spPr bwMode="auto">
          <a:xfrm>
            <a:off x="2316165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3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3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Freeform 478"/>
          <p:cNvSpPr>
            <a:spLocks/>
          </p:cNvSpPr>
          <p:nvPr userDrawn="1"/>
        </p:nvSpPr>
        <p:spPr bwMode="auto">
          <a:xfrm>
            <a:off x="3260728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235 w 468"/>
              <a:gd name="T11" fmla="*/ 130 h 130"/>
              <a:gd name="T12" fmla="*/ 235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3" y="130"/>
                </a:lnTo>
                <a:lnTo>
                  <a:pt x="235" y="13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Freeform 479"/>
          <p:cNvSpPr>
            <a:spLocks/>
          </p:cNvSpPr>
          <p:nvPr userDrawn="1"/>
        </p:nvSpPr>
        <p:spPr bwMode="auto">
          <a:xfrm>
            <a:off x="1844677" y="0"/>
            <a:ext cx="247650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Freeform 480"/>
          <p:cNvSpPr>
            <a:spLocks/>
          </p:cNvSpPr>
          <p:nvPr userDrawn="1"/>
        </p:nvSpPr>
        <p:spPr bwMode="auto">
          <a:xfrm>
            <a:off x="2789240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1" y="0"/>
                </a:lnTo>
                <a:lnTo>
                  <a:pt x="0" y="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481"/>
          <p:cNvSpPr>
            <a:spLocks/>
          </p:cNvSpPr>
          <p:nvPr userDrawn="1"/>
        </p:nvSpPr>
        <p:spPr bwMode="auto">
          <a:xfrm>
            <a:off x="428625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482"/>
          <p:cNvSpPr>
            <a:spLocks/>
          </p:cNvSpPr>
          <p:nvPr userDrawn="1"/>
        </p:nvSpPr>
        <p:spPr bwMode="auto">
          <a:xfrm>
            <a:off x="1373189" y="0"/>
            <a:ext cx="247650" cy="68264"/>
          </a:xfrm>
          <a:custGeom>
            <a:avLst/>
            <a:gdLst>
              <a:gd name="T0" fmla="*/ 428 w 469"/>
              <a:gd name="T1" fmla="*/ 0 h 130"/>
              <a:gd name="T2" fmla="*/ 235 w 469"/>
              <a:gd name="T3" fmla="*/ 107 h 130"/>
              <a:gd name="T4" fmla="*/ 42 w 469"/>
              <a:gd name="T5" fmla="*/ 0 h 130"/>
              <a:gd name="T6" fmla="*/ 0 w 469"/>
              <a:gd name="T7" fmla="*/ 0 h 130"/>
              <a:gd name="T8" fmla="*/ 235 w 469"/>
              <a:gd name="T9" fmla="*/ 130 h 130"/>
              <a:gd name="T10" fmla="*/ 469 w 469"/>
              <a:gd name="T11" fmla="*/ 0 h 130"/>
              <a:gd name="T12" fmla="*/ 428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9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483"/>
          <p:cNvSpPr>
            <a:spLocks/>
          </p:cNvSpPr>
          <p:nvPr userDrawn="1"/>
        </p:nvSpPr>
        <p:spPr bwMode="auto">
          <a:xfrm>
            <a:off x="11753861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84"/>
          <p:cNvSpPr>
            <a:spLocks/>
          </p:cNvSpPr>
          <p:nvPr userDrawn="1"/>
        </p:nvSpPr>
        <p:spPr bwMode="auto">
          <a:xfrm>
            <a:off x="900113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7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85"/>
          <p:cNvSpPr>
            <a:spLocks/>
          </p:cNvSpPr>
          <p:nvPr userDrawn="1"/>
        </p:nvSpPr>
        <p:spPr bwMode="auto">
          <a:xfrm>
            <a:off x="10809298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86"/>
          <p:cNvSpPr>
            <a:spLocks/>
          </p:cNvSpPr>
          <p:nvPr userDrawn="1"/>
        </p:nvSpPr>
        <p:spPr bwMode="auto">
          <a:xfrm>
            <a:off x="7034219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42 w 468"/>
              <a:gd name="T3" fmla="*/ 102 h 130"/>
              <a:gd name="T4" fmla="*/ 235 w 468"/>
              <a:gd name="T5" fmla="*/ 107 h 130"/>
              <a:gd name="T6" fmla="*/ 42 w 468"/>
              <a:gd name="T7" fmla="*/ 0 h 130"/>
              <a:gd name="T8" fmla="*/ 0 w 468"/>
              <a:gd name="T9" fmla="*/ 0 h 130"/>
              <a:gd name="T10" fmla="*/ 235 w 468"/>
              <a:gd name="T11" fmla="*/ 130 h 130"/>
              <a:gd name="T12" fmla="*/ 242 w 468"/>
              <a:gd name="T13" fmla="*/ 125 h 130"/>
              <a:gd name="T14" fmla="*/ 468 w 468"/>
              <a:gd name="T15" fmla="*/ 0 h 130"/>
              <a:gd name="T16" fmla="*/ 427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42" y="102"/>
                </a:ln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242" y="125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87"/>
          <p:cNvSpPr>
            <a:spLocks/>
          </p:cNvSpPr>
          <p:nvPr userDrawn="1"/>
        </p:nvSpPr>
        <p:spPr bwMode="auto">
          <a:xfrm>
            <a:off x="9866322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1" y="0"/>
                </a:lnTo>
                <a:lnTo>
                  <a:pt x="0" y="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88"/>
          <p:cNvSpPr>
            <a:spLocks/>
          </p:cNvSpPr>
          <p:nvPr userDrawn="1"/>
        </p:nvSpPr>
        <p:spPr bwMode="auto">
          <a:xfrm>
            <a:off x="10337810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235 w 468"/>
              <a:gd name="T11" fmla="*/ 130 h 130"/>
              <a:gd name="T12" fmla="*/ 235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235" y="13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89"/>
          <p:cNvSpPr>
            <a:spLocks/>
          </p:cNvSpPr>
          <p:nvPr userDrawn="1"/>
        </p:nvSpPr>
        <p:spPr bwMode="auto">
          <a:xfrm>
            <a:off x="6562731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233 w 468"/>
              <a:gd name="T11" fmla="*/ 130 h 130"/>
              <a:gd name="T12" fmla="*/ 233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2" y="0"/>
                </a:lnTo>
                <a:lnTo>
                  <a:pt x="0" y="0"/>
                </a:lnTo>
                <a:lnTo>
                  <a:pt x="233" y="130"/>
                </a:lnTo>
                <a:lnTo>
                  <a:pt x="233" y="13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90"/>
          <p:cNvSpPr>
            <a:spLocks/>
          </p:cNvSpPr>
          <p:nvPr userDrawn="1"/>
        </p:nvSpPr>
        <p:spPr bwMode="auto">
          <a:xfrm>
            <a:off x="5619755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91"/>
          <p:cNvSpPr>
            <a:spLocks/>
          </p:cNvSpPr>
          <p:nvPr userDrawn="1"/>
        </p:nvSpPr>
        <p:spPr bwMode="auto">
          <a:xfrm>
            <a:off x="5146680" y="0"/>
            <a:ext cx="249238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92"/>
          <p:cNvSpPr>
            <a:spLocks/>
          </p:cNvSpPr>
          <p:nvPr userDrawn="1"/>
        </p:nvSpPr>
        <p:spPr bwMode="auto">
          <a:xfrm>
            <a:off x="4675192" y="0"/>
            <a:ext cx="249238" cy="68264"/>
          </a:xfrm>
          <a:custGeom>
            <a:avLst/>
            <a:gdLst>
              <a:gd name="T0" fmla="*/ 426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6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3"/>
          <p:cNvSpPr>
            <a:spLocks/>
          </p:cNvSpPr>
          <p:nvPr userDrawn="1"/>
        </p:nvSpPr>
        <p:spPr bwMode="auto">
          <a:xfrm>
            <a:off x="8450270" y="0"/>
            <a:ext cx="247650" cy="68264"/>
          </a:xfrm>
          <a:custGeom>
            <a:avLst/>
            <a:gdLst>
              <a:gd name="T0" fmla="*/ 428 w 469"/>
              <a:gd name="T1" fmla="*/ 0 h 130"/>
              <a:gd name="T2" fmla="*/ 235 w 469"/>
              <a:gd name="T3" fmla="*/ 107 h 130"/>
              <a:gd name="T4" fmla="*/ 42 w 469"/>
              <a:gd name="T5" fmla="*/ 0 h 130"/>
              <a:gd name="T6" fmla="*/ 0 w 469"/>
              <a:gd name="T7" fmla="*/ 0 h 130"/>
              <a:gd name="T8" fmla="*/ 235 w 469"/>
              <a:gd name="T9" fmla="*/ 130 h 130"/>
              <a:gd name="T10" fmla="*/ 469 w 469"/>
              <a:gd name="T11" fmla="*/ 0 h 130"/>
              <a:gd name="T12" fmla="*/ 428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9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494"/>
          <p:cNvSpPr>
            <a:spLocks/>
          </p:cNvSpPr>
          <p:nvPr userDrawn="1"/>
        </p:nvSpPr>
        <p:spPr bwMode="auto">
          <a:xfrm>
            <a:off x="8921758" y="0"/>
            <a:ext cx="249238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495"/>
          <p:cNvSpPr>
            <a:spLocks/>
          </p:cNvSpPr>
          <p:nvPr userDrawn="1"/>
        </p:nvSpPr>
        <p:spPr bwMode="auto">
          <a:xfrm>
            <a:off x="0" y="0"/>
            <a:ext cx="204788" cy="68264"/>
          </a:xfrm>
          <a:custGeom>
            <a:avLst/>
            <a:gdLst>
              <a:gd name="T0" fmla="*/ 346 w 387"/>
              <a:gd name="T1" fmla="*/ 0 h 130"/>
              <a:gd name="T2" fmla="*/ 154 w 387"/>
              <a:gd name="T3" fmla="*/ 107 h 130"/>
              <a:gd name="T4" fmla="*/ 0 w 387"/>
              <a:gd name="T5" fmla="*/ 22 h 130"/>
              <a:gd name="T6" fmla="*/ 0 w 387"/>
              <a:gd name="T7" fmla="*/ 45 h 130"/>
              <a:gd name="T8" fmla="*/ 154 w 387"/>
              <a:gd name="T9" fmla="*/ 130 h 130"/>
              <a:gd name="T10" fmla="*/ 387 w 387"/>
              <a:gd name="T11" fmla="*/ 0 h 130"/>
              <a:gd name="T12" fmla="*/ 346 w 387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7" h="130">
                <a:moveTo>
                  <a:pt x="346" y="0"/>
                </a:moveTo>
                <a:lnTo>
                  <a:pt x="154" y="107"/>
                </a:lnTo>
                <a:lnTo>
                  <a:pt x="0" y="22"/>
                </a:lnTo>
                <a:lnTo>
                  <a:pt x="0" y="45"/>
                </a:lnTo>
                <a:lnTo>
                  <a:pt x="154" y="130"/>
                </a:lnTo>
                <a:lnTo>
                  <a:pt x="387" y="0"/>
                </a:lnTo>
                <a:lnTo>
                  <a:pt x="34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496"/>
          <p:cNvSpPr>
            <a:spLocks/>
          </p:cNvSpPr>
          <p:nvPr userDrawn="1"/>
        </p:nvSpPr>
        <p:spPr bwMode="auto">
          <a:xfrm>
            <a:off x="7507295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497"/>
          <p:cNvSpPr>
            <a:spLocks/>
          </p:cNvSpPr>
          <p:nvPr userDrawn="1"/>
        </p:nvSpPr>
        <p:spPr bwMode="auto">
          <a:xfrm>
            <a:off x="7978783" y="0"/>
            <a:ext cx="247650" cy="68264"/>
          </a:xfrm>
          <a:custGeom>
            <a:avLst/>
            <a:gdLst>
              <a:gd name="T0" fmla="*/ 427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7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7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498"/>
          <p:cNvSpPr>
            <a:spLocks/>
          </p:cNvSpPr>
          <p:nvPr userDrawn="1"/>
        </p:nvSpPr>
        <p:spPr bwMode="auto">
          <a:xfrm>
            <a:off x="6091243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34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7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34" y="107"/>
                </a:lnTo>
                <a:lnTo>
                  <a:pt x="42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" name="Freeform 499"/>
          <p:cNvSpPr>
            <a:spLocks/>
          </p:cNvSpPr>
          <p:nvPr userDrawn="1"/>
        </p:nvSpPr>
        <p:spPr bwMode="auto">
          <a:xfrm>
            <a:off x="4203704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" name="Freeform 500"/>
          <p:cNvSpPr>
            <a:spLocks/>
          </p:cNvSpPr>
          <p:nvPr userDrawn="1"/>
        </p:nvSpPr>
        <p:spPr bwMode="auto">
          <a:xfrm>
            <a:off x="3732216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" name="Freeform 501"/>
          <p:cNvSpPr>
            <a:spLocks/>
          </p:cNvSpPr>
          <p:nvPr userDrawn="1"/>
        </p:nvSpPr>
        <p:spPr bwMode="auto">
          <a:xfrm>
            <a:off x="9394834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2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" name="Freeform 502"/>
          <p:cNvSpPr>
            <a:spLocks/>
          </p:cNvSpPr>
          <p:nvPr userDrawn="1"/>
        </p:nvSpPr>
        <p:spPr bwMode="auto">
          <a:xfrm>
            <a:off x="5240342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1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" name="Freeform 503"/>
          <p:cNvSpPr>
            <a:spLocks/>
          </p:cNvSpPr>
          <p:nvPr userDrawn="1"/>
        </p:nvSpPr>
        <p:spPr bwMode="auto">
          <a:xfrm>
            <a:off x="4295779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" name="Freeform 504"/>
          <p:cNvSpPr>
            <a:spLocks/>
          </p:cNvSpPr>
          <p:nvPr userDrawn="1"/>
        </p:nvSpPr>
        <p:spPr bwMode="auto">
          <a:xfrm>
            <a:off x="4767267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" name="Freeform 505"/>
          <p:cNvSpPr>
            <a:spLocks/>
          </p:cNvSpPr>
          <p:nvPr userDrawn="1"/>
        </p:nvSpPr>
        <p:spPr bwMode="auto">
          <a:xfrm>
            <a:off x="1936752" y="0"/>
            <a:ext cx="63500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1" name="Freeform 506"/>
          <p:cNvSpPr>
            <a:spLocks/>
          </p:cNvSpPr>
          <p:nvPr userDrawn="1"/>
        </p:nvSpPr>
        <p:spPr bwMode="auto">
          <a:xfrm>
            <a:off x="5711830" y="0"/>
            <a:ext cx="61913" cy="17463"/>
          </a:xfrm>
          <a:custGeom>
            <a:avLst/>
            <a:gdLst>
              <a:gd name="T0" fmla="*/ 77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7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7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" name="Freeform 507"/>
          <p:cNvSpPr>
            <a:spLocks/>
          </p:cNvSpPr>
          <p:nvPr userDrawn="1"/>
        </p:nvSpPr>
        <p:spPr bwMode="auto">
          <a:xfrm>
            <a:off x="3824291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" name="Freeform 508"/>
          <p:cNvSpPr>
            <a:spLocks/>
          </p:cNvSpPr>
          <p:nvPr userDrawn="1"/>
        </p:nvSpPr>
        <p:spPr bwMode="auto">
          <a:xfrm>
            <a:off x="2408240" y="0"/>
            <a:ext cx="63500" cy="17463"/>
          </a:xfrm>
          <a:custGeom>
            <a:avLst/>
            <a:gdLst>
              <a:gd name="T0" fmla="*/ 77 w 120"/>
              <a:gd name="T1" fmla="*/ 0 h 33"/>
              <a:gd name="T2" fmla="*/ 59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120 w 120"/>
              <a:gd name="T11" fmla="*/ 0 h 33"/>
              <a:gd name="T12" fmla="*/ 77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7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20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" name="Freeform 509"/>
          <p:cNvSpPr>
            <a:spLocks/>
          </p:cNvSpPr>
          <p:nvPr userDrawn="1"/>
        </p:nvSpPr>
        <p:spPr bwMode="auto">
          <a:xfrm>
            <a:off x="1465264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3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3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5" name="Freeform 510"/>
          <p:cNvSpPr>
            <a:spLocks/>
          </p:cNvSpPr>
          <p:nvPr userDrawn="1"/>
        </p:nvSpPr>
        <p:spPr bwMode="auto">
          <a:xfrm>
            <a:off x="993776" y="0"/>
            <a:ext cx="61913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" name="Freeform 511"/>
          <p:cNvSpPr>
            <a:spLocks/>
          </p:cNvSpPr>
          <p:nvPr userDrawn="1"/>
        </p:nvSpPr>
        <p:spPr bwMode="auto">
          <a:xfrm>
            <a:off x="6654806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59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59 w 120"/>
              <a:gd name="T11" fmla="*/ 33 h 33"/>
              <a:gd name="T12" fmla="*/ 59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59" y="33"/>
                </a:lnTo>
                <a:lnTo>
                  <a:pt x="59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" name="Freeform 512"/>
          <p:cNvSpPr>
            <a:spLocks/>
          </p:cNvSpPr>
          <p:nvPr userDrawn="1"/>
        </p:nvSpPr>
        <p:spPr bwMode="auto">
          <a:xfrm>
            <a:off x="3352803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61 w 120"/>
              <a:gd name="T11" fmla="*/ 33 h 33"/>
              <a:gd name="T12" fmla="*/ 61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61" y="33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" name="Freeform 513"/>
          <p:cNvSpPr>
            <a:spLocks/>
          </p:cNvSpPr>
          <p:nvPr userDrawn="1"/>
        </p:nvSpPr>
        <p:spPr bwMode="auto">
          <a:xfrm>
            <a:off x="2881315" y="0"/>
            <a:ext cx="61913" cy="17463"/>
          </a:xfrm>
          <a:custGeom>
            <a:avLst/>
            <a:gdLst>
              <a:gd name="T0" fmla="*/ 78 w 119"/>
              <a:gd name="T1" fmla="*/ 0 h 33"/>
              <a:gd name="T2" fmla="*/ 59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" name="Freeform 514"/>
          <p:cNvSpPr>
            <a:spLocks/>
          </p:cNvSpPr>
          <p:nvPr userDrawn="1"/>
        </p:nvSpPr>
        <p:spPr bwMode="auto">
          <a:xfrm>
            <a:off x="6183318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59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" name="Freeform 515"/>
          <p:cNvSpPr>
            <a:spLocks/>
          </p:cNvSpPr>
          <p:nvPr userDrawn="1"/>
        </p:nvSpPr>
        <p:spPr bwMode="auto">
          <a:xfrm>
            <a:off x="11845936" y="0"/>
            <a:ext cx="61913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3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3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1" name="Freeform 516"/>
          <p:cNvSpPr>
            <a:spLocks/>
          </p:cNvSpPr>
          <p:nvPr userDrawn="1"/>
        </p:nvSpPr>
        <p:spPr bwMode="auto">
          <a:xfrm>
            <a:off x="11372861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2" name="Freeform 517"/>
          <p:cNvSpPr>
            <a:spLocks/>
          </p:cNvSpPr>
          <p:nvPr userDrawn="1"/>
        </p:nvSpPr>
        <p:spPr bwMode="auto">
          <a:xfrm>
            <a:off x="7599370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" name="Freeform 518"/>
          <p:cNvSpPr>
            <a:spLocks/>
          </p:cNvSpPr>
          <p:nvPr userDrawn="1"/>
        </p:nvSpPr>
        <p:spPr bwMode="auto">
          <a:xfrm>
            <a:off x="7127882" y="0"/>
            <a:ext cx="61913" cy="17463"/>
          </a:xfrm>
          <a:custGeom>
            <a:avLst/>
            <a:gdLst>
              <a:gd name="T0" fmla="*/ 77 w 119"/>
              <a:gd name="T1" fmla="*/ 0 h 33"/>
              <a:gd name="T2" fmla="*/ 67 w 119"/>
              <a:gd name="T3" fmla="*/ 6 h 33"/>
              <a:gd name="T4" fmla="*/ 60 w 119"/>
              <a:gd name="T5" fmla="*/ 10 h 33"/>
              <a:gd name="T6" fmla="*/ 41 w 119"/>
              <a:gd name="T7" fmla="*/ 0 h 33"/>
              <a:gd name="T8" fmla="*/ 0 w 119"/>
              <a:gd name="T9" fmla="*/ 0 h 33"/>
              <a:gd name="T10" fmla="*/ 60 w 119"/>
              <a:gd name="T11" fmla="*/ 33 h 33"/>
              <a:gd name="T12" fmla="*/ 67 w 119"/>
              <a:gd name="T13" fmla="*/ 29 h 33"/>
              <a:gd name="T14" fmla="*/ 119 w 119"/>
              <a:gd name="T15" fmla="*/ 0 h 33"/>
              <a:gd name="T16" fmla="*/ 77 w 119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7" y="6"/>
                </a:ln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67" y="29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" name="Freeform 519"/>
          <p:cNvSpPr>
            <a:spLocks/>
          </p:cNvSpPr>
          <p:nvPr userDrawn="1"/>
        </p:nvSpPr>
        <p:spPr bwMode="auto">
          <a:xfrm>
            <a:off x="49213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5" name="Freeform 520"/>
          <p:cNvSpPr>
            <a:spLocks/>
          </p:cNvSpPr>
          <p:nvPr userDrawn="1"/>
        </p:nvSpPr>
        <p:spPr bwMode="auto">
          <a:xfrm>
            <a:off x="10901373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6" name="Freeform 521"/>
          <p:cNvSpPr>
            <a:spLocks/>
          </p:cNvSpPr>
          <p:nvPr userDrawn="1"/>
        </p:nvSpPr>
        <p:spPr bwMode="auto">
          <a:xfrm>
            <a:off x="520700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7" name="Freeform 522"/>
          <p:cNvSpPr>
            <a:spLocks/>
          </p:cNvSpPr>
          <p:nvPr userDrawn="1"/>
        </p:nvSpPr>
        <p:spPr bwMode="auto">
          <a:xfrm>
            <a:off x="9015421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8" name="Freeform 523"/>
          <p:cNvSpPr>
            <a:spLocks/>
          </p:cNvSpPr>
          <p:nvPr userDrawn="1"/>
        </p:nvSpPr>
        <p:spPr bwMode="auto">
          <a:xfrm>
            <a:off x="10429885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61 w 120"/>
              <a:gd name="T11" fmla="*/ 33 h 33"/>
              <a:gd name="T12" fmla="*/ 61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61" y="33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9" name="Freeform 524"/>
          <p:cNvSpPr>
            <a:spLocks/>
          </p:cNvSpPr>
          <p:nvPr userDrawn="1"/>
        </p:nvSpPr>
        <p:spPr bwMode="auto">
          <a:xfrm>
            <a:off x="8070858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3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3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0" name="Freeform 525"/>
          <p:cNvSpPr>
            <a:spLocks/>
          </p:cNvSpPr>
          <p:nvPr userDrawn="1"/>
        </p:nvSpPr>
        <p:spPr bwMode="auto">
          <a:xfrm>
            <a:off x="8543933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1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1" name="Freeform 526"/>
          <p:cNvSpPr>
            <a:spLocks/>
          </p:cNvSpPr>
          <p:nvPr userDrawn="1"/>
        </p:nvSpPr>
        <p:spPr bwMode="auto">
          <a:xfrm>
            <a:off x="9958397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59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2" name="Freeform 527"/>
          <p:cNvSpPr>
            <a:spLocks/>
          </p:cNvSpPr>
          <p:nvPr userDrawn="1"/>
        </p:nvSpPr>
        <p:spPr bwMode="auto">
          <a:xfrm>
            <a:off x="9486909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0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0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057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hidden">
          <a:xfrm>
            <a:off x="0" y="0"/>
            <a:ext cx="121932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hidden">
          <a:xfrm>
            <a:off x="0" y="6699600"/>
            <a:ext cx="12193200" cy="1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hidden">
          <a:xfrm>
            <a:off x="12022931" y="0"/>
            <a:ext cx="1702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hidden">
          <a:xfrm>
            <a:off x="0" y="0"/>
            <a:ext cx="16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add</a:t>
            </a:r>
            <a:r>
              <a:rPr lang="fi-FI" noProof="0"/>
              <a:t> </a:t>
            </a:r>
            <a:r>
              <a:rPr lang="fi-FI" noProof="0" err="1"/>
              <a:t>text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en-GB" noProof="0"/>
          </a:p>
        </p:txBody>
      </p:sp>
      <p:sp>
        <p:nvSpPr>
          <p:cNvPr id="4" name="Päiväyksen paikkamerkki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112240D-14F9-4153-91A4-6CDE13DAFD2A}" type="datetime1">
              <a:rPr lang="en-GB" noProof="0" smtClean="0"/>
              <a:t>11/06/2024</a:t>
            </a:fld>
            <a:endParaRPr lang="en-GB" noProof="0"/>
          </a:p>
        </p:txBody>
      </p:sp>
      <p:sp>
        <p:nvSpPr>
          <p:cNvPr id="5" name="Alatunnisteen paikkamerkki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Safety Alert</a:t>
            </a:r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09A0FB8-B86F-5C4E-9299-A2E1D4382EDB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027224" y="795338"/>
            <a:ext cx="10136076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ä 18"/>
          <p:cNvGrpSpPr/>
          <p:nvPr userDrawn="1"/>
        </p:nvGrpSpPr>
        <p:grpSpPr bwMode="black">
          <a:xfrm>
            <a:off x="1031216" y="573052"/>
            <a:ext cx="792000" cy="160373"/>
            <a:chOff x="1130300" y="658813"/>
            <a:chExt cx="8053388" cy="1658938"/>
          </a:xfrm>
          <a:solidFill>
            <a:srgbClr val="6491F5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black">
            <a:xfrm>
              <a:off x="2909888" y="947738"/>
              <a:ext cx="1370013" cy="1370013"/>
            </a:xfrm>
            <a:custGeom>
              <a:avLst/>
              <a:gdLst>
                <a:gd name="T0" fmla="*/ 2545 w 3451"/>
                <a:gd name="T1" fmla="*/ 3158 h 3451"/>
                <a:gd name="T2" fmla="*/ 2412 w 3451"/>
                <a:gd name="T3" fmla="*/ 3251 h 3451"/>
                <a:gd name="T4" fmla="*/ 2273 w 3451"/>
                <a:gd name="T5" fmla="*/ 3325 h 3451"/>
                <a:gd name="T6" fmla="*/ 2129 w 3451"/>
                <a:gd name="T7" fmla="*/ 3381 h 3451"/>
                <a:gd name="T8" fmla="*/ 1982 w 3451"/>
                <a:gd name="T9" fmla="*/ 3420 h 3451"/>
                <a:gd name="T10" fmla="*/ 1737 w 3451"/>
                <a:gd name="T11" fmla="*/ 3450 h 3451"/>
                <a:gd name="T12" fmla="*/ 1492 w 3451"/>
                <a:gd name="T13" fmla="*/ 3441 h 3451"/>
                <a:gd name="T14" fmla="*/ 1269 w 3451"/>
                <a:gd name="T15" fmla="*/ 3402 h 3451"/>
                <a:gd name="T16" fmla="*/ 1056 w 3451"/>
                <a:gd name="T17" fmla="*/ 3334 h 3451"/>
                <a:gd name="T18" fmla="*/ 857 w 3451"/>
                <a:gd name="T19" fmla="*/ 3240 h 3451"/>
                <a:gd name="T20" fmla="*/ 674 w 3451"/>
                <a:gd name="T21" fmla="*/ 3123 h 3451"/>
                <a:gd name="T22" fmla="*/ 511 w 3451"/>
                <a:gd name="T23" fmla="*/ 2983 h 3451"/>
                <a:gd name="T24" fmla="*/ 376 w 3451"/>
                <a:gd name="T25" fmla="*/ 2833 h 3451"/>
                <a:gd name="T26" fmla="*/ 267 w 3451"/>
                <a:gd name="T27" fmla="*/ 2678 h 3451"/>
                <a:gd name="T28" fmla="*/ 175 w 3451"/>
                <a:gd name="T29" fmla="*/ 2510 h 3451"/>
                <a:gd name="T30" fmla="*/ 101 w 3451"/>
                <a:gd name="T31" fmla="*/ 2329 h 3451"/>
                <a:gd name="T32" fmla="*/ 46 w 3451"/>
                <a:gd name="T33" fmla="*/ 2138 h 3451"/>
                <a:gd name="T34" fmla="*/ 12 w 3451"/>
                <a:gd name="T35" fmla="*/ 1937 h 3451"/>
                <a:gd name="T36" fmla="*/ 0 w 3451"/>
                <a:gd name="T37" fmla="*/ 1729 h 3451"/>
                <a:gd name="T38" fmla="*/ 51 w 3451"/>
                <a:gd name="T39" fmla="*/ 1289 h 3451"/>
                <a:gd name="T40" fmla="*/ 196 w 3451"/>
                <a:gd name="T41" fmla="*/ 894 h 3451"/>
                <a:gd name="T42" fmla="*/ 421 w 3451"/>
                <a:gd name="T43" fmla="*/ 558 h 3451"/>
                <a:gd name="T44" fmla="*/ 715 w 3451"/>
                <a:gd name="T45" fmla="*/ 289 h 3451"/>
                <a:gd name="T46" fmla="*/ 1065 w 3451"/>
                <a:gd name="T47" fmla="*/ 101 h 3451"/>
                <a:gd name="T48" fmla="*/ 1459 w 3451"/>
                <a:gd name="T49" fmla="*/ 9 h 3451"/>
                <a:gd name="T50" fmla="*/ 1730 w 3451"/>
                <a:gd name="T51" fmla="*/ 2 h 3451"/>
                <a:gd name="T52" fmla="*/ 1900 w 3451"/>
                <a:gd name="T53" fmla="*/ 22 h 3451"/>
                <a:gd name="T54" fmla="*/ 2061 w 3451"/>
                <a:gd name="T55" fmla="*/ 58 h 3451"/>
                <a:gd name="T56" fmla="*/ 2215 w 3451"/>
                <a:gd name="T57" fmla="*/ 110 h 3451"/>
                <a:gd name="T58" fmla="*/ 2360 w 3451"/>
                <a:gd name="T59" fmla="*/ 178 h 3451"/>
                <a:gd name="T60" fmla="*/ 2496 w 3451"/>
                <a:gd name="T61" fmla="*/ 259 h 3451"/>
                <a:gd name="T62" fmla="*/ 2596 w 3451"/>
                <a:gd name="T63" fmla="*/ 67 h 3451"/>
                <a:gd name="T64" fmla="*/ 2527 w 3451"/>
                <a:gd name="T65" fmla="*/ 1185 h 3451"/>
                <a:gd name="T66" fmla="*/ 2426 w 3451"/>
                <a:gd name="T67" fmla="*/ 1081 h 3451"/>
                <a:gd name="T68" fmla="*/ 2312 w 3451"/>
                <a:gd name="T69" fmla="*/ 992 h 3451"/>
                <a:gd name="T70" fmla="*/ 2185 w 3451"/>
                <a:gd name="T71" fmla="*/ 919 h 3451"/>
                <a:gd name="T72" fmla="*/ 2047 w 3451"/>
                <a:gd name="T73" fmla="*/ 865 h 3451"/>
                <a:gd name="T74" fmla="*/ 1898 w 3451"/>
                <a:gd name="T75" fmla="*/ 832 h 3451"/>
                <a:gd name="T76" fmla="*/ 1742 w 3451"/>
                <a:gd name="T77" fmla="*/ 820 h 3451"/>
                <a:gd name="T78" fmla="*/ 1513 w 3451"/>
                <a:gd name="T79" fmla="*/ 850 h 3451"/>
                <a:gd name="T80" fmla="*/ 1314 w 3451"/>
                <a:gd name="T81" fmla="*/ 935 h 3451"/>
                <a:gd name="T82" fmla="*/ 1149 w 3451"/>
                <a:gd name="T83" fmla="*/ 1064 h 3451"/>
                <a:gd name="T84" fmla="*/ 1021 w 3451"/>
                <a:gd name="T85" fmla="*/ 1231 h 3451"/>
                <a:gd name="T86" fmla="*/ 935 w 3451"/>
                <a:gd name="T87" fmla="*/ 1426 h 3451"/>
                <a:gd name="T88" fmla="*/ 892 w 3451"/>
                <a:gd name="T89" fmla="*/ 1640 h 3451"/>
                <a:gd name="T90" fmla="*/ 897 w 3451"/>
                <a:gd name="T91" fmla="*/ 1871 h 3451"/>
                <a:gd name="T92" fmla="*/ 955 w 3451"/>
                <a:gd name="T93" fmla="*/ 2089 h 3451"/>
                <a:gd name="T94" fmla="*/ 1058 w 3451"/>
                <a:gd name="T95" fmla="*/ 2278 h 3451"/>
                <a:gd name="T96" fmla="*/ 1200 w 3451"/>
                <a:gd name="T97" fmla="*/ 2432 h 3451"/>
                <a:gd name="T98" fmla="*/ 1377 w 3451"/>
                <a:gd name="T99" fmla="*/ 2545 h 3451"/>
                <a:gd name="T100" fmla="*/ 1582 w 3451"/>
                <a:gd name="T101" fmla="*/ 2613 h 3451"/>
                <a:gd name="T102" fmla="*/ 1794 w 3451"/>
                <a:gd name="T103" fmla="*/ 2630 h 3451"/>
                <a:gd name="T104" fmla="*/ 1947 w 3451"/>
                <a:gd name="T105" fmla="*/ 2614 h 3451"/>
                <a:gd name="T106" fmla="*/ 2090 w 3451"/>
                <a:gd name="T107" fmla="*/ 2576 h 3451"/>
                <a:gd name="T108" fmla="*/ 2224 w 3451"/>
                <a:gd name="T109" fmla="*/ 2518 h 3451"/>
                <a:gd name="T110" fmla="*/ 2346 w 3451"/>
                <a:gd name="T111" fmla="*/ 2442 h 3451"/>
                <a:gd name="T112" fmla="*/ 2454 w 3451"/>
                <a:gd name="T113" fmla="*/ 2351 h 3451"/>
                <a:gd name="T114" fmla="*/ 2546 w 3451"/>
                <a:gd name="T115" fmla="*/ 2244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1" h="3451">
                  <a:moveTo>
                    <a:pt x="3451" y="3382"/>
                  </a:moveTo>
                  <a:lnTo>
                    <a:pt x="2596" y="3382"/>
                  </a:lnTo>
                  <a:lnTo>
                    <a:pt x="2596" y="3116"/>
                  </a:lnTo>
                  <a:lnTo>
                    <a:pt x="2571" y="3138"/>
                  </a:lnTo>
                  <a:lnTo>
                    <a:pt x="2545" y="3158"/>
                  </a:lnTo>
                  <a:lnTo>
                    <a:pt x="2519" y="3179"/>
                  </a:lnTo>
                  <a:lnTo>
                    <a:pt x="2492" y="3197"/>
                  </a:lnTo>
                  <a:lnTo>
                    <a:pt x="2466" y="3215"/>
                  </a:lnTo>
                  <a:lnTo>
                    <a:pt x="2438" y="3234"/>
                  </a:lnTo>
                  <a:lnTo>
                    <a:pt x="2412" y="3251"/>
                  </a:lnTo>
                  <a:lnTo>
                    <a:pt x="2385" y="3266"/>
                  </a:lnTo>
                  <a:lnTo>
                    <a:pt x="2356" y="3282"/>
                  </a:lnTo>
                  <a:lnTo>
                    <a:pt x="2329" y="3297"/>
                  </a:lnTo>
                  <a:lnTo>
                    <a:pt x="2301" y="3311"/>
                  </a:lnTo>
                  <a:lnTo>
                    <a:pt x="2273" y="3325"/>
                  </a:lnTo>
                  <a:lnTo>
                    <a:pt x="2244" y="3337"/>
                  </a:lnTo>
                  <a:lnTo>
                    <a:pt x="2217" y="3350"/>
                  </a:lnTo>
                  <a:lnTo>
                    <a:pt x="2188" y="3360"/>
                  </a:lnTo>
                  <a:lnTo>
                    <a:pt x="2158" y="3371"/>
                  </a:lnTo>
                  <a:lnTo>
                    <a:pt x="2129" y="3381"/>
                  </a:lnTo>
                  <a:lnTo>
                    <a:pt x="2101" y="3390"/>
                  </a:lnTo>
                  <a:lnTo>
                    <a:pt x="2071" y="3399"/>
                  </a:lnTo>
                  <a:lnTo>
                    <a:pt x="2041" y="3407"/>
                  </a:lnTo>
                  <a:lnTo>
                    <a:pt x="2012" y="3414"/>
                  </a:lnTo>
                  <a:lnTo>
                    <a:pt x="1982" y="3420"/>
                  </a:lnTo>
                  <a:lnTo>
                    <a:pt x="1952" y="3427"/>
                  </a:lnTo>
                  <a:lnTo>
                    <a:pt x="1921" y="3432"/>
                  </a:lnTo>
                  <a:lnTo>
                    <a:pt x="1861" y="3441"/>
                  </a:lnTo>
                  <a:lnTo>
                    <a:pt x="1799" y="3446"/>
                  </a:lnTo>
                  <a:lnTo>
                    <a:pt x="1737" y="3450"/>
                  </a:lnTo>
                  <a:lnTo>
                    <a:pt x="1674" y="3451"/>
                  </a:lnTo>
                  <a:lnTo>
                    <a:pt x="1629" y="3451"/>
                  </a:lnTo>
                  <a:lnTo>
                    <a:pt x="1583" y="3449"/>
                  </a:lnTo>
                  <a:lnTo>
                    <a:pt x="1536" y="3446"/>
                  </a:lnTo>
                  <a:lnTo>
                    <a:pt x="1492" y="3441"/>
                  </a:lnTo>
                  <a:lnTo>
                    <a:pt x="1446" y="3436"/>
                  </a:lnTo>
                  <a:lnTo>
                    <a:pt x="1402" y="3429"/>
                  </a:lnTo>
                  <a:lnTo>
                    <a:pt x="1356" y="3421"/>
                  </a:lnTo>
                  <a:lnTo>
                    <a:pt x="1313" y="3412"/>
                  </a:lnTo>
                  <a:lnTo>
                    <a:pt x="1269" y="3402"/>
                  </a:lnTo>
                  <a:lnTo>
                    <a:pt x="1226" y="3390"/>
                  </a:lnTo>
                  <a:lnTo>
                    <a:pt x="1183" y="3377"/>
                  </a:lnTo>
                  <a:lnTo>
                    <a:pt x="1140" y="3364"/>
                  </a:lnTo>
                  <a:lnTo>
                    <a:pt x="1098" y="3350"/>
                  </a:lnTo>
                  <a:lnTo>
                    <a:pt x="1056" y="3334"/>
                  </a:lnTo>
                  <a:lnTo>
                    <a:pt x="1015" y="3317"/>
                  </a:lnTo>
                  <a:lnTo>
                    <a:pt x="974" y="3299"/>
                  </a:lnTo>
                  <a:lnTo>
                    <a:pt x="935" y="3281"/>
                  </a:lnTo>
                  <a:lnTo>
                    <a:pt x="896" y="3261"/>
                  </a:lnTo>
                  <a:lnTo>
                    <a:pt x="857" y="3240"/>
                  </a:lnTo>
                  <a:lnTo>
                    <a:pt x="819" y="3218"/>
                  </a:lnTo>
                  <a:lnTo>
                    <a:pt x="781" y="3196"/>
                  </a:lnTo>
                  <a:lnTo>
                    <a:pt x="745" y="3172"/>
                  </a:lnTo>
                  <a:lnTo>
                    <a:pt x="709" y="3148"/>
                  </a:lnTo>
                  <a:lnTo>
                    <a:pt x="674" y="3123"/>
                  </a:lnTo>
                  <a:lnTo>
                    <a:pt x="639" y="3097"/>
                  </a:lnTo>
                  <a:lnTo>
                    <a:pt x="606" y="3069"/>
                  </a:lnTo>
                  <a:lnTo>
                    <a:pt x="574" y="3042"/>
                  </a:lnTo>
                  <a:lnTo>
                    <a:pt x="541" y="3013"/>
                  </a:lnTo>
                  <a:lnTo>
                    <a:pt x="511" y="2983"/>
                  </a:lnTo>
                  <a:lnTo>
                    <a:pt x="481" y="2953"/>
                  </a:lnTo>
                  <a:lnTo>
                    <a:pt x="451" y="2922"/>
                  </a:lnTo>
                  <a:lnTo>
                    <a:pt x="424" y="2891"/>
                  </a:lnTo>
                  <a:lnTo>
                    <a:pt x="399" y="2862"/>
                  </a:lnTo>
                  <a:lnTo>
                    <a:pt x="376" y="2833"/>
                  </a:lnTo>
                  <a:lnTo>
                    <a:pt x="354" y="2803"/>
                  </a:lnTo>
                  <a:lnTo>
                    <a:pt x="331" y="2773"/>
                  </a:lnTo>
                  <a:lnTo>
                    <a:pt x="309" y="2742"/>
                  </a:lnTo>
                  <a:lnTo>
                    <a:pt x="288" y="2711"/>
                  </a:lnTo>
                  <a:lnTo>
                    <a:pt x="267" y="2678"/>
                  </a:lnTo>
                  <a:lnTo>
                    <a:pt x="248" y="2645"/>
                  </a:lnTo>
                  <a:lnTo>
                    <a:pt x="228" y="2613"/>
                  </a:lnTo>
                  <a:lnTo>
                    <a:pt x="210" y="2579"/>
                  </a:lnTo>
                  <a:lnTo>
                    <a:pt x="192" y="2545"/>
                  </a:lnTo>
                  <a:lnTo>
                    <a:pt x="175" y="2510"/>
                  </a:lnTo>
                  <a:lnTo>
                    <a:pt x="159" y="2475"/>
                  </a:lnTo>
                  <a:lnTo>
                    <a:pt x="144" y="2439"/>
                  </a:lnTo>
                  <a:lnTo>
                    <a:pt x="128" y="2403"/>
                  </a:lnTo>
                  <a:lnTo>
                    <a:pt x="115" y="2366"/>
                  </a:lnTo>
                  <a:lnTo>
                    <a:pt x="101" y="2329"/>
                  </a:lnTo>
                  <a:lnTo>
                    <a:pt x="89" y="2292"/>
                  </a:lnTo>
                  <a:lnTo>
                    <a:pt x="77" y="2254"/>
                  </a:lnTo>
                  <a:lnTo>
                    <a:pt x="65" y="2215"/>
                  </a:lnTo>
                  <a:lnTo>
                    <a:pt x="55" y="2177"/>
                  </a:lnTo>
                  <a:lnTo>
                    <a:pt x="46" y="2138"/>
                  </a:lnTo>
                  <a:lnTo>
                    <a:pt x="37" y="2098"/>
                  </a:lnTo>
                  <a:lnTo>
                    <a:pt x="30" y="2059"/>
                  </a:lnTo>
                  <a:lnTo>
                    <a:pt x="22" y="2018"/>
                  </a:lnTo>
                  <a:lnTo>
                    <a:pt x="17" y="1978"/>
                  </a:lnTo>
                  <a:lnTo>
                    <a:pt x="12" y="1937"/>
                  </a:lnTo>
                  <a:lnTo>
                    <a:pt x="8" y="1896"/>
                  </a:lnTo>
                  <a:lnTo>
                    <a:pt x="4" y="1855"/>
                  </a:lnTo>
                  <a:lnTo>
                    <a:pt x="2" y="1813"/>
                  </a:lnTo>
                  <a:lnTo>
                    <a:pt x="0" y="1772"/>
                  </a:lnTo>
                  <a:lnTo>
                    <a:pt x="0" y="1729"/>
                  </a:lnTo>
                  <a:lnTo>
                    <a:pt x="2" y="1637"/>
                  </a:lnTo>
                  <a:lnTo>
                    <a:pt x="8" y="1549"/>
                  </a:lnTo>
                  <a:lnTo>
                    <a:pt x="18" y="1460"/>
                  </a:lnTo>
                  <a:lnTo>
                    <a:pt x="33" y="1374"/>
                  </a:lnTo>
                  <a:lnTo>
                    <a:pt x="51" y="1289"/>
                  </a:lnTo>
                  <a:lnTo>
                    <a:pt x="73" y="1206"/>
                  </a:lnTo>
                  <a:lnTo>
                    <a:pt x="98" y="1125"/>
                  </a:lnTo>
                  <a:lnTo>
                    <a:pt x="127" y="1047"/>
                  </a:lnTo>
                  <a:lnTo>
                    <a:pt x="159" y="970"/>
                  </a:lnTo>
                  <a:lnTo>
                    <a:pt x="196" y="894"/>
                  </a:lnTo>
                  <a:lnTo>
                    <a:pt x="235" y="822"/>
                  </a:lnTo>
                  <a:lnTo>
                    <a:pt x="277" y="752"/>
                  </a:lnTo>
                  <a:lnTo>
                    <a:pt x="322" y="684"/>
                  </a:lnTo>
                  <a:lnTo>
                    <a:pt x="370" y="619"/>
                  </a:lnTo>
                  <a:lnTo>
                    <a:pt x="421" y="558"/>
                  </a:lnTo>
                  <a:lnTo>
                    <a:pt x="475" y="498"/>
                  </a:lnTo>
                  <a:lnTo>
                    <a:pt x="531" y="440"/>
                  </a:lnTo>
                  <a:lnTo>
                    <a:pt x="590" y="387"/>
                  </a:lnTo>
                  <a:lnTo>
                    <a:pt x="651" y="336"/>
                  </a:lnTo>
                  <a:lnTo>
                    <a:pt x="715" y="289"/>
                  </a:lnTo>
                  <a:lnTo>
                    <a:pt x="781" y="245"/>
                  </a:lnTo>
                  <a:lnTo>
                    <a:pt x="849" y="204"/>
                  </a:lnTo>
                  <a:lnTo>
                    <a:pt x="919" y="166"/>
                  </a:lnTo>
                  <a:lnTo>
                    <a:pt x="991" y="133"/>
                  </a:lnTo>
                  <a:lnTo>
                    <a:pt x="1065" y="101"/>
                  </a:lnTo>
                  <a:lnTo>
                    <a:pt x="1141" y="75"/>
                  </a:lnTo>
                  <a:lnTo>
                    <a:pt x="1218" y="53"/>
                  </a:lnTo>
                  <a:lnTo>
                    <a:pt x="1297" y="33"/>
                  </a:lnTo>
                  <a:lnTo>
                    <a:pt x="1378" y="19"/>
                  </a:lnTo>
                  <a:lnTo>
                    <a:pt x="1459" y="9"/>
                  </a:lnTo>
                  <a:lnTo>
                    <a:pt x="1543" y="2"/>
                  </a:lnTo>
                  <a:lnTo>
                    <a:pt x="1626" y="0"/>
                  </a:lnTo>
                  <a:lnTo>
                    <a:pt x="1661" y="0"/>
                  </a:lnTo>
                  <a:lnTo>
                    <a:pt x="1696" y="1"/>
                  </a:lnTo>
                  <a:lnTo>
                    <a:pt x="1730" y="2"/>
                  </a:lnTo>
                  <a:lnTo>
                    <a:pt x="1765" y="5"/>
                  </a:lnTo>
                  <a:lnTo>
                    <a:pt x="1799" y="9"/>
                  </a:lnTo>
                  <a:lnTo>
                    <a:pt x="1833" y="13"/>
                  </a:lnTo>
                  <a:lnTo>
                    <a:pt x="1867" y="16"/>
                  </a:lnTo>
                  <a:lnTo>
                    <a:pt x="1900" y="22"/>
                  </a:lnTo>
                  <a:lnTo>
                    <a:pt x="1932" y="28"/>
                  </a:lnTo>
                  <a:lnTo>
                    <a:pt x="1965" y="35"/>
                  </a:lnTo>
                  <a:lnTo>
                    <a:pt x="1998" y="41"/>
                  </a:lnTo>
                  <a:lnTo>
                    <a:pt x="2030" y="49"/>
                  </a:lnTo>
                  <a:lnTo>
                    <a:pt x="2061" y="58"/>
                  </a:lnTo>
                  <a:lnTo>
                    <a:pt x="2093" y="67"/>
                  </a:lnTo>
                  <a:lnTo>
                    <a:pt x="2124" y="76"/>
                  </a:lnTo>
                  <a:lnTo>
                    <a:pt x="2155" y="87"/>
                  </a:lnTo>
                  <a:lnTo>
                    <a:pt x="2185" y="99"/>
                  </a:lnTo>
                  <a:lnTo>
                    <a:pt x="2215" y="110"/>
                  </a:lnTo>
                  <a:lnTo>
                    <a:pt x="2245" y="122"/>
                  </a:lnTo>
                  <a:lnTo>
                    <a:pt x="2274" y="135"/>
                  </a:lnTo>
                  <a:lnTo>
                    <a:pt x="2304" y="149"/>
                  </a:lnTo>
                  <a:lnTo>
                    <a:pt x="2333" y="163"/>
                  </a:lnTo>
                  <a:lnTo>
                    <a:pt x="2360" y="178"/>
                  </a:lnTo>
                  <a:lnTo>
                    <a:pt x="2389" y="193"/>
                  </a:lnTo>
                  <a:lnTo>
                    <a:pt x="2416" y="208"/>
                  </a:lnTo>
                  <a:lnTo>
                    <a:pt x="2443" y="225"/>
                  </a:lnTo>
                  <a:lnTo>
                    <a:pt x="2470" y="242"/>
                  </a:lnTo>
                  <a:lnTo>
                    <a:pt x="2496" y="259"/>
                  </a:lnTo>
                  <a:lnTo>
                    <a:pt x="2522" y="277"/>
                  </a:lnTo>
                  <a:lnTo>
                    <a:pt x="2546" y="296"/>
                  </a:lnTo>
                  <a:lnTo>
                    <a:pt x="2573" y="315"/>
                  </a:lnTo>
                  <a:lnTo>
                    <a:pt x="2596" y="335"/>
                  </a:lnTo>
                  <a:lnTo>
                    <a:pt x="2596" y="67"/>
                  </a:lnTo>
                  <a:lnTo>
                    <a:pt x="3451" y="67"/>
                  </a:lnTo>
                  <a:lnTo>
                    <a:pt x="3451" y="3382"/>
                  </a:lnTo>
                  <a:close/>
                  <a:moveTo>
                    <a:pt x="2562" y="1231"/>
                  </a:moveTo>
                  <a:lnTo>
                    <a:pt x="2545" y="1207"/>
                  </a:lnTo>
                  <a:lnTo>
                    <a:pt x="2527" y="1185"/>
                  </a:lnTo>
                  <a:lnTo>
                    <a:pt x="2507" y="1163"/>
                  </a:lnTo>
                  <a:lnTo>
                    <a:pt x="2488" y="1142"/>
                  </a:lnTo>
                  <a:lnTo>
                    <a:pt x="2468" y="1121"/>
                  </a:lnTo>
                  <a:lnTo>
                    <a:pt x="2447" y="1100"/>
                  </a:lnTo>
                  <a:lnTo>
                    <a:pt x="2426" y="1081"/>
                  </a:lnTo>
                  <a:lnTo>
                    <a:pt x="2404" y="1062"/>
                  </a:lnTo>
                  <a:lnTo>
                    <a:pt x="2382" y="1044"/>
                  </a:lnTo>
                  <a:lnTo>
                    <a:pt x="2359" y="1026"/>
                  </a:lnTo>
                  <a:lnTo>
                    <a:pt x="2335" y="1009"/>
                  </a:lnTo>
                  <a:lnTo>
                    <a:pt x="2312" y="992"/>
                  </a:lnTo>
                  <a:lnTo>
                    <a:pt x="2287" y="976"/>
                  </a:lnTo>
                  <a:lnTo>
                    <a:pt x="2262" y="961"/>
                  </a:lnTo>
                  <a:lnTo>
                    <a:pt x="2237" y="946"/>
                  </a:lnTo>
                  <a:lnTo>
                    <a:pt x="2211" y="932"/>
                  </a:lnTo>
                  <a:lnTo>
                    <a:pt x="2185" y="919"/>
                  </a:lnTo>
                  <a:lnTo>
                    <a:pt x="2158" y="907"/>
                  </a:lnTo>
                  <a:lnTo>
                    <a:pt x="2131" y="895"/>
                  </a:lnTo>
                  <a:lnTo>
                    <a:pt x="2103" y="885"/>
                  </a:lnTo>
                  <a:lnTo>
                    <a:pt x="2076" y="875"/>
                  </a:lnTo>
                  <a:lnTo>
                    <a:pt x="2047" y="865"/>
                  </a:lnTo>
                  <a:lnTo>
                    <a:pt x="2018" y="856"/>
                  </a:lnTo>
                  <a:lnTo>
                    <a:pt x="1988" y="850"/>
                  </a:lnTo>
                  <a:lnTo>
                    <a:pt x="1958" y="842"/>
                  </a:lnTo>
                  <a:lnTo>
                    <a:pt x="1928" y="837"/>
                  </a:lnTo>
                  <a:lnTo>
                    <a:pt x="1898" y="832"/>
                  </a:lnTo>
                  <a:lnTo>
                    <a:pt x="1868" y="828"/>
                  </a:lnTo>
                  <a:lnTo>
                    <a:pt x="1837" y="824"/>
                  </a:lnTo>
                  <a:lnTo>
                    <a:pt x="1806" y="821"/>
                  </a:lnTo>
                  <a:lnTo>
                    <a:pt x="1775" y="820"/>
                  </a:lnTo>
                  <a:lnTo>
                    <a:pt x="1742" y="820"/>
                  </a:lnTo>
                  <a:lnTo>
                    <a:pt x="1694" y="821"/>
                  </a:lnTo>
                  <a:lnTo>
                    <a:pt x="1647" y="825"/>
                  </a:lnTo>
                  <a:lnTo>
                    <a:pt x="1601" y="830"/>
                  </a:lnTo>
                  <a:lnTo>
                    <a:pt x="1557" y="839"/>
                  </a:lnTo>
                  <a:lnTo>
                    <a:pt x="1513" y="850"/>
                  </a:lnTo>
                  <a:lnTo>
                    <a:pt x="1471" y="863"/>
                  </a:lnTo>
                  <a:lnTo>
                    <a:pt x="1429" y="877"/>
                  </a:lnTo>
                  <a:lnTo>
                    <a:pt x="1390" y="894"/>
                  </a:lnTo>
                  <a:lnTo>
                    <a:pt x="1351" y="914"/>
                  </a:lnTo>
                  <a:lnTo>
                    <a:pt x="1314" y="935"/>
                  </a:lnTo>
                  <a:lnTo>
                    <a:pt x="1278" y="957"/>
                  </a:lnTo>
                  <a:lnTo>
                    <a:pt x="1244" y="981"/>
                  </a:lnTo>
                  <a:lnTo>
                    <a:pt x="1211" y="1008"/>
                  </a:lnTo>
                  <a:lnTo>
                    <a:pt x="1179" y="1035"/>
                  </a:lnTo>
                  <a:lnTo>
                    <a:pt x="1149" y="1064"/>
                  </a:lnTo>
                  <a:lnTo>
                    <a:pt x="1120" y="1095"/>
                  </a:lnTo>
                  <a:lnTo>
                    <a:pt x="1093" y="1128"/>
                  </a:lnTo>
                  <a:lnTo>
                    <a:pt x="1068" y="1160"/>
                  </a:lnTo>
                  <a:lnTo>
                    <a:pt x="1043" y="1195"/>
                  </a:lnTo>
                  <a:lnTo>
                    <a:pt x="1021" y="1231"/>
                  </a:lnTo>
                  <a:lnTo>
                    <a:pt x="1000" y="1268"/>
                  </a:lnTo>
                  <a:lnTo>
                    <a:pt x="982" y="1306"/>
                  </a:lnTo>
                  <a:lnTo>
                    <a:pt x="964" y="1345"/>
                  </a:lnTo>
                  <a:lnTo>
                    <a:pt x="948" y="1384"/>
                  </a:lnTo>
                  <a:lnTo>
                    <a:pt x="935" y="1426"/>
                  </a:lnTo>
                  <a:lnTo>
                    <a:pt x="922" y="1468"/>
                  </a:lnTo>
                  <a:lnTo>
                    <a:pt x="912" y="1510"/>
                  </a:lnTo>
                  <a:lnTo>
                    <a:pt x="904" y="1553"/>
                  </a:lnTo>
                  <a:lnTo>
                    <a:pt x="897" y="1596"/>
                  </a:lnTo>
                  <a:lnTo>
                    <a:pt x="892" y="1640"/>
                  </a:lnTo>
                  <a:lnTo>
                    <a:pt x="889" y="1684"/>
                  </a:lnTo>
                  <a:lnTo>
                    <a:pt x="888" y="1729"/>
                  </a:lnTo>
                  <a:lnTo>
                    <a:pt x="889" y="1777"/>
                  </a:lnTo>
                  <a:lnTo>
                    <a:pt x="892" y="1825"/>
                  </a:lnTo>
                  <a:lnTo>
                    <a:pt x="897" y="1871"/>
                  </a:lnTo>
                  <a:lnTo>
                    <a:pt x="905" y="1916"/>
                  </a:lnTo>
                  <a:lnTo>
                    <a:pt x="914" y="1961"/>
                  </a:lnTo>
                  <a:lnTo>
                    <a:pt x="926" y="2005"/>
                  </a:lnTo>
                  <a:lnTo>
                    <a:pt x="939" y="2047"/>
                  </a:lnTo>
                  <a:lnTo>
                    <a:pt x="955" y="2089"/>
                  </a:lnTo>
                  <a:lnTo>
                    <a:pt x="972" y="2129"/>
                  </a:lnTo>
                  <a:lnTo>
                    <a:pt x="991" y="2168"/>
                  </a:lnTo>
                  <a:lnTo>
                    <a:pt x="1011" y="2206"/>
                  </a:lnTo>
                  <a:lnTo>
                    <a:pt x="1033" y="2242"/>
                  </a:lnTo>
                  <a:lnTo>
                    <a:pt x="1058" y="2278"/>
                  </a:lnTo>
                  <a:lnTo>
                    <a:pt x="1082" y="2312"/>
                  </a:lnTo>
                  <a:lnTo>
                    <a:pt x="1110" y="2344"/>
                  </a:lnTo>
                  <a:lnTo>
                    <a:pt x="1138" y="2374"/>
                  </a:lnTo>
                  <a:lnTo>
                    <a:pt x="1168" y="2404"/>
                  </a:lnTo>
                  <a:lnTo>
                    <a:pt x="1200" y="2432"/>
                  </a:lnTo>
                  <a:lnTo>
                    <a:pt x="1232" y="2458"/>
                  </a:lnTo>
                  <a:lnTo>
                    <a:pt x="1267" y="2482"/>
                  </a:lnTo>
                  <a:lnTo>
                    <a:pt x="1303" y="2505"/>
                  </a:lnTo>
                  <a:lnTo>
                    <a:pt x="1339" y="2527"/>
                  </a:lnTo>
                  <a:lnTo>
                    <a:pt x="1377" y="2545"/>
                  </a:lnTo>
                  <a:lnTo>
                    <a:pt x="1416" y="2563"/>
                  </a:lnTo>
                  <a:lnTo>
                    <a:pt x="1456" y="2579"/>
                  </a:lnTo>
                  <a:lnTo>
                    <a:pt x="1497" y="2592"/>
                  </a:lnTo>
                  <a:lnTo>
                    <a:pt x="1539" y="2604"/>
                  </a:lnTo>
                  <a:lnTo>
                    <a:pt x="1582" y="2613"/>
                  </a:lnTo>
                  <a:lnTo>
                    <a:pt x="1626" y="2621"/>
                  </a:lnTo>
                  <a:lnTo>
                    <a:pt x="1672" y="2626"/>
                  </a:lnTo>
                  <a:lnTo>
                    <a:pt x="1717" y="2630"/>
                  </a:lnTo>
                  <a:lnTo>
                    <a:pt x="1763" y="2631"/>
                  </a:lnTo>
                  <a:lnTo>
                    <a:pt x="1794" y="2630"/>
                  </a:lnTo>
                  <a:lnTo>
                    <a:pt x="1825" y="2628"/>
                  </a:lnTo>
                  <a:lnTo>
                    <a:pt x="1855" y="2627"/>
                  </a:lnTo>
                  <a:lnTo>
                    <a:pt x="1887" y="2623"/>
                  </a:lnTo>
                  <a:lnTo>
                    <a:pt x="1917" y="2619"/>
                  </a:lnTo>
                  <a:lnTo>
                    <a:pt x="1947" y="2614"/>
                  </a:lnTo>
                  <a:lnTo>
                    <a:pt x="1975" y="2608"/>
                  </a:lnTo>
                  <a:lnTo>
                    <a:pt x="2005" y="2601"/>
                  </a:lnTo>
                  <a:lnTo>
                    <a:pt x="2034" y="2593"/>
                  </a:lnTo>
                  <a:lnTo>
                    <a:pt x="2063" y="2585"/>
                  </a:lnTo>
                  <a:lnTo>
                    <a:pt x="2090" y="2576"/>
                  </a:lnTo>
                  <a:lnTo>
                    <a:pt x="2117" y="2566"/>
                  </a:lnTo>
                  <a:lnTo>
                    <a:pt x="2145" y="2555"/>
                  </a:lnTo>
                  <a:lnTo>
                    <a:pt x="2172" y="2544"/>
                  </a:lnTo>
                  <a:lnTo>
                    <a:pt x="2198" y="2531"/>
                  </a:lnTo>
                  <a:lnTo>
                    <a:pt x="2224" y="2518"/>
                  </a:lnTo>
                  <a:lnTo>
                    <a:pt x="2249" y="2505"/>
                  </a:lnTo>
                  <a:lnTo>
                    <a:pt x="2274" y="2490"/>
                  </a:lnTo>
                  <a:lnTo>
                    <a:pt x="2299" y="2475"/>
                  </a:lnTo>
                  <a:lnTo>
                    <a:pt x="2322" y="2459"/>
                  </a:lnTo>
                  <a:lnTo>
                    <a:pt x="2346" y="2442"/>
                  </a:lnTo>
                  <a:lnTo>
                    <a:pt x="2369" y="2425"/>
                  </a:lnTo>
                  <a:lnTo>
                    <a:pt x="2391" y="2407"/>
                  </a:lnTo>
                  <a:lnTo>
                    <a:pt x="2412" y="2389"/>
                  </a:lnTo>
                  <a:lnTo>
                    <a:pt x="2433" y="2370"/>
                  </a:lnTo>
                  <a:lnTo>
                    <a:pt x="2454" y="2351"/>
                  </a:lnTo>
                  <a:lnTo>
                    <a:pt x="2473" y="2330"/>
                  </a:lnTo>
                  <a:lnTo>
                    <a:pt x="2493" y="2309"/>
                  </a:lnTo>
                  <a:lnTo>
                    <a:pt x="2511" y="2288"/>
                  </a:lnTo>
                  <a:lnTo>
                    <a:pt x="2529" y="2266"/>
                  </a:lnTo>
                  <a:lnTo>
                    <a:pt x="2546" y="2244"/>
                  </a:lnTo>
                  <a:lnTo>
                    <a:pt x="2562" y="2222"/>
                  </a:lnTo>
                  <a:lnTo>
                    <a:pt x="2562" y="1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black">
            <a:xfrm>
              <a:off x="4381500" y="947738"/>
              <a:ext cx="1052513" cy="1370013"/>
            </a:xfrm>
            <a:custGeom>
              <a:avLst/>
              <a:gdLst>
                <a:gd name="T0" fmla="*/ 520 w 2650"/>
                <a:gd name="T1" fmla="*/ 2445 h 3451"/>
                <a:gd name="T2" fmla="*/ 646 w 2650"/>
                <a:gd name="T3" fmla="*/ 2524 h 3451"/>
                <a:gd name="T4" fmla="*/ 785 w 2650"/>
                <a:gd name="T5" fmla="*/ 2589 h 3451"/>
                <a:gd name="T6" fmla="*/ 933 w 2650"/>
                <a:gd name="T7" fmla="*/ 2642 h 3451"/>
                <a:gd name="T8" fmla="*/ 1087 w 2650"/>
                <a:gd name="T9" fmla="*/ 2677 h 3451"/>
                <a:gd name="T10" fmla="*/ 1244 w 2650"/>
                <a:gd name="T11" fmla="*/ 2696 h 3451"/>
                <a:gd name="T12" fmla="*/ 1383 w 2650"/>
                <a:gd name="T13" fmla="*/ 2698 h 3451"/>
                <a:gd name="T14" fmla="*/ 1486 w 2650"/>
                <a:gd name="T15" fmla="*/ 2683 h 3451"/>
                <a:gd name="T16" fmla="*/ 1577 w 2650"/>
                <a:gd name="T17" fmla="*/ 2653 h 3451"/>
                <a:gd name="T18" fmla="*/ 1654 w 2650"/>
                <a:gd name="T19" fmla="*/ 2612 h 3451"/>
                <a:gd name="T20" fmla="*/ 1712 w 2650"/>
                <a:gd name="T21" fmla="*/ 2557 h 3451"/>
                <a:gd name="T22" fmla="*/ 1749 w 2650"/>
                <a:gd name="T23" fmla="*/ 2493 h 3451"/>
                <a:gd name="T24" fmla="*/ 1762 w 2650"/>
                <a:gd name="T25" fmla="*/ 2420 h 3451"/>
                <a:gd name="T26" fmla="*/ 1657 w 2650"/>
                <a:gd name="T27" fmla="*/ 2228 h 3451"/>
                <a:gd name="T28" fmla="*/ 1390 w 2650"/>
                <a:gd name="T29" fmla="*/ 2091 h 3451"/>
                <a:gd name="T30" fmla="*/ 884 w 2650"/>
                <a:gd name="T31" fmla="*/ 1909 h 3451"/>
                <a:gd name="T32" fmla="*/ 529 w 2650"/>
                <a:gd name="T33" fmla="*/ 1726 h 3451"/>
                <a:gd name="T34" fmla="*/ 262 w 2650"/>
                <a:gd name="T35" fmla="*/ 1448 h 3451"/>
                <a:gd name="T36" fmla="*/ 156 w 2650"/>
                <a:gd name="T37" fmla="*/ 1031 h 3451"/>
                <a:gd name="T38" fmla="*/ 199 w 2650"/>
                <a:gd name="T39" fmla="*/ 752 h 3451"/>
                <a:gd name="T40" fmla="*/ 319 w 2650"/>
                <a:gd name="T41" fmla="*/ 511 h 3451"/>
                <a:gd name="T42" fmla="*/ 503 w 2650"/>
                <a:gd name="T43" fmla="*/ 311 h 3451"/>
                <a:gd name="T44" fmla="*/ 736 w 2650"/>
                <a:gd name="T45" fmla="*/ 159 h 3451"/>
                <a:gd name="T46" fmla="*/ 1009 w 2650"/>
                <a:gd name="T47" fmla="*/ 54 h 3451"/>
                <a:gd name="T48" fmla="*/ 1305 w 2650"/>
                <a:gd name="T49" fmla="*/ 3 h 3451"/>
                <a:gd name="T50" fmla="*/ 1549 w 2650"/>
                <a:gd name="T51" fmla="*/ 3 h 3451"/>
                <a:gd name="T52" fmla="*/ 1753 w 2650"/>
                <a:gd name="T53" fmla="*/ 28 h 3451"/>
                <a:gd name="T54" fmla="*/ 1953 w 2650"/>
                <a:gd name="T55" fmla="*/ 70 h 3451"/>
                <a:gd name="T56" fmla="*/ 2211 w 2650"/>
                <a:gd name="T57" fmla="*/ 153 h 3451"/>
                <a:gd name="T58" fmla="*/ 2371 w 2650"/>
                <a:gd name="T59" fmla="*/ 225 h 3451"/>
                <a:gd name="T60" fmla="*/ 2504 w 2650"/>
                <a:gd name="T61" fmla="*/ 302 h 3451"/>
                <a:gd name="T62" fmla="*/ 2065 w 2650"/>
                <a:gd name="T63" fmla="*/ 932 h 3451"/>
                <a:gd name="T64" fmla="*/ 1878 w 2650"/>
                <a:gd name="T65" fmla="*/ 834 h 3451"/>
                <a:gd name="T66" fmla="*/ 1671 w 2650"/>
                <a:gd name="T67" fmla="*/ 769 h 3451"/>
                <a:gd name="T68" fmla="*/ 1450 w 2650"/>
                <a:gd name="T69" fmla="*/ 752 h 3451"/>
                <a:gd name="T70" fmla="*/ 1245 w 2650"/>
                <a:gd name="T71" fmla="*/ 791 h 3451"/>
                <a:gd name="T72" fmla="*/ 1163 w 2650"/>
                <a:gd name="T73" fmla="*/ 829 h 3451"/>
                <a:gd name="T74" fmla="*/ 1100 w 2650"/>
                <a:gd name="T75" fmla="*/ 880 h 3451"/>
                <a:gd name="T76" fmla="*/ 1058 w 2650"/>
                <a:gd name="T77" fmla="*/ 944 h 3451"/>
                <a:gd name="T78" fmla="*/ 1044 w 2650"/>
                <a:gd name="T79" fmla="*/ 1018 h 3451"/>
                <a:gd name="T80" fmla="*/ 1150 w 2650"/>
                <a:gd name="T81" fmla="*/ 1182 h 3451"/>
                <a:gd name="T82" fmla="*/ 1417 w 2650"/>
                <a:gd name="T83" fmla="*/ 1304 h 3451"/>
                <a:gd name="T84" fmla="*/ 1773 w 2650"/>
                <a:gd name="T85" fmla="*/ 1425 h 3451"/>
                <a:gd name="T86" fmla="*/ 2143 w 2650"/>
                <a:gd name="T87" fmla="*/ 1589 h 3451"/>
                <a:gd name="T88" fmla="*/ 2453 w 2650"/>
                <a:gd name="T89" fmla="*/ 1842 h 3451"/>
                <a:gd name="T90" fmla="*/ 2633 w 2650"/>
                <a:gd name="T91" fmla="*/ 2226 h 3451"/>
                <a:gd name="T92" fmla="*/ 2635 w 2650"/>
                <a:gd name="T93" fmla="*/ 2599 h 3451"/>
                <a:gd name="T94" fmla="*/ 2542 w 2650"/>
                <a:gd name="T95" fmla="*/ 2854 h 3451"/>
                <a:gd name="T96" fmla="*/ 2379 w 2650"/>
                <a:gd name="T97" fmla="*/ 3069 h 3451"/>
                <a:gd name="T98" fmla="*/ 2157 w 2650"/>
                <a:gd name="T99" fmla="*/ 3240 h 3451"/>
                <a:gd name="T100" fmla="*/ 1890 w 2650"/>
                <a:gd name="T101" fmla="*/ 3363 h 3451"/>
                <a:gd name="T102" fmla="*/ 1589 w 2650"/>
                <a:gd name="T103" fmla="*/ 3433 h 3451"/>
                <a:gd name="T104" fmla="*/ 1289 w 2650"/>
                <a:gd name="T105" fmla="*/ 3451 h 3451"/>
                <a:gd name="T106" fmla="*/ 1071 w 2650"/>
                <a:gd name="T107" fmla="*/ 3434 h 3451"/>
                <a:gd name="T108" fmla="*/ 855 w 2650"/>
                <a:gd name="T109" fmla="*/ 3397 h 3451"/>
                <a:gd name="T110" fmla="*/ 640 w 2650"/>
                <a:gd name="T111" fmla="*/ 3337 h 3451"/>
                <a:gd name="T112" fmla="*/ 430 w 2650"/>
                <a:gd name="T113" fmla="*/ 3256 h 3451"/>
                <a:gd name="T114" fmla="*/ 228 w 2650"/>
                <a:gd name="T115" fmla="*/ 3154 h 3451"/>
                <a:gd name="T116" fmla="*/ 36 w 2650"/>
                <a:gd name="T117" fmla="*/ 3034 h 3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50" h="3451">
                  <a:moveTo>
                    <a:pt x="430" y="2372"/>
                  </a:moveTo>
                  <a:lnTo>
                    <a:pt x="451" y="2390"/>
                  </a:lnTo>
                  <a:lnTo>
                    <a:pt x="473" y="2408"/>
                  </a:lnTo>
                  <a:lnTo>
                    <a:pt x="496" y="2426"/>
                  </a:lnTo>
                  <a:lnTo>
                    <a:pt x="520" y="2445"/>
                  </a:lnTo>
                  <a:lnTo>
                    <a:pt x="543" y="2462"/>
                  </a:lnTo>
                  <a:lnTo>
                    <a:pt x="568" y="2477"/>
                  </a:lnTo>
                  <a:lnTo>
                    <a:pt x="594" y="2494"/>
                  </a:lnTo>
                  <a:lnTo>
                    <a:pt x="620" y="2509"/>
                  </a:lnTo>
                  <a:lnTo>
                    <a:pt x="646" y="2524"/>
                  </a:lnTo>
                  <a:lnTo>
                    <a:pt x="673" y="2539"/>
                  </a:lnTo>
                  <a:lnTo>
                    <a:pt x="700" y="2552"/>
                  </a:lnTo>
                  <a:lnTo>
                    <a:pt x="729" y="2565"/>
                  </a:lnTo>
                  <a:lnTo>
                    <a:pt x="756" y="2578"/>
                  </a:lnTo>
                  <a:lnTo>
                    <a:pt x="785" y="2589"/>
                  </a:lnTo>
                  <a:lnTo>
                    <a:pt x="815" y="2601"/>
                  </a:lnTo>
                  <a:lnTo>
                    <a:pt x="843" y="2613"/>
                  </a:lnTo>
                  <a:lnTo>
                    <a:pt x="873" y="2622"/>
                  </a:lnTo>
                  <a:lnTo>
                    <a:pt x="903" y="2632"/>
                  </a:lnTo>
                  <a:lnTo>
                    <a:pt x="933" y="2642"/>
                  </a:lnTo>
                  <a:lnTo>
                    <a:pt x="963" y="2649"/>
                  </a:lnTo>
                  <a:lnTo>
                    <a:pt x="995" y="2657"/>
                  </a:lnTo>
                  <a:lnTo>
                    <a:pt x="1025" y="2665"/>
                  </a:lnTo>
                  <a:lnTo>
                    <a:pt x="1056" y="2672"/>
                  </a:lnTo>
                  <a:lnTo>
                    <a:pt x="1087" y="2677"/>
                  </a:lnTo>
                  <a:lnTo>
                    <a:pt x="1118" y="2682"/>
                  </a:lnTo>
                  <a:lnTo>
                    <a:pt x="1150" y="2687"/>
                  </a:lnTo>
                  <a:lnTo>
                    <a:pt x="1181" y="2691"/>
                  </a:lnTo>
                  <a:lnTo>
                    <a:pt x="1212" y="2694"/>
                  </a:lnTo>
                  <a:lnTo>
                    <a:pt x="1244" y="2696"/>
                  </a:lnTo>
                  <a:lnTo>
                    <a:pt x="1276" y="2698"/>
                  </a:lnTo>
                  <a:lnTo>
                    <a:pt x="1307" y="2699"/>
                  </a:lnTo>
                  <a:lnTo>
                    <a:pt x="1339" y="2699"/>
                  </a:lnTo>
                  <a:lnTo>
                    <a:pt x="1361" y="2699"/>
                  </a:lnTo>
                  <a:lnTo>
                    <a:pt x="1383" y="2698"/>
                  </a:lnTo>
                  <a:lnTo>
                    <a:pt x="1404" y="2696"/>
                  </a:lnTo>
                  <a:lnTo>
                    <a:pt x="1425" y="2694"/>
                  </a:lnTo>
                  <a:lnTo>
                    <a:pt x="1446" y="2691"/>
                  </a:lnTo>
                  <a:lnTo>
                    <a:pt x="1466" y="2687"/>
                  </a:lnTo>
                  <a:lnTo>
                    <a:pt x="1486" y="2683"/>
                  </a:lnTo>
                  <a:lnTo>
                    <a:pt x="1506" y="2678"/>
                  </a:lnTo>
                  <a:lnTo>
                    <a:pt x="1524" y="2673"/>
                  </a:lnTo>
                  <a:lnTo>
                    <a:pt x="1543" y="2668"/>
                  </a:lnTo>
                  <a:lnTo>
                    <a:pt x="1560" y="2661"/>
                  </a:lnTo>
                  <a:lnTo>
                    <a:pt x="1577" y="2653"/>
                  </a:lnTo>
                  <a:lnTo>
                    <a:pt x="1594" y="2647"/>
                  </a:lnTo>
                  <a:lnTo>
                    <a:pt x="1610" y="2639"/>
                  </a:lnTo>
                  <a:lnTo>
                    <a:pt x="1626" y="2630"/>
                  </a:lnTo>
                  <a:lnTo>
                    <a:pt x="1640" y="2621"/>
                  </a:lnTo>
                  <a:lnTo>
                    <a:pt x="1654" y="2612"/>
                  </a:lnTo>
                  <a:lnTo>
                    <a:pt x="1667" y="2601"/>
                  </a:lnTo>
                  <a:lnTo>
                    <a:pt x="1679" y="2591"/>
                  </a:lnTo>
                  <a:lnTo>
                    <a:pt x="1691" y="2580"/>
                  </a:lnTo>
                  <a:lnTo>
                    <a:pt x="1702" y="2569"/>
                  </a:lnTo>
                  <a:lnTo>
                    <a:pt x="1712" y="2557"/>
                  </a:lnTo>
                  <a:lnTo>
                    <a:pt x="1721" y="2545"/>
                  </a:lnTo>
                  <a:lnTo>
                    <a:pt x="1730" y="2532"/>
                  </a:lnTo>
                  <a:lnTo>
                    <a:pt x="1738" y="2519"/>
                  </a:lnTo>
                  <a:lnTo>
                    <a:pt x="1744" y="2506"/>
                  </a:lnTo>
                  <a:lnTo>
                    <a:pt x="1749" y="2493"/>
                  </a:lnTo>
                  <a:lnTo>
                    <a:pt x="1753" y="2479"/>
                  </a:lnTo>
                  <a:lnTo>
                    <a:pt x="1757" y="2464"/>
                  </a:lnTo>
                  <a:lnTo>
                    <a:pt x="1760" y="2450"/>
                  </a:lnTo>
                  <a:lnTo>
                    <a:pt x="1761" y="2434"/>
                  </a:lnTo>
                  <a:lnTo>
                    <a:pt x="1762" y="2420"/>
                  </a:lnTo>
                  <a:lnTo>
                    <a:pt x="1757" y="2374"/>
                  </a:lnTo>
                  <a:lnTo>
                    <a:pt x="1744" y="2332"/>
                  </a:lnTo>
                  <a:lnTo>
                    <a:pt x="1722" y="2295"/>
                  </a:lnTo>
                  <a:lnTo>
                    <a:pt x="1693" y="2259"/>
                  </a:lnTo>
                  <a:lnTo>
                    <a:pt x="1657" y="2228"/>
                  </a:lnTo>
                  <a:lnTo>
                    <a:pt x="1614" y="2197"/>
                  </a:lnTo>
                  <a:lnTo>
                    <a:pt x="1566" y="2168"/>
                  </a:lnTo>
                  <a:lnTo>
                    <a:pt x="1511" y="2142"/>
                  </a:lnTo>
                  <a:lnTo>
                    <a:pt x="1452" y="2116"/>
                  </a:lnTo>
                  <a:lnTo>
                    <a:pt x="1390" y="2091"/>
                  </a:lnTo>
                  <a:lnTo>
                    <a:pt x="1323" y="2066"/>
                  </a:lnTo>
                  <a:lnTo>
                    <a:pt x="1254" y="2042"/>
                  </a:lnTo>
                  <a:lnTo>
                    <a:pt x="1109" y="1992"/>
                  </a:lnTo>
                  <a:lnTo>
                    <a:pt x="959" y="1939"/>
                  </a:lnTo>
                  <a:lnTo>
                    <a:pt x="884" y="1909"/>
                  </a:lnTo>
                  <a:lnTo>
                    <a:pt x="809" y="1877"/>
                  </a:lnTo>
                  <a:lnTo>
                    <a:pt x="736" y="1843"/>
                  </a:lnTo>
                  <a:lnTo>
                    <a:pt x="665" y="1808"/>
                  </a:lnTo>
                  <a:lnTo>
                    <a:pt x="596" y="1768"/>
                  </a:lnTo>
                  <a:lnTo>
                    <a:pt x="529" y="1726"/>
                  </a:lnTo>
                  <a:lnTo>
                    <a:pt x="467" y="1679"/>
                  </a:lnTo>
                  <a:lnTo>
                    <a:pt x="408" y="1628"/>
                  </a:lnTo>
                  <a:lnTo>
                    <a:pt x="353" y="1574"/>
                  </a:lnTo>
                  <a:lnTo>
                    <a:pt x="305" y="1514"/>
                  </a:lnTo>
                  <a:lnTo>
                    <a:pt x="262" y="1448"/>
                  </a:lnTo>
                  <a:lnTo>
                    <a:pt x="225" y="1377"/>
                  </a:lnTo>
                  <a:lnTo>
                    <a:pt x="197" y="1301"/>
                  </a:lnTo>
                  <a:lnTo>
                    <a:pt x="174" y="1218"/>
                  </a:lnTo>
                  <a:lnTo>
                    <a:pt x="161" y="1128"/>
                  </a:lnTo>
                  <a:lnTo>
                    <a:pt x="156" y="1031"/>
                  </a:lnTo>
                  <a:lnTo>
                    <a:pt x="159" y="972"/>
                  </a:lnTo>
                  <a:lnTo>
                    <a:pt x="164" y="915"/>
                  </a:lnTo>
                  <a:lnTo>
                    <a:pt x="172" y="859"/>
                  </a:lnTo>
                  <a:lnTo>
                    <a:pt x="184" y="805"/>
                  </a:lnTo>
                  <a:lnTo>
                    <a:pt x="199" y="752"/>
                  </a:lnTo>
                  <a:lnTo>
                    <a:pt x="217" y="700"/>
                  </a:lnTo>
                  <a:lnTo>
                    <a:pt x="238" y="650"/>
                  </a:lnTo>
                  <a:lnTo>
                    <a:pt x="263" y="602"/>
                  </a:lnTo>
                  <a:lnTo>
                    <a:pt x="289" y="555"/>
                  </a:lnTo>
                  <a:lnTo>
                    <a:pt x="319" y="511"/>
                  </a:lnTo>
                  <a:lnTo>
                    <a:pt x="350" y="468"/>
                  </a:lnTo>
                  <a:lnTo>
                    <a:pt x="386" y="426"/>
                  </a:lnTo>
                  <a:lnTo>
                    <a:pt x="422" y="386"/>
                  </a:lnTo>
                  <a:lnTo>
                    <a:pt x="461" y="348"/>
                  </a:lnTo>
                  <a:lnTo>
                    <a:pt x="503" y="311"/>
                  </a:lnTo>
                  <a:lnTo>
                    <a:pt x="546" y="277"/>
                  </a:lnTo>
                  <a:lnTo>
                    <a:pt x="592" y="245"/>
                  </a:lnTo>
                  <a:lnTo>
                    <a:pt x="639" y="213"/>
                  </a:lnTo>
                  <a:lnTo>
                    <a:pt x="687" y="185"/>
                  </a:lnTo>
                  <a:lnTo>
                    <a:pt x="736" y="159"/>
                  </a:lnTo>
                  <a:lnTo>
                    <a:pt x="789" y="134"/>
                  </a:lnTo>
                  <a:lnTo>
                    <a:pt x="842" y="110"/>
                  </a:lnTo>
                  <a:lnTo>
                    <a:pt x="897" y="90"/>
                  </a:lnTo>
                  <a:lnTo>
                    <a:pt x="952" y="71"/>
                  </a:lnTo>
                  <a:lnTo>
                    <a:pt x="1009" y="54"/>
                  </a:lnTo>
                  <a:lnTo>
                    <a:pt x="1066" y="40"/>
                  </a:lnTo>
                  <a:lnTo>
                    <a:pt x="1125" y="28"/>
                  </a:lnTo>
                  <a:lnTo>
                    <a:pt x="1185" y="18"/>
                  </a:lnTo>
                  <a:lnTo>
                    <a:pt x="1245" y="10"/>
                  </a:lnTo>
                  <a:lnTo>
                    <a:pt x="1305" y="3"/>
                  </a:lnTo>
                  <a:lnTo>
                    <a:pt x="1366" y="1"/>
                  </a:lnTo>
                  <a:lnTo>
                    <a:pt x="1427" y="0"/>
                  </a:lnTo>
                  <a:lnTo>
                    <a:pt x="1468" y="0"/>
                  </a:lnTo>
                  <a:lnTo>
                    <a:pt x="1508" y="1"/>
                  </a:lnTo>
                  <a:lnTo>
                    <a:pt x="1549" y="3"/>
                  </a:lnTo>
                  <a:lnTo>
                    <a:pt x="1590" y="7"/>
                  </a:lnTo>
                  <a:lnTo>
                    <a:pt x="1631" y="11"/>
                  </a:lnTo>
                  <a:lnTo>
                    <a:pt x="1672" y="15"/>
                  </a:lnTo>
                  <a:lnTo>
                    <a:pt x="1713" y="22"/>
                  </a:lnTo>
                  <a:lnTo>
                    <a:pt x="1753" y="28"/>
                  </a:lnTo>
                  <a:lnTo>
                    <a:pt x="1794" y="35"/>
                  </a:lnTo>
                  <a:lnTo>
                    <a:pt x="1834" y="43"/>
                  </a:lnTo>
                  <a:lnTo>
                    <a:pt x="1873" y="52"/>
                  </a:lnTo>
                  <a:lnTo>
                    <a:pt x="1914" y="61"/>
                  </a:lnTo>
                  <a:lnTo>
                    <a:pt x="1953" y="70"/>
                  </a:lnTo>
                  <a:lnTo>
                    <a:pt x="1992" y="80"/>
                  </a:lnTo>
                  <a:lnTo>
                    <a:pt x="2030" y="91"/>
                  </a:lnTo>
                  <a:lnTo>
                    <a:pt x="2068" y="103"/>
                  </a:lnTo>
                  <a:lnTo>
                    <a:pt x="2141" y="127"/>
                  </a:lnTo>
                  <a:lnTo>
                    <a:pt x="2211" y="153"/>
                  </a:lnTo>
                  <a:lnTo>
                    <a:pt x="2245" y="166"/>
                  </a:lnTo>
                  <a:lnTo>
                    <a:pt x="2277" y="181"/>
                  </a:lnTo>
                  <a:lnTo>
                    <a:pt x="2310" y="195"/>
                  </a:lnTo>
                  <a:lnTo>
                    <a:pt x="2341" y="209"/>
                  </a:lnTo>
                  <a:lnTo>
                    <a:pt x="2371" y="225"/>
                  </a:lnTo>
                  <a:lnTo>
                    <a:pt x="2400" y="239"/>
                  </a:lnTo>
                  <a:lnTo>
                    <a:pt x="2429" y="255"/>
                  </a:lnTo>
                  <a:lnTo>
                    <a:pt x="2455" y="271"/>
                  </a:lnTo>
                  <a:lnTo>
                    <a:pt x="2480" y="286"/>
                  </a:lnTo>
                  <a:lnTo>
                    <a:pt x="2504" y="302"/>
                  </a:lnTo>
                  <a:lnTo>
                    <a:pt x="2526" y="319"/>
                  </a:lnTo>
                  <a:lnTo>
                    <a:pt x="2547" y="335"/>
                  </a:lnTo>
                  <a:lnTo>
                    <a:pt x="2131" y="978"/>
                  </a:lnTo>
                  <a:lnTo>
                    <a:pt x="2098" y="954"/>
                  </a:lnTo>
                  <a:lnTo>
                    <a:pt x="2065" y="932"/>
                  </a:lnTo>
                  <a:lnTo>
                    <a:pt x="2030" y="911"/>
                  </a:lnTo>
                  <a:lnTo>
                    <a:pt x="1993" y="890"/>
                  </a:lnTo>
                  <a:lnTo>
                    <a:pt x="1955" y="871"/>
                  </a:lnTo>
                  <a:lnTo>
                    <a:pt x="1918" y="851"/>
                  </a:lnTo>
                  <a:lnTo>
                    <a:pt x="1878" y="834"/>
                  </a:lnTo>
                  <a:lnTo>
                    <a:pt x="1839" y="818"/>
                  </a:lnTo>
                  <a:lnTo>
                    <a:pt x="1798" y="803"/>
                  </a:lnTo>
                  <a:lnTo>
                    <a:pt x="1756" y="790"/>
                  </a:lnTo>
                  <a:lnTo>
                    <a:pt x="1714" y="778"/>
                  </a:lnTo>
                  <a:lnTo>
                    <a:pt x="1671" y="769"/>
                  </a:lnTo>
                  <a:lnTo>
                    <a:pt x="1628" y="761"/>
                  </a:lnTo>
                  <a:lnTo>
                    <a:pt x="1584" y="756"/>
                  </a:lnTo>
                  <a:lnTo>
                    <a:pt x="1539" y="752"/>
                  </a:lnTo>
                  <a:lnTo>
                    <a:pt x="1495" y="751"/>
                  </a:lnTo>
                  <a:lnTo>
                    <a:pt x="1450" y="752"/>
                  </a:lnTo>
                  <a:lnTo>
                    <a:pt x="1405" y="756"/>
                  </a:lnTo>
                  <a:lnTo>
                    <a:pt x="1362" y="761"/>
                  </a:lnTo>
                  <a:lnTo>
                    <a:pt x="1322" y="769"/>
                  </a:lnTo>
                  <a:lnTo>
                    <a:pt x="1281" y="778"/>
                  </a:lnTo>
                  <a:lnTo>
                    <a:pt x="1245" y="791"/>
                  </a:lnTo>
                  <a:lnTo>
                    <a:pt x="1227" y="798"/>
                  </a:lnTo>
                  <a:lnTo>
                    <a:pt x="1210" y="804"/>
                  </a:lnTo>
                  <a:lnTo>
                    <a:pt x="1194" y="812"/>
                  </a:lnTo>
                  <a:lnTo>
                    <a:pt x="1178" y="820"/>
                  </a:lnTo>
                  <a:lnTo>
                    <a:pt x="1163" y="829"/>
                  </a:lnTo>
                  <a:lnTo>
                    <a:pt x="1148" y="838"/>
                  </a:lnTo>
                  <a:lnTo>
                    <a:pt x="1135" y="848"/>
                  </a:lnTo>
                  <a:lnTo>
                    <a:pt x="1122" y="859"/>
                  </a:lnTo>
                  <a:lnTo>
                    <a:pt x="1111" y="869"/>
                  </a:lnTo>
                  <a:lnTo>
                    <a:pt x="1100" y="880"/>
                  </a:lnTo>
                  <a:lnTo>
                    <a:pt x="1090" y="891"/>
                  </a:lnTo>
                  <a:lnTo>
                    <a:pt x="1081" y="905"/>
                  </a:lnTo>
                  <a:lnTo>
                    <a:pt x="1073" y="916"/>
                  </a:lnTo>
                  <a:lnTo>
                    <a:pt x="1065" y="929"/>
                  </a:lnTo>
                  <a:lnTo>
                    <a:pt x="1058" y="944"/>
                  </a:lnTo>
                  <a:lnTo>
                    <a:pt x="1053" y="957"/>
                  </a:lnTo>
                  <a:lnTo>
                    <a:pt x="1049" y="972"/>
                  </a:lnTo>
                  <a:lnTo>
                    <a:pt x="1047" y="987"/>
                  </a:lnTo>
                  <a:lnTo>
                    <a:pt x="1045" y="1002"/>
                  </a:lnTo>
                  <a:lnTo>
                    <a:pt x="1044" y="1018"/>
                  </a:lnTo>
                  <a:lnTo>
                    <a:pt x="1049" y="1057"/>
                  </a:lnTo>
                  <a:lnTo>
                    <a:pt x="1062" y="1092"/>
                  </a:lnTo>
                  <a:lnTo>
                    <a:pt x="1084" y="1125"/>
                  </a:lnTo>
                  <a:lnTo>
                    <a:pt x="1113" y="1155"/>
                  </a:lnTo>
                  <a:lnTo>
                    <a:pt x="1150" y="1182"/>
                  </a:lnTo>
                  <a:lnTo>
                    <a:pt x="1193" y="1210"/>
                  </a:lnTo>
                  <a:lnTo>
                    <a:pt x="1241" y="1234"/>
                  </a:lnTo>
                  <a:lnTo>
                    <a:pt x="1296" y="1258"/>
                  </a:lnTo>
                  <a:lnTo>
                    <a:pt x="1354" y="1281"/>
                  </a:lnTo>
                  <a:lnTo>
                    <a:pt x="1417" y="1304"/>
                  </a:lnTo>
                  <a:lnTo>
                    <a:pt x="1483" y="1327"/>
                  </a:lnTo>
                  <a:lnTo>
                    <a:pt x="1553" y="1349"/>
                  </a:lnTo>
                  <a:lnTo>
                    <a:pt x="1624" y="1374"/>
                  </a:lnTo>
                  <a:lnTo>
                    <a:pt x="1697" y="1399"/>
                  </a:lnTo>
                  <a:lnTo>
                    <a:pt x="1773" y="1425"/>
                  </a:lnTo>
                  <a:lnTo>
                    <a:pt x="1847" y="1452"/>
                  </a:lnTo>
                  <a:lnTo>
                    <a:pt x="1923" y="1484"/>
                  </a:lnTo>
                  <a:lnTo>
                    <a:pt x="1997" y="1516"/>
                  </a:lnTo>
                  <a:lnTo>
                    <a:pt x="2071" y="1551"/>
                  </a:lnTo>
                  <a:lnTo>
                    <a:pt x="2143" y="1589"/>
                  </a:lnTo>
                  <a:lnTo>
                    <a:pt x="2212" y="1631"/>
                  </a:lnTo>
                  <a:lnTo>
                    <a:pt x="2279" y="1678"/>
                  </a:lnTo>
                  <a:lnTo>
                    <a:pt x="2341" y="1727"/>
                  </a:lnTo>
                  <a:lnTo>
                    <a:pt x="2400" y="1782"/>
                  </a:lnTo>
                  <a:lnTo>
                    <a:pt x="2453" y="1842"/>
                  </a:lnTo>
                  <a:lnTo>
                    <a:pt x="2503" y="1906"/>
                  </a:lnTo>
                  <a:lnTo>
                    <a:pt x="2546" y="1976"/>
                  </a:lnTo>
                  <a:lnTo>
                    <a:pt x="2581" y="2053"/>
                  </a:lnTo>
                  <a:lnTo>
                    <a:pt x="2611" y="2136"/>
                  </a:lnTo>
                  <a:lnTo>
                    <a:pt x="2633" y="2226"/>
                  </a:lnTo>
                  <a:lnTo>
                    <a:pt x="2646" y="2322"/>
                  </a:lnTo>
                  <a:lnTo>
                    <a:pt x="2650" y="2426"/>
                  </a:lnTo>
                  <a:lnTo>
                    <a:pt x="2649" y="2485"/>
                  </a:lnTo>
                  <a:lnTo>
                    <a:pt x="2644" y="2542"/>
                  </a:lnTo>
                  <a:lnTo>
                    <a:pt x="2635" y="2599"/>
                  </a:lnTo>
                  <a:lnTo>
                    <a:pt x="2623" y="2652"/>
                  </a:lnTo>
                  <a:lnTo>
                    <a:pt x="2607" y="2705"/>
                  </a:lnTo>
                  <a:lnTo>
                    <a:pt x="2589" y="2756"/>
                  </a:lnTo>
                  <a:lnTo>
                    <a:pt x="2567" y="2806"/>
                  </a:lnTo>
                  <a:lnTo>
                    <a:pt x="2542" y="2854"/>
                  </a:lnTo>
                  <a:lnTo>
                    <a:pt x="2515" y="2901"/>
                  </a:lnTo>
                  <a:lnTo>
                    <a:pt x="2485" y="2945"/>
                  </a:lnTo>
                  <a:lnTo>
                    <a:pt x="2452" y="2988"/>
                  </a:lnTo>
                  <a:lnTo>
                    <a:pt x="2417" y="3030"/>
                  </a:lnTo>
                  <a:lnTo>
                    <a:pt x="2379" y="3069"/>
                  </a:lnTo>
                  <a:lnTo>
                    <a:pt x="2339" y="3107"/>
                  </a:lnTo>
                  <a:lnTo>
                    <a:pt x="2297" y="3144"/>
                  </a:lnTo>
                  <a:lnTo>
                    <a:pt x="2253" y="3178"/>
                  </a:lnTo>
                  <a:lnTo>
                    <a:pt x="2206" y="3209"/>
                  </a:lnTo>
                  <a:lnTo>
                    <a:pt x="2157" y="3240"/>
                  </a:lnTo>
                  <a:lnTo>
                    <a:pt x="2108" y="3267"/>
                  </a:lnTo>
                  <a:lnTo>
                    <a:pt x="2056" y="3295"/>
                  </a:lnTo>
                  <a:lnTo>
                    <a:pt x="2001" y="3320"/>
                  </a:lnTo>
                  <a:lnTo>
                    <a:pt x="1946" y="3342"/>
                  </a:lnTo>
                  <a:lnTo>
                    <a:pt x="1890" y="3363"/>
                  </a:lnTo>
                  <a:lnTo>
                    <a:pt x="1832" y="3381"/>
                  </a:lnTo>
                  <a:lnTo>
                    <a:pt x="1773" y="3397"/>
                  </a:lnTo>
                  <a:lnTo>
                    <a:pt x="1712" y="3411"/>
                  </a:lnTo>
                  <a:lnTo>
                    <a:pt x="1650" y="3424"/>
                  </a:lnTo>
                  <a:lnTo>
                    <a:pt x="1589" y="3433"/>
                  </a:lnTo>
                  <a:lnTo>
                    <a:pt x="1525" y="3441"/>
                  </a:lnTo>
                  <a:lnTo>
                    <a:pt x="1461" y="3447"/>
                  </a:lnTo>
                  <a:lnTo>
                    <a:pt x="1396" y="3450"/>
                  </a:lnTo>
                  <a:lnTo>
                    <a:pt x="1332" y="3451"/>
                  </a:lnTo>
                  <a:lnTo>
                    <a:pt x="1289" y="3451"/>
                  </a:lnTo>
                  <a:lnTo>
                    <a:pt x="1245" y="3450"/>
                  </a:lnTo>
                  <a:lnTo>
                    <a:pt x="1202" y="3447"/>
                  </a:lnTo>
                  <a:lnTo>
                    <a:pt x="1159" y="3444"/>
                  </a:lnTo>
                  <a:lnTo>
                    <a:pt x="1116" y="3440"/>
                  </a:lnTo>
                  <a:lnTo>
                    <a:pt x="1071" y="3434"/>
                  </a:lnTo>
                  <a:lnTo>
                    <a:pt x="1028" y="3429"/>
                  </a:lnTo>
                  <a:lnTo>
                    <a:pt x="985" y="3423"/>
                  </a:lnTo>
                  <a:lnTo>
                    <a:pt x="941" y="3415"/>
                  </a:lnTo>
                  <a:lnTo>
                    <a:pt x="898" y="3406"/>
                  </a:lnTo>
                  <a:lnTo>
                    <a:pt x="855" y="3397"/>
                  </a:lnTo>
                  <a:lnTo>
                    <a:pt x="812" y="3386"/>
                  </a:lnTo>
                  <a:lnTo>
                    <a:pt x="769" y="3376"/>
                  </a:lnTo>
                  <a:lnTo>
                    <a:pt x="726" y="3364"/>
                  </a:lnTo>
                  <a:lnTo>
                    <a:pt x="683" y="3351"/>
                  </a:lnTo>
                  <a:lnTo>
                    <a:pt x="640" y="3337"/>
                  </a:lnTo>
                  <a:lnTo>
                    <a:pt x="597" y="3322"/>
                  </a:lnTo>
                  <a:lnTo>
                    <a:pt x="555" y="3307"/>
                  </a:lnTo>
                  <a:lnTo>
                    <a:pt x="513" y="3291"/>
                  </a:lnTo>
                  <a:lnTo>
                    <a:pt x="472" y="3274"/>
                  </a:lnTo>
                  <a:lnTo>
                    <a:pt x="430" y="3256"/>
                  </a:lnTo>
                  <a:lnTo>
                    <a:pt x="388" y="3237"/>
                  </a:lnTo>
                  <a:lnTo>
                    <a:pt x="348" y="3218"/>
                  </a:lnTo>
                  <a:lnTo>
                    <a:pt x="307" y="3197"/>
                  </a:lnTo>
                  <a:lnTo>
                    <a:pt x="267" y="3176"/>
                  </a:lnTo>
                  <a:lnTo>
                    <a:pt x="228" y="3154"/>
                  </a:lnTo>
                  <a:lnTo>
                    <a:pt x="189" y="3132"/>
                  </a:lnTo>
                  <a:lnTo>
                    <a:pt x="150" y="3108"/>
                  </a:lnTo>
                  <a:lnTo>
                    <a:pt x="112" y="3085"/>
                  </a:lnTo>
                  <a:lnTo>
                    <a:pt x="74" y="3059"/>
                  </a:lnTo>
                  <a:lnTo>
                    <a:pt x="36" y="3034"/>
                  </a:lnTo>
                  <a:lnTo>
                    <a:pt x="0" y="3007"/>
                  </a:lnTo>
                  <a:lnTo>
                    <a:pt x="430" y="23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black">
            <a:xfrm>
              <a:off x="5535613" y="974725"/>
              <a:ext cx="1276350" cy="1343025"/>
            </a:xfrm>
            <a:custGeom>
              <a:avLst/>
              <a:gdLst>
                <a:gd name="T0" fmla="*/ 2357 w 3212"/>
                <a:gd name="T1" fmla="*/ 3315 h 3384"/>
                <a:gd name="T2" fmla="*/ 2309 w 3212"/>
                <a:gd name="T3" fmla="*/ 3091 h 3384"/>
                <a:gd name="T4" fmla="*/ 2232 w 3212"/>
                <a:gd name="T5" fmla="*/ 3148 h 3384"/>
                <a:gd name="T6" fmla="*/ 2154 w 3212"/>
                <a:gd name="T7" fmla="*/ 3199 h 3384"/>
                <a:gd name="T8" fmla="*/ 2073 w 3212"/>
                <a:gd name="T9" fmla="*/ 3244 h 3384"/>
                <a:gd name="T10" fmla="*/ 1989 w 3212"/>
                <a:gd name="T11" fmla="*/ 3283 h 3384"/>
                <a:gd name="T12" fmla="*/ 1905 w 3212"/>
                <a:gd name="T13" fmla="*/ 3314 h 3384"/>
                <a:gd name="T14" fmla="*/ 1818 w 3212"/>
                <a:gd name="T15" fmla="*/ 3340 h 3384"/>
                <a:gd name="T16" fmla="*/ 1731 w 3212"/>
                <a:gd name="T17" fmla="*/ 3360 h 3384"/>
                <a:gd name="T18" fmla="*/ 1582 w 3212"/>
                <a:gd name="T19" fmla="*/ 3379 h 3384"/>
                <a:gd name="T20" fmla="*/ 1420 w 3212"/>
                <a:gd name="T21" fmla="*/ 3384 h 3384"/>
                <a:gd name="T22" fmla="*/ 1293 w 3212"/>
                <a:gd name="T23" fmla="*/ 3375 h 3384"/>
                <a:gd name="T24" fmla="*/ 1171 w 3212"/>
                <a:gd name="T25" fmla="*/ 3356 h 3384"/>
                <a:gd name="T26" fmla="*/ 1051 w 3212"/>
                <a:gd name="T27" fmla="*/ 3326 h 3384"/>
                <a:gd name="T28" fmla="*/ 935 w 3212"/>
                <a:gd name="T29" fmla="*/ 3287 h 3384"/>
                <a:gd name="T30" fmla="*/ 825 w 3212"/>
                <a:gd name="T31" fmla="*/ 3238 h 3384"/>
                <a:gd name="T32" fmla="*/ 719 w 3212"/>
                <a:gd name="T33" fmla="*/ 3182 h 3384"/>
                <a:gd name="T34" fmla="*/ 619 w 3212"/>
                <a:gd name="T35" fmla="*/ 3117 h 3384"/>
                <a:gd name="T36" fmla="*/ 526 w 3212"/>
                <a:gd name="T37" fmla="*/ 3045 h 3384"/>
                <a:gd name="T38" fmla="*/ 439 w 3212"/>
                <a:gd name="T39" fmla="*/ 2966 h 3384"/>
                <a:gd name="T40" fmla="*/ 360 w 3212"/>
                <a:gd name="T41" fmla="*/ 2881 h 3384"/>
                <a:gd name="T42" fmla="*/ 296 w 3212"/>
                <a:gd name="T43" fmla="*/ 2801 h 3384"/>
                <a:gd name="T44" fmla="*/ 242 w 3212"/>
                <a:gd name="T45" fmla="*/ 2723 h 3384"/>
                <a:gd name="T46" fmla="*/ 194 w 3212"/>
                <a:gd name="T47" fmla="*/ 2640 h 3384"/>
                <a:gd name="T48" fmla="*/ 150 w 3212"/>
                <a:gd name="T49" fmla="*/ 2551 h 3384"/>
                <a:gd name="T50" fmla="*/ 111 w 3212"/>
                <a:gd name="T51" fmla="*/ 2457 h 3384"/>
                <a:gd name="T52" fmla="*/ 78 w 3212"/>
                <a:gd name="T53" fmla="*/ 2358 h 3384"/>
                <a:gd name="T54" fmla="*/ 51 w 3212"/>
                <a:gd name="T55" fmla="*/ 2251 h 3384"/>
                <a:gd name="T56" fmla="*/ 28 w 3212"/>
                <a:gd name="T57" fmla="*/ 2139 h 3384"/>
                <a:gd name="T58" fmla="*/ 13 w 3212"/>
                <a:gd name="T59" fmla="*/ 2019 h 3384"/>
                <a:gd name="T60" fmla="*/ 4 w 3212"/>
                <a:gd name="T61" fmla="*/ 1893 h 3384"/>
                <a:gd name="T62" fmla="*/ 0 w 3212"/>
                <a:gd name="T63" fmla="*/ 1758 h 3384"/>
                <a:gd name="T64" fmla="*/ 889 w 3212"/>
                <a:gd name="T65" fmla="*/ 1792 h 3384"/>
                <a:gd name="T66" fmla="*/ 895 w 3212"/>
                <a:gd name="T67" fmla="*/ 1946 h 3384"/>
                <a:gd name="T68" fmla="*/ 914 w 3212"/>
                <a:gd name="T69" fmla="*/ 2072 h 3384"/>
                <a:gd name="T70" fmla="*/ 944 w 3212"/>
                <a:gd name="T71" fmla="*/ 2177 h 3384"/>
                <a:gd name="T72" fmla="*/ 984 w 3212"/>
                <a:gd name="T73" fmla="*/ 2264 h 3384"/>
                <a:gd name="T74" fmla="*/ 1034 w 3212"/>
                <a:gd name="T75" fmla="*/ 2337 h 3384"/>
                <a:gd name="T76" fmla="*/ 1107 w 3212"/>
                <a:gd name="T77" fmla="*/ 2412 h 3384"/>
                <a:gd name="T78" fmla="*/ 1194 w 3212"/>
                <a:gd name="T79" fmla="*/ 2473 h 3384"/>
                <a:gd name="T80" fmla="*/ 1289 w 3212"/>
                <a:gd name="T81" fmla="*/ 2517 h 3384"/>
                <a:gd name="T82" fmla="*/ 1387 w 3212"/>
                <a:gd name="T83" fmla="*/ 2547 h 3384"/>
                <a:gd name="T84" fmla="*/ 1486 w 3212"/>
                <a:gd name="T85" fmla="*/ 2561 h 3384"/>
                <a:gd name="T86" fmla="*/ 1586 w 3212"/>
                <a:gd name="T87" fmla="*/ 2563 h 3384"/>
                <a:gd name="T88" fmla="*/ 1687 w 3212"/>
                <a:gd name="T89" fmla="*/ 2552 h 3384"/>
                <a:gd name="T90" fmla="*/ 1783 w 3212"/>
                <a:gd name="T91" fmla="*/ 2532 h 3384"/>
                <a:gd name="T92" fmla="*/ 1872 w 3212"/>
                <a:gd name="T93" fmla="*/ 2500 h 3384"/>
                <a:gd name="T94" fmla="*/ 1955 w 3212"/>
                <a:gd name="T95" fmla="*/ 2462 h 3384"/>
                <a:gd name="T96" fmla="*/ 2032 w 3212"/>
                <a:gd name="T97" fmla="*/ 2418 h 3384"/>
                <a:gd name="T98" fmla="*/ 2103 w 3212"/>
                <a:gd name="T99" fmla="*/ 2370 h 3384"/>
                <a:gd name="T100" fmla="*/ 2204 w 3212"/>
                <a:gd name="T101" fmla="*/ 2284 h 3384"/>
                <a:gd name="T102" fmla="*/ 2298 w 3212"/>
                <a:gd name="T103" fmla="*/ 2185 h 3384"/>
                <a:gd name="T104" fmla="*/ 3212 w 3212"/>
                <a:gd name="T105" fmla="*/ 0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12" h="3384">
                  <a:moveTo>
                    <a:pt x="3212" y="0"/>
                  </a:moveTo>
                  <a:lnTo>
                    <a:pt x="3212" y="3315"/>
                  </a:lnTo>
                  <a:lnTo>
                    <a:pt x="2357" y="3315"/>
                  </a:lnTo>
                  <a:lnTo>
                    <a:pt x="2357" y="3049"/>
                  </a:lnTo>
                  <a:lnTo>
                    <a:pt x="2333" y="3071"/>
                  </a:lnTo>
                  <a:lnTo>
                    <a:pt x="2309" y="3091"/>
                  </a:lnTo>
                  <a:lnTo>
                    <a:pt x="2283" y="3112"/>
                  </a:lnTo>
                  <a:lnTo>
                    <a:pt x="2258" y="3130"/>
                  </a:lnTo>
                  <a:lnTo>
                    <a:pt x="2232" y="3148"/>
                  </a:lnTo>
                  <a:lnTo>
                    <a:pt x="2206" y="3167"/>
                  </a:lnTo>
                  <a:lnTo>
                    <a:pt x="2180" y="3184"/>
                  </a:lnTo>
                  <a:lnTo>
                    <a:pt x="2154" y="3199"/>
                  </a:lnTo>
                  <a:lnTo>
                    <a:pt x="2126" y="3215"/>
                  </a:lnTo>
                  <a:lnTo>
                    <a:pt x="2100" y="3230"/>
                  </a:lnTo>
                  <a:lnTo>
                    <a:pt x="2073" y="3244"/>
                  </a:lnTo>
                  <a:lnTo>
                    <a:pt x="2045" y="3258"/>
                  </a:lnTo>
                  <a:lnTo>
                    <a:pt x="2018" y="3270"/>
                  </a:lnTo>
                  <a:lnTo>
                    <a:pt x="1989" y="3283"/>
                  </a:lnTo>
                  <a:lnTo>
                    <a:pt x="1962" y="3293"/>
                  </a:lnTo>
                  <a:lnTo>
                    <a:pt x="1933" y="3304"/>
                  </a:lnTo>
                  <a:lnTo>
                    <a:pt x="1905" y="3314"/>
                  </a:lnTo>
                  <a:lnTo>
                    <a:pt x="1876" y="3323"/>
                  </a:lnTo>
                  <a:lnTo>
                    <a:pt x="1847" y="3332"/>
                  </a:lnTo>
                  <a:lnTo>
                    <a:pt x="1818" y="3340"/>
                  </a:lnTo>
                  <a:lnTo>
                    <a:pt x="1790" y="3347"/>
                  </a:lnTo>
                  <a:lnTo>
                    <a:pt x="1760" y="3353"/>
                  </a:lnTo>
                  <a:lnTo>
                    <a:pt x="1731" y="3360"/>
                  </a:lnTo>
                  <a:lnTo>
                    <a:pt x="1701" y="3365"/>
                  </a:lnTo>
                  <a:lnTo>
                    <a:pt x="1642" y="3374"/>
                  </a:lnTo>
                  <a:lnTo>
                    <a:pt x="1582" y="3379"/>
                  </a:lnTo>
                  <a:lnTo>
                    <a:pt x="1523" y="3383"/>
                  </a:lnTo>
                  <a:lnTo>
                    <a:pt x="1463" y="3384"/>
                  </a:lnTo>
                  <a:lnTo>
                    <a:pt x="1420" y="3384"/>
                  </a:lnTo>
                  <a:lnTo>
                    <a:pt x="1378" y="3382"/>
                  </a:lnTo>
                  <a:lnTo>
                    <a:pt x="1335" y="3379"/>
                  </a:lnTo>
                  <a:lnTo>
                    <a:pt x="1293" y="3375"/>
                  </a:lnTo>
                  <a:lnTo>
                    <a:pt x="1251" y="3369"/>
                  </a:lnTo>
                  <a:lnTo>
                    <a:pt x="1211" y="3362"/>
                  </a:lnTo>
                  <a:lnTo>
                    <a:pt x="1171" y="3356"/>
                  </a:lnTo>
                  <a:lnTo>
                    <a:pt x="1130" y="3347"/>
                  </a:lnTo>
                  <a:lnTo>
                    <a:pt x="1090" y="3336"/>
                  </a:lnTo>
                  <a:lnTo>
                    <a:pt x="1051" y="3326"/>
                  </a:lnTo>
                  <a:lnTo>
                    <a:pt x="1011" y="3314"/>
                  </a:lnTo>
                  <a:lnTo>
                    <a:pt x="972" y="3301"/>
                  </a:lnTo>
                  <a:lnTo>
                    <a:pt x="935" y="3287"/>
                  </a:lnTo>
                  <a:lnTo>
                    <a:pt x="898" y="3271"/>
                  </a:lnTo>
                  <a:lnTo>
                    <a:pt x="860" y="3255"/>
                  </a:lnTo>
                  <a:lnTo>
                    <a:pt x="825" y="3238"/>
                  </a:lnTo>
                  <a:lnTo>
                    <a:pt x="789" y="3220"/>
                  </a:lnTo>
                  <a:lnTo>
                    <a:pt x="753" y="3202"/>
                  </a:lnTo>
                  <a:lnTo>
                    <a:pt x="719" y="3182"/>
                  </a:lnTo>
                  <a:lnTo>
                    <a:pt x="686" y="3161"/>
                  </a:lnTo>
                  <a:lnTo>
                    <a:pt x="652" y="3139"/>
                  </a:lnTo>
                  <a:lnTo>
                    <a:pt x="619" y="3117"/>
                  </a:lnTo>
                  <a:lnTo>
                    <a:pt x="588" y="3094"/>
                  </a:lnTo>
                  <a:lnTo>
                    <a:pt x="556" y="3070"/>
                  </a:lnTo>
                  <a:lnTo>
                    <a:pt x="526" y="3045"/>
                  </a:lnTo>
                  <a:lnTo>
                    <a:pt x="496" y="3019"/>
                  </a:lnTo>
                  <a:lnTo>
                    <a:pt x="468" y="2993"/>
                  </a:lnTo>
                  <a:lnTo>
                    <a:pt x="439" y="2966"/>
                  </a:lnTo>
                  <a:lnTo>
                    <a:pt x="412" y="2938"/>
                  </a:lnTo>
                  <a:lnTo>
                    <a:pt x="386" y="2910"/>
                  </a:lnTo>
                  <a:lnTo>
                    <a:pt x="360" y="2881"/>
                  </a:lnTo>
                  <a:lnTo>
                    <a:pt x="335" y="2851"/>
                  </a:lnTo>
                  <a:lnTo>
                    <a:pt x="315" y="2826"/>
                  </a:lnTo>
                  <a:lnTo>
                    <a:pt x="296" y="2801"/>
                  </a:lnTo>
                  <a:lnTo>
                    <a:pt x="277" y="2775"/>
                  </a:lnTo>
                  <a:lnTo>
                    <a:pt x="259" y="2749"/>
                  </a:lnTo>
                  <a:lnTo>
                    <a:pt x="242" y="2723"/>
                  </a:lnTo>
                  <a:lnTo>
                    <a:pt x="225" y="2696"/>
                  </a:lnTo>
                  <a:lnTo>
                    <a:pt x="210" y="2668"/>
                  </a:lnTo>
                  <a:lnTo>
                    <a:pt x="194" y="2640"/>
                  </a:lnTo>
                  <a:lnTo>
                    <a:pt x="178" y="2611"/>
                  </a:lnTo>
                  <a:lnTo>
                    <a:pt x="164" y="2581"/>
                  </a:lnTo>
                  <a:lnTo>
                    <a:pt x="150" y="2551"/>
                  </a:lnTo>
                  <a:lnTo>
                    <a:pt x="137" y="2521"/>
                  </a:lnTo>
                  <a:lnTo>
                    <a:pt x="124" y="2490"/>
                  </a:lnTo>
                  <a:lnTo>
                    <a:pt x="111" y="2457"/>
                  </a:lnTo>
                  <a:lnTo>
                    <a:pt x="99" y="2425"/>
                  </a:lnTo>
                  <a:lnTo>
                    <a:pt x="88" y="2392"/>
                  </a:lnTo>
                  <a:lnTo>
                    <a:pt x="78" y="2358"/>
                  </a:lnTo>
                  <a:lnTo>
                    <a:pt x="68" y="2323"/>
                  </a:lnTo>
                  <a:lnTo>
                    <a:pt x="58" y="2288"/>
                  </a:lnTo>
                  <a:lnTo>
                    <a:pt x="51" y="2251"/>
                  </a:lnTo>
                  <a:lnTo>
                    <a:pt x="43" y="2215"/>
                  </a:lnTo>
                  <a:lnTo>
                    <a:pt x="35" y="2177"/>
                  </a:lnTo>
                  <a:lnTo>
                    <a:pt x="28" y="2139"/>
                  </a:lnTo>
                  <a:lnTo>
                    <a:pt x="23" y="2100"/>
                  </a:lnTo>
                  <a:lnTo>
                    <a:pt x="18" y="2059"/>
                  </a:lnTo>
                  <a:lnTo>
                    <a:pt x="13" y="2019"/>
                  </a:lnTo>
                  <a:lnTo>
                    <a:pt x="9" y="1977"/>
                  </a:lnTo>
                  <a:lnTo>
                    <a:pt x="6" y="1936"/>
                  </a:lnTo>
                  <a:lnTo>
                    <a:pt x="4" y="1893"/>
                  </a:lnTo>
                  <a:lnTo>
                    <a:pt x="1" y="1848"/>
                  </a:lnTo>
                  <a:lnTo>
                    <a:pt x="1" y="1804"/>
                  </a:lnTo>
                  <a:lnTo>
                    <a:pt x="0" y="1758"/>
                  </a:lnTo>
                  <a:lnTo>
                    <a:pt x="0" y="0"/>
                  </a:lnTo>
                  <a:lnTo>
                    <a:pt x="889" y="0"/>
                  </a:lnTo>
                  <a:lnTo>
                    <a:pt x="889" y="1792"/>
                  </a:lnTo>
                  <a:lnTo>
                    <a:pt x="889" y="1847"/>
                  </a:lnTo>
                  <a:lnTo>
                    <a:pt x="892" y="1898"/>
                  </a:lnTo>
                  <a:lnTo>
                    <a:pt x="895" y="1946"/>
                  </a:lnTo>
                  <a:lnTo>
                    <a:pt x="899" y="1990"/>
                  </a:lnTo>
                  <a:lnTo>
                    <a:pt x="906" y="2033"/>
                  </a:lnTo>
                  <a:lnTo>
                    <a:pt x="914" y="2072"/>
                  </a:lnTo>
                  <a:lnTo>
                    <a:pt x="923" y="2110"/>
                  </a:lnTo>
                  <a:lnTo>
                    <a:pt x="932" y="2144"/>
                  </a:lnTo>
                  <a:lnTo>
                    <a:pt x="944" y="2177"/>
                  </a:lnTo>
                  <a:lnTo>
                    <a:pt x="955" y="2208"/>
                  </a:lnTo>
                  <a:lnTo>
                    <a:pt x="968" y="2237"/>
                  </a:lnTo>
                  <a:lnTo>
                    <a:pt x="984" y="2264"/>
                  </a:lnTo>
                  <a:lnTo>
                    <a:pt x="1000" y="2289"/>
                  </a:lnTo>
                  <a:lnTo>
                    <a:pt x="1015" y="2314"/>
                  </a:lnTo>
                  <a:lnTo>
                    <a:pt x="1034" y="2337"/>
                  </a:lnTo>
                  <a:lnTo>
                    <a:pt x="1052" y="2359"/>
                  </a:lnTo>
                  <a:lnTo>
                    <a:pt x="1079" y="2385"/>
                  </a:lnTo>
                  <a:lnTo>
                    <a:pt x="1107" y="2412"/>
                  </a:lnTo>
                  <a:lnTo>
                    <a:pt x="1134" y="2434"/>
                  </a:lnTo>
                  <a:lnTo>
                    <a:pt x="1164" y="2455"/>
                  </a:lnTo>
                  <a:lnTo>
                    <a:pt x="1194" y="2473"/>
                  </a:lnTo>
                  <a:lnTo>
                    <a:pt x="1225" y="2490"/>
                  </a:lnTo>
                  <a:lnTo>
                    <a:pt x="1257" y="2504"/>
                  </a:lnTo>
                  <a:lnTo>
                    <a:pt x="1289" y="2517"/>
                  </a:lnTo>
                  <a:lnTo>
                    <a:pt x="1322" y="2529"/>
                  </a:lnTo>
                  <a:lnTo>
                    <a:pt x="1354" y="2538"/>
                  </a:lnTo>
                  <a:lnTo>
                    <a:pt x="1387" y="2547"/>
                  </a:lnTo>
                  <a:lnTo>
                    <a:pt x="1421" y="2552"/>
                  </a:lnTo>
                  <a:lnTo>
                    <a:pt x="1453" y="2558"/>
                  </a:lnTo>
                  <a:lnTo>
                    <a:pt x="1486" y="2561"/>
                  </a:lnTo>
                  <a:lnTo>
                    <a:pt x="1519" y="2563"/>
                  </a:lnTo>
                  <a:lnTo>
                    <a:pt x="1551" y="2564"/>
                  </a:lnTo>
                  <a:lnTo>
                    <a:pt x="1586" y="2563"/>
                  </a:lnTo>
                  <a:lnTo>
                    <a:pt x="1620" y="2561"/>
                  </a:lnTo>
                  <a:lnTo>
                    <a:pt x="1654" y="2558"/>
                  </a:lnTo>
                  <a:lnTo>
                    <a:pt x="1687" y="2552"/>
                  </a:lnTo>
                  <a:lnTo>
                    <a:pt x="1719" y="2547"/>
                  </a:lnTo>
                  <a:lnTo>
                    <a:pt x="1752" y="2539"/>
                  </a:lnTo>
                  <a:lnTo>
                    <a:pt x="1783" y="2532"/>
                  </a:lnTo>
                  <a:lnTo>
                    <a:pt x="1813" y="2522"/>
                  </a:lnTo>
                  <a:lnTo>
                    <a:pt x="1843" y="2512"/>
                  </a:lnTo>
                  <a:lnTo>
                    <a:pt x="1872" y="2500"/>
                  </a:lnTo>
                  <a:lnTo>
                    <a:pt x="1901" y="2488"/>
                  </a:lnTo>
                  <a:lnTo>
                    <a:pt x="1928" y="2475"/>
                  </a:lnTo>
                  <a:lnTo>
                    <a:pt x="1955" y="2462"/>
                  </a:lnTo>
                  <a:lnTo>
                    <a:pt x="1981" y="2448"/>
                  </a:lnTo>
                  <a:lnTo>
                    <a:pt x="2008" y="2434"/>
                  </a:lnTo>
                  <a:lnTo>
                    <a:pt x="2032" y="2418"/>
                  </a:lnTo>
                  <a:lnTo>
                    <a:pt x="2056" y="2402"/>
                  </a:lnTo>
                  <a:lnTo>
                    <a:pt x="2079" y="2385"/>
                  </a:lnTo>
                  <a:lnTo>
                    <a:pt x="2103" y="2370"/>
                  </a:lnTo>
                  <a:lnTo>
                    <a:pt x="2125" y="2353"/>
                  </a:lnTo>
                  <a:lnTo>
                    <a:pt x="2165" y="2319"/>
                  </a:lnTo>
                  <a:lnTo>
                    <a:pt x="2204" y="2284"/>
                  </a:lnTo>
                  <a:lnTo>
                    <a:pt x="2238" y="2250"/>
                  </a:lnTo>
                  <a:lnTo>
                    <a:pt x="2271" y="2217"/>
                  </a:lnTo>
                  <a:lnTo>
                    <a:pt x="2298" y="2185"/>
                  </a:lnTo>
                  <a:lnTo>
                    <a:pt x="2323" y="2155"/>
                  </a:lnTo>
                  <a:lnTo>
                    <a:pt x="2323" y="0"/>
                  </a:lnTo>
                  <a:lnTo>
                    <a:pt x="3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black">
            <a:xfrm>
              <a:off x="6986588" y="947738"/>
              <a:ext cx="2197100" cy="1343025"/>
            </a:xfrm>
            <a:custGeom>
              <a:avLst/>
              <a:gdLst>
                <a:gd name="T0" fmla="*/ 879 w 5535"/>
                <a:gd name="T1" fmla="*/ 312 h 3382"/>
                <a:gd name="T2" fmla="*/ 1005 w 5535"/>
                <a:gd name="T3" fmla="*/ 217 h 3382"/>
                <a:gd name="T4" fmla="*/ 1140 w 5535"/>
                <a:gd name="T5" fmla="*/ 139 h 3382"/>
                <a:gd name="T6" fmla="*/ 1279 w 5535"/>
                <a:gd name="T7" fmla="*/ 80 h 3382"/>
                <a:gd name="T8" fmla="*/ 1423 w 5535"/>
                <a:gd name="T9" fmla="*/ 37 h 3382"/>
                <a:gd name="T10" fmla="*/ 1630 w 5535"/>
                <a:gd name="T11" fmla="*/ 5 h 3382"/>
                <a:gd name="T12" fmla="*/ 1875 w 5535"/>
                <a:gd name="T13" fmla="*/ 5 h 3382"/>
                <a:gd name="T14" fmla="*/ 2077 w 5535"/>
                <a:gd name="T15" fmla="*/ 36 h 3382"/>
                <a:gd name="T16" fmla="*/ 2269 w 5535"/>
                <a:gd name="T17" fmla="*/ 95 h 3382"/>
                <a:gd name="T18" fmla="*/ 2447 w 5535"/>
                <a:gd name="T19" fmla="*/ 177 h 3382"/>
                <a:gd name="T20" fmla="*/ 2612 w 5535"/>
                <a:gd name="T21" fmla="*/ 281 h 3382"/>
                <a:gd name="T22" fmla="*/ 2759 w 5535"/>
                <a:gd name="T23" fmla="*/ 406 h 3382"/>
                <a:gd name="T24" fmla="*/ 2888 w 5535"/>
                <a:gd name="T25" fmla="*/ 492 h 3382"/>
                <a:gd name="T26" fmla="*/ 3029 w 5535"/>
                <a:gd name="T27" fmla="*/ 367 h 3382"/>
                <a:gd name="T28" fmla="*/ 3188 w 5535"/>
                <a:gd name="T29" fmla="*/ 253 h 3382"/>
                <a:gd name="T30" fmla="*/ 3366 w 5535"/>
                <a:gd name="T31" fmla="*/ 155 h 3382"/>
                <a:gd name="T32" fmla="*/ 3561 w 5535"/>
                <a:gd name="T33" fmla="*/ 76 h 3382"/>
                <a:gd name="T34" fmla="*/ 3769 w 5535"/>
                <a:gd name="T35" fmla="*/ 23 h 3382"/>
                <a:gd name="T36" fmla="*/ 3992 w 5535"/>
                <a:gd name="T37" fmla="*/ 0 h 3382"/>
                <a:gd name="T38" fmla="*/ 4209 w 5535"/>
                <a:gd name="T39" fmla="*/ 9 h 3382"/>
                <a:gd name="T40" fmla="*/ 4416 w 5535"/>
                <a:gd name="T41" fmla="*/ 46 h 3382"/>
                <a:gd name="T42" fmla="*/ 4614 w 5535"/>
                <a:gd name="T43" fmla="*/ 110 h 3382"/>
                <a:gd name="T44" fmla="*/ 4801 w 5535"/>
                <a:gd name="T45" fmla="*/ 199 h 3382"/>
                <a:gd name="T46" fmla="*/ 4970 w 5535"/>
                <a:gd name="T47" fmla="*/ 311 h 3382"/>
                <a:gd name="T48" fmla="*/ 5120 w 5535"/>
                <a:gd name="T49" fmla="*/ 444 h 3382"/>
                <a:gd name="T50" fmla="*/ 5239 w 5535"/>
                <a:gd name="T51" fmla="*/ 582 h 3382"/>
                <a:gd name="T52" fmla="*/ 5326 w 5535"/>
                <a:gd name="T53" fmla="*/ 715 h 3382"/>
                <a:gd name="T54" fmla="*/ 5399 w 5535"/>
                <a:gd name="T55" fmla="*/ 863 h 3382"/>
                <a:gd name="T56" fmla="*/ 5458 w 5535"/>
                <a:gd name="T57" fmla="*/ 1026 h 3382"/>
                <a:gd name="T58" fmla="*/ 5499 w 5535"/>
                <a:gd name="T59" fmla="*/ 1207 h 3382"/>
                <a:gd name="T60" fmla="*/ 5525 w 5535"/>
                <a:gd name="T61" fmla="*/ 1407 h 3382"/>
                <a:gd name="T62" fmla="*/ 5535 w 5535"/>
                <a:gd name="T63" fmla="*/ 1626 h 3382"/>
                <a:gd name="T64" fmla="*/ 4644 w 5535"/>
                <a:gd name="T65" fmla="*/ 1486 h 3382"/>
                <a:gd name="T66" fmla="*/ 4613 w 5535"/>
                <a:gd name="T67" fmla="*/ 1274 h 3382"/>
                <a:gd name="T68" fmla="*/ 4552 w 5535"/>
                <a:gd name="T69" fmla="*/ 1120 h 3382"/>
                <a:gd name="T70" fmla="*/ 4456 w 5535"/>
                <a:gd name="T71" fmla="*/ 998 h 3382"/>
                <a:gd name="T72" fmla="*/ 4309 w 5535"/>
                <a:gd name="T73" fmla="*/ 894 h 3382"/>
                <a:gd name="T74" fmla="*/ 4147 w 5535"/>
                <a:gd name="T75" fmla="*/ 837 h 3382"/>
                <a:gd name="T76" fmla="*/ 3983 w 5535"/>
                <a:gd name="T77" fmla="*/ 820 h 3382"/>
                <a:gd name="T78" fmla="*/ 3811 w 5535"/>
                <a:gd name="T79" fmla="*/ 838 h 3382"/>
                <a:gd name="T80" fmla="*/ 3652 w 5535"/>
                <a:gd name="T81" fmla="*/ 886 h 3382"/>
                <a:gd name="T82" fmla="*/ 3510 w 5535"/>
                <a:gd name="T83" fmla="*/ 958 h 3382"/>
                <a:gd name="T84" fmla="*/ 3387 w 5535"/>
                <a:gd name="T85" fmla="*/ 1044 h 3382"/>
                <a:gd name="T86" fmla="*/ 3269 w 5535"/>
                <a:gd name="T87" fmla="*/ 1154 h 3382"/>
                <a:gd name="T88" fmla="*/ 3194 w 5535"/>
                <a:gd name="T89" fmla="*/ 1341 h 3382"/>
                <a:gd name="T90" fmla="*/ 3211 w 5535"/>
                <a:gd name="T91" fmla="*/ 1576 h 3382"/>
                <a:gd name="T92" fmla="*/ 2322 w 5535"/>
                <a:gd name="T93" fmla="*/ 1538 h 3382"/>
                <a:gd name="T94" fmla="*/ 2299 w 5535"/>
                <a:gd name="T95" fmla="*/ 1311 h 3382"/>
                <a:gd name="T96" fmla="*/ 2243 w 5535"/>
                <a:gd name="T97" fmla="*/ 1147 h 3382"/>
                <a:gd name="T98" fmla="*/ 2159 w 5535"/>
                <a:gd name="T99" fmla="*/ 1025 h 3382"/>
                <a:gd name="T100" fmla="*/ 2017 w 5535"/>
                <a:gd name="T101" fmla="*/ 911 h 3382"/>
                <a:gd name="T102" fmla="*/ 1857 w 5535"/>
                <a:gd name="T103" fmla="*/ 845 h 3382"/>
                <a:gd name="T104" fmla="*/ 1692 w 5535"/>
                <a:gd name="T105" fmla="*/ 820 h 3382"/>
                <a:gd name="T106" fmla="*/ 1524 w 5535"/>
                <a:gd name="T107" fmla="*/ 832 h 3382"/>
                <a:gd name="T108" fmla="*/ 1369 w 5535"/>
                <a:gd name="T109" fmla="*/ 872 h 3382"/>
                <a:gd name="T110" fmla="*/ 1230 w 5535"/>
                <a:gd name="T111" fmla="*/ 936 h 3382"/>
                <a:gd name="T112" fmla="*/ 1110 w 5535"/>
                <a:gd name="T113" fmla="*/ 1014 h 3382"/>
                <a:gd name="T114" fmla="*/ 941 w 5535"/>
                <a:gd name="T115" fmla="*/ 1167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35" h="3382">
                  <a:moveTo>
                    <a:pt x="0" y="3382"/>
                  </a:moveTo>
                  <a:lnTo>
                    <a:pt x="0" y="67"/>
                  </a:lnTo>
                  <a:lnTo>
                    <a:pt x="854" y="67"/>
                  </a:lnTo>
                  <a:lnTo>
                    <a:pt x="854" y="335"/>
                  </a:lnTo>
                  <a:lnTo>
                    <a:pt x="879" y="312"/>
                  </a:lnTo>
                  <a:lnTo>
                    <a:pt x="904" y="293"/>
                  </a:lnTo>
                  <a:lnTo>
                    <a:pt x="928" y="272"/>
                  </a:lnTo>
                  <a:lnTo>
                    <a:pt x="953" y="254"/>
                  </a:lnTo>
                  <a:lnTo>
                    <a:pt x="979" y="236"/>
                  </a:lnTo>
                  <a:lnTo>
                    <a:pt x="1005" y="217"/>
                  </a:lnTo>
                  <a:lnTo>
                    <a:pt x="1031" y="200"/>
                  </a:lnTo>
                  <a:lnTo>
                    <a:pt x="1059" y="185"/>
                  </a:lnTo>
                  <a:lnTo>
                    <a:pt x="1085" y="169"/>
                  </a:lnTo>
                  <a:lnTo>
                    <a:pt x="1112" y="153"/>
                  </a:lnTo>
                  <a:lnTo>
                    <a:pt x="1140" y="139"/>
                  </a:lnTo>
                  <a:lnTo>
                    <a:pt x="1167" y="126"/>
                  </a:lnTo>
                  <a:lnTo>
                    <a:pt x="1194" y="113"/>
                  </a:lnTo>
                  <a:lnTo>
                    <a:pt x="1222" y="101"/>
                  </a:lnTo>
                  <a:lnTo>
                    <a:pt x="1250" y="91"/>
                  </a:lnTo>
                  <a:lnTo>
                    <a:pt x="1279" y="80"/>
                  </a:lnTo>
                  <a:lnTo>
                    <a:pt x="1307" y="70"/>
                  </a:lnTo>
                  <a:lnTo>
                    <a:pt x="1335" y="61"/>
                  </a:lnTo>
                  <a:lnTo>
                    <a:pt x="1364" y="52"/>
                  </a:lnTo>
                  <a:lnTo>
                    <a:pt x="1394" y="44"/>
                  </a:lnTo>
                  <a:lnTo>
                    <a:pt x="1423" y="37"/>
                  </a:lnTo>
                  <a:lnTo>
                    <a:pt x="1451" y="31"/>
                  </a:lnTo>
                  <a:lnTo>
                    <a:pt x="1481" y="24"/>
                  </a:lnTo>
                  <a:lnTo>
                    <a:pt x="1510" y="19"/>
                  </a:lnTo>
                  <a:lnTo>
                    <a:pt x="1570" y="10"/>
                  </a:lnTo>
                  <a:lnTo>
                    <a:pt x="1630" y="5"/>
                  </a:lnTo>
                  <a:lnTo>
                    <a:pt x="1690" y="1"/>
                  </a:lnTo>
                  <a:lnTo>
                    <a:pt x="1750" y="0"/>
                  </a:lnTo>
                  <a:lnTo>
                    <a:pt x="1792" y="0"/>
                  </a:lnTo>
                  <a:lnTo>
                    <a:pt x="1833" y="2"/>
                  </a:lnTo>
                  <a:lnTo>
                    <a:pt x="1875" y="5"/>
                  </a:lnTo>
                  <a:lnTo>
                    <a:pt x="1917" y="9"/>
                  </a:lnTo>
                  <a:lnTo>
                    <a:pt x="1957" y="14"/>
                  </a:lnTo>
                  <a:lnTo>
                    <a:pt x="1997" y="20"/>
                  </a:lnTo>
                  <a:lnTo>
                    <a:pt x="2038" y="28"/>
                  </a:lnTo>
                  <a:lnTo>
                    <a:pt x="2077" y="36"/>
                  </a:lnTo>
                  <a:lnTo>
                    <a:pt x="2116" y="46"/>
                  </a:lnTo>
                  <a:lnTo>
                    <a:pt x="2155" y="57"/>
                  </a:lnTo>
                  <a:lnTo>
                    <a:pt x="2193" y="69"/>
                  </a:lnTo>
                  <a:lnTo>
                    <a:pt x="2231" y="80"/>
                  </a:lnTo>
                  <a:lnTo>
                    <a:pt x="2269" y="95"/>
                  </a:lnTo>
                  <a:lnTo>
                    <a:pt x="2305" y="109"/>
                  </a:lnTo>
                  <a:lnTo>
                    <a:pt x="2342" y="125"/>
                  </a:lnTo>
                  <a:lnTo>
                    <a:pt x="2378" y="142"/>
                  </a:lnTo>
                  <a:lnTo>
                    <a:pt x="2413" y="159"/>
                  </a:lnTo>
                  <a:lnTo>
                    <a:pt x="2447" y="177"/>
                  </a:lnTo>
                  <a:lnTo>
                    <a:pt x="2482" y="196"/>
                  </a:lnTo>
                  <a:lnTo>
                    <a:pt x="2515" y="216"/>
                  </a:lnTo>
                  <a:lnTo>
                    <a:pt x="2548" y="237"/>
                  </a:lnTo>
                  <a:lnTo>
                    <a:pt x="2580" y="259"/>
                  </a:lnTo>
                  <a:lnTo>
                    <a:pt x="2612" y="281"/>
                  </a:lnTo>
                  <a:lnTo>
                    <a:pt x="2643" y="305"/>
                  </a:lnTo>
                  <a:lnTo>
                    <a:pt x="2673" y="329"/>
                  </a:lnTo>
                  <a:lnTo>
                    <a:pt x="2703" y="354"/>
                  </a:lnTo>
                  <a:lnTo>
                    <a:pt x="2732" y="380"/>
                  </a:lnTo>
                  <a:lnTo>
                    <a:pt x="2759" y="406"/>
                  </a:lnTo>
                  <a:lnTo>
                    <a:pt x="2786" y="434"/>
                  </a:lnTo>
                  <a:lnTo>
                    <a:pt x="2812" y="461"/>
                  </a:lnTo>
                  <a:lnTo>
                    <a:pt x="2838" y="490"/>
                  </a:lnTo>
                  <a:lnTo>
                    <a:pt x="2863" y="520"/>
                  </a:lnTo>
                  <a:lnTo>
                    <a:pt x="2888" y="492"/>
                  </a:lnTo>
                  <a:lnTo>
                    <a:pt x="2915" y="468"/>
                  </a:lnTo>
                  <a:lnTo>
                    <a:pt x="2941" y="442"/>
                  </a:lnTo>
                  <a:lnTo>
                    <a:pt x="2970" y="417"/>
                  </a:lnTo>
                  <a:lnTo>
                    <a:pt x="2999" y="392"/>
                  </a:lnTo>
                  <a:lnTo>
                    <a:pt x="3029" y="367"/>
                  </a:lnTo>
                  <a:lnTo>
                    <a:pt x="3059" y="342"/>
                  </a:lnTo>
                  <a:lnTo>
                    <a:pt x="3090" y="319"/>
                  </a:lnTo>
                  <a:lnTo>
                    <a:pt x="3121" y="297"/>
                  </a:lnTo>
                  <a:lnTo>
                    <a:pt x="3154" y="275"/>
                  </a:lnTo>
                  <a:lnTo>
                    <a:pt x="3188" y="253"/>
                  </a:lnTo>
                  <a:lnTo>
                    <a:pt x="3222" y="232"/>
                  </a:lnTo>
                  <a:lnTo>
                    <a:pt x="3257" y="211"/>
                  </a:lnTo>
                  <a:lnTo>
                    <a:pt x="3292" y="191"/>
                  </a:lnTo>
                  <a:lnTo>
                    <a:pt x="3329" y="172"/>
                  </a:lnTo>
                  <a:lnTo>
                    <a:pt x="3366" y="155"/>
                  </a:lnTo>
                  <a:lnTo>
                    <a:pt x="3403" y="136"/>
                  </a:lnTo>
                  <a:lnTo>
                    <a:pt x="3442" y="121"/>
                  </a:lnTo>
                  <a:lnTo>
                    <a:pt x="3481" y="105"/>
                  </a:lnTo>
                  <a:lnTo>
                    <a:pt x="3520" y="90"/>
                  </a:lnTo>
                  <a:lnTo>
                    <a:pt x="3561" y="76"/>
                  </a:lnTo>
                  <a:lnTo>
                    <a:pt x="3601" y="63"/>
                  </a:lnTo>
                  <a:lnTo>
                    <a:pt x="3643" y="52"/>
                  </a:lnTo>
                  <a:lnTo>
                    <a:pt x="3685" y="41"/>
                  </a:lnTo>
                  <a:lnTo>
                    <a:pt x="3726" y="32"/>
                  </a:lnTo>
                  <a:lnTo>
                    <a:pt x="3769" y="23"/>
                  </a:lnTo>
                  <a:lnTo>
                    <a:pt x="3814" y="16"/>
                  </a:lnTo>
                  <a:lnTo>
                    <a:pt x="3858" y="10"/>
                  </a:lnTo>
                  <a:lnTo>
                    <a:pt x="3902" y="6"/>
                  </a:lnTo>
                  <a:lnTo>
                    <a:pt x="3947" y="2"/>
                  </a:lnTo>
                  <a:lnTo>
                    <a:pt x="3992" y="0"/>
                  </a:lnTo>
                  <a:lnTo>
                    <a:pt x="4038" y="0"/>
                  </a:lnTo>
                  <a:lnTo>
                    <a:pt x="4081" y="0"/>
                  </a:lnTo>
                  <a:lnTo>
                    <a:pt x="4124" y="2"/>
                  </a:lnTo>
                  <a:lnTo>
                    <a:pt x="4166" y="5"/>
                  </a:lnTo>
                  <a:lnTo>
                    <a:pt x="4209" y="9"/>
                  </a:lnTo>
                  <a:lnTo>
                    <a:pt x="4250" y="14"/>
                  </a:lnTo>
                  <a:lnTo>
                    <a:pt x="4292" y="20"/>
                  </a:lnTo>
                  <a:lnTo>
                    <a:pt x="4334" y="28"/>
                  </a:lnTo>
                  <a:lnTo>
                    <a:pt x="4376" y="36"/>
                  </a:lnTo>
                  <a:lnTo>
                    <a:pt x="4416" y="46"/>
                  </a:lnTo>
                  <a:lnTo>
                    <a:pt x="4456" y="57"/>
                  </a:lnTo>
                  <a:lnTo>
                    <a:pt x="4497" y="69"/>
                  </a:lnTo>
                  <a:lnTo>
                    <a:pt x="4537" y="82"/>
                  </a:lnTo>
                  <a:lnTo>
                    <a:pt x="4576" y="96"/>
                  </a:lnTo>
                  <a:lnTo>
                    <a:pt x="4614" y="110"/>
                  </a:lnTo>
                  <a:lnTo>
                    <a:pt x="4653" y="126"/>
                  </a:lnTo>
                  <a:lnTo>
                    <a:pt x="4691" y="143"/>
                  </a:lnTo>
                  <a:lnTo>
                    <a:pt x="4728" y="161"/>
                  </a:lnTo>
                  <a:lnTo>
                    <a:pt x="4764" y="179"/>
                  </a:lnTo>
                  <a:lnTo>
                    <a:pt x="4801" y="199"/>
                  </a:lnTo>
                  <a:lnTo>
                    <a:pt x="4836" y="220"/>
                  </a:lnTo>
                  <a:lnTo>
                    <a:pt x="4871" y="241"/>
                  </a:lnTo>
                  <a:lnTo>
                    <a:pt x="4905" y="263"/>
                  </a:lnTo>
                  <a:lnTo>
                    <a:pt x="4937" y="286"/>
                  </a:lnTo>
                  <a:lnTo>
                    <a:pt x="4970" y="311"/>
                  </a:lnTo>
                  <a:lnTo>
                    <a:pt x="5001" y="336"/>
                  </a:lnTo>
                  <a:lnTo>
                    <a:pt x="5033" y="362"/>
                  </a:lnTo>
                  <a:lnTo>
                    <a:pt x="5063" y="388"/>
                  </a:lnTo>
                  <a:lnTo>
                    <a:pt x="5093" y="416"/>
                  </a:lnTo>
                  <a:lnTo>
                    <a:pt x="5120" y="444"/>
                  </a:lnTo>
                  <a:lnTo>
                    <a:pt x="5147" y="473"/>
                  </a:lnTo>
                  <a:lnTo>
                    <a:pt x="5175" y="502"/>
                  </a:lnTo>
                  <a:lnTo>
                    <a:pt x="5200" y="533"/>
                  </a:lnTo>
                  <a:lnTo>
                    <a:pt x="5219" y="558"/>
                  </a:lnTo>
                  <a:lnTo>
                    <a:pt x="5239" y="582"/>
                  </a:lnTo>
                  <a:lnTo>
                    <a:pt x="5257" y="607"/>
                  </a:lnTo>
                  <a:lnTo>
                    <a:pt x="5275" y="635"/>
                  </a:lnTo>
                  <a:lnTo>
                    <a:pt x="5292" y="661"/>
                  </a:lnTo>
                  <a:lnTo>
                    <a:pt x="5309" y="688"/>
                  </a:lnTo>
                  <a:lnTo>
                    <a:pt x="5326" y="715"/>
                  </a:lnTo>
                  <a:lnTo>
                    <a:pt x="5342" y="744"/>
                  </a:lnTo>
                  <a:lnTo>
                    <a:pt x="5357" y="773"/>
                  </a:lnTo>
                  <a:lnTo>
                    <a:pt x="5372" y="803"/>
                  </a:lnTo>
                  <a:lnTo>
                    <a:pt x="5386" y="833"/>
                  </a:lnTo>
                  <a:lnTo>
                    <a:pt x="5399" y="863"/>
                  </a:lnTo>
                  <a:lnTo>
                    <a:pt x="5412" y="894"/>
                  </a:lnTo>
                  <a:lnTo>
                    <a:pt x="5424" y="927"/>
                  </a:lnTo>
                  <a:lnTo>
                    <a:pt x="5435" y="959"/>
                  </a:lnTo>
                  <a:lnTo>
                    <a:pt x="5447" y="992"/>
                  </a:lnTo>
                  <a:lnTo>
                    <a:pt x="5458" y="1026"/>
                  </a:lnTo>
                  <a:lnTo>
                    <a:pt x="5467" y="1061"/>
                  </a:lnTo>
                  <a:lnTo>
                    <a:pt x="5476" y="1096"/>
                  </a:lnTo>
                  <a:lnTo>
                    <a:pt x="5485" y="1133"/>
                  </a:lnTo>
                  <a:lnTo>
                    <a:pt x="5493" y="1169"/>
                  </a:lnTo>
                  <a:lnTo>
                    <a:pt x="5499" y="1207"/>
                  </a:lnTo>
                  <a:lnTo>
                    <a:pt x="5506" y="1245"/>
                  </a:lnTo>
                  <a:lnTo>
                    <a:pt x="5512" y="1284"/>
                  </a:lnTo>
                  <a:lnTo>
                    <a:pt x="5518" y="1324"/>
                  </a:lnTo>
                  <a:lnTo>
                    <a:pt x="5522" y="1365"/>
                  </a:lnTo>
                  <a:lnTo>
                    <a:pt x="5525" y="1407"/>
                  </a:lnTo>
                  <a:lnTo>
                    <a:pt x="5529" y="1448"/>
                  </a:lnTo>
                  <a:lnTo>
                    <a:pt x="5532" y="1491"/>
                  </a:lnTo>
                  <a:lnTo>
                    <a:pt x="5533" y="1536"/>
                  </a:lnTo>
                  <a:lnTo>
                    <a:pt x="5535" y="1580"/>
                  </a:lnTo>
                  <a:lnTo>
                    <a:pt x="5535" y="1626"/>
                  </a:lnTo>
                  <a:lnTo>
                    <a:pt x="5535" y="3382"/>
                  </a:lnTo>
                  <a:lnTo>
                    <a:pt x="4647" y="3382"/>
                  </a:lnTo>
                  <a:lnTo>
                    <a:pt x="4647" y="1593"/>
                  </a:lnTo>
                  <a:lnTo>
                    <a:pt x="4645" y="1538"/>
                  </a:lnTo>
                  <a:lnTo>
                    <a:pt x="4644" y="1486"/>
                  </a:lnTo>
                  <a:lnTo>
                    <a:pt x="4640" y="1438"/>
                  </a:lnTo>
                  <a:lnTo>
                    <a:pt x="4635" y="1394"/>
                  </a:lnTo>
                  <a:lnTo>
                    <a:pt x="4630" y="1351"/>
                  </a:lnTo>
                  <a:lnTo>
                    <a:pt x="4622" y="1311"/>
                  </a:lnTo>
                  <a:lnTo>
                    <a:pt x="4613" y="1274"/>
                  </a:lnTo>
                  <a:lnTo>
                    <a:pt x="4602" y="1240"/>
                  </a:lnTo>
                  <a:lnTo>
                    <a:pt x="4592" y="1207"/>
                  </a:lnTo>
                  <a:lnTo>
                    <a:pt x="4579" y="1176"/>
                  </a:lnTo>
                  <a:lnTo>
                    <a:pt x="4566" y="1147"/>
                  </a:lnTo>
                  <a:lnTo>
                    <a:pt x="4552" y="1120"/>
                  </a:lnTo>
                  <a:lnTo>
                    <a:pt x="4536" y="1095"/>
                  </a:lnTo>
                  <a:lnTo>
                    <a:pt x="4519" y="1070"/>
                  </a:lnTo>
                  <a:lnTo>
                    <a:pt x="4501" y="1047"/>
                  </a:lnTo>
                  <a:lnTo>
                    <a:pt x="4482" y="1025"/>
                  </a:lnTo>
                  <a:lnTo>
                    <a:pt x="4456" y="998"/>
                  </a:lnTo>
                  <a:lnTo>
                    <a:pt x="4429" y="972"/>
                  </a:lnTo>
                  <a:lnTo>
                    <a:pt x="4400" y="950"/>
                  </a:lnTo>
                  <a:lnTo>
                    <a:pt x="4370" y="929"/>
                  </a:lnTo>
                  <a:lnTo>
                    <a:pt x="4340" y="911"/>
                  </a:lnTo>
                  <a:lnTo>
                    <a:pt x="4309" y="894"/>
                  </a:lnTo>
                  <a:lnTo>
                    <a:pt x="4278" y="878"/>
                  </a:lnTo>
                  <a:lnTo>
                    <a:pt x="4246" y="865"/>
                  </a:lnTo>
                  <a:lnTo>
                    <a:pt x="4214" y="855"/>
                  </a:lnTo>
                  <a:lnTo>
                    <a:pt x="4180" y="845"/>
                  </a:lnTo>
                  <a:lnTo>
                    <a:pt x="4147" y="837"/>
                  </a:lnTo>
                  <a:lnTo>
                    <a:pt x="4115" y="830"/>
                  </a:lnTo>
                  <a:lnTo>
                    <a:pt x="4081" y="826"/>
                  </a:lnTo>
                  <a:lnTo>
                    <a:pt x="4048" y="822"/>
                  </a:lnTo>
                  <a:lnTo>
                    <a:pt x="4016" y="820"/>
                  </a:lnTo>
                  <a:lnTo>
                    <a:pt x="3983" y="820"/>
                  </a:lnTo>
                  <a:lnTo>
                    <a:pt x="3948" y="821"/>
                  </a:lnTo>
                  <a:lnTo>
                    <a:pt x="3913" y="822"/>
                  </a:lnTo>
                  <a:lnTo>
                    <a:pt x="3878" y="826"/>
                  </a:lnTo>
                  <a:lnTo>
                    <a:pt x="3844" y="832"/>
                  </a:lnTo>
                  <a:lnTo>
                    <a:pt x="3811" y="838"/>
                  </a:lnTo>
                  <a:lnTo>
                    <a:pt x="3777" y="846"/>
                  </a:lnTo>
                  <a:lnTo>
                    <a:pt x="3746" y="854"/>
                  </a:lnTo>
                  <a:lnTo>
                    <a:pt x="3713" y="864"/>
                  </a:lnTo>
                  <a:lnTo>
                    <a:pt x="3682" y="875"/>
                  </a:lnTo>
                  <a:lnTo>
                    <a:pt x="3652" y="886"/>
                  </a:lnTo>
                  <a:lnTo>
                    <a:pt x="3622" y="899"/>
                  </a:lnTo>
                  <a:lnTo>
                    <a:pt x="3593" y="914"/>
                  </a:lnTo>
                  <a:lnTo>
                    <a:pt x="3565" y="928"/>
                  </a:lnTo>
                  <a:lnTo>
                    <a:pt x="3537" y="942"/>
                  </a:lnTo>
                  <a:lnTo>
                    <a:pt x="3510" y="958"/>
                  </a:lnTo>
                  <a:lnTo>
                    <a:pt x="3484" y="975"/>
                  </a:lnTo>
                  <a:lnTo>
                    <a:pt x="3459" y="991"/>
                  </a:lnTo>
                  <a:lnTo>
                    <a:pt x="3434" y="1009"/>
                  </a:lnTo>
                  <a:lnTo>
                    <a:pt x="3411" y="1026"/>
                  </a:lnTo>
                  <a:lnTo>
                    <a:pt x="3387" y="1044"/>
                  </a:lnTo>
                  <a:lnTo>
                    <a:pt x="3365" y="1062"/>
                  </a:lnTo>
                  <a:lnTo>
                    <a:pt x="3344" y="1081"/>
                  </a:lnTo>
                  <a:lnTo>
                    <a:pt x="3323" y="1099"/>
                  </a:lnTo>
                  <a:lnTo>
                    <a:pt x="3304" y="1117"/>
                  </a:lnTo>
                  <a:lnTo>
                    <a:pt x="3269" y="1154"/>
                  </a:lnTo>
                  <a:lnTo>
                    <a:pt x="3236" y="1189"/>
                  </a:lnTo>
                  <a:lnTo>
                    <a:pt x="3207" y="1224"/>
                  </a:lnTo>
                  <a:lnTo>
                    <a:pt x="3184" y="1257"/>
                  </a:lnTo>
                  <a:lnTo>
                    <a:pt x="3189" y="1298"/>
                  </a:lnTo>
                  <a:lnTo>
                    <a:pt x="3194" y="1341"/>
                  </a:lnTo>
                  <a:lnTo>
                    <a:pt x="3198" y="1386"/>
                  </a:lnTo>
                  <a:lnTo>
                    <a:pt x="3203" y="1431"/>
                  </a:lnTo>
                  <a:lnTo>
                    <a:pt x="3206" y="1478"/>
                  </a:lnTo>
                  <a:lnTo>
                    <a:pt x="3209" y="1527"/>
                  </a:lnTo>
                  <a:lnTo>
                    <a:pt x="3211" y="1576"/>
                  </a:lnTo>
                  <a:lnTo>
                    <a:pt x="3211" y="1626"/>
                  </a:lnTo>
                  <a:lnTo>
                    <a:pt x="3211" y="3382"/>
                  </a:lnTo>
                  <a:lnTo>
                    <a:pt x="2323" y="3382"/>
                  </a:lnTo>
                  <a:lnTo>
                    <a:pt x="2323" y="1593"/>
                  </a:lnTo>
                  <a:lnTo>
                    <a:pt x="2322" y="1538"/>
                  </a:lnTo>
                  <a:lnTo>
                    <a:pt x="2321" y="1486"/>
                  </a:lnTo>
                  <a:lnTo>
                    <a:pt x="2317" y="1438"/>
                  </a:lnTo>
                  <a:lnTo>
                    <a:pt x="2312" y="1394"/>
                  </a:lnTo>
                  <a:lnTo>
                    <a:pt x="2305" y="1351"/>
                  </a:lnTo>
                  <a:lnTo>
                    <a:pt x="2299" y="1311"/>
                  </a:lnTo>
                  <a:lnTo>
                    <a:pt x="2290" y="1274"/>
                  </a:lnTo>
                  <a:lnTo>
                    <a:pt x="2279" y="1240"/>
                  </a:lnTo>
                  <a:lnTo>
                    <a:pt x="2269" y="1207"/>
                  </a:lnTo>
                  <a:lnTo>
                    <a:pt x="2256" y="1176"/>
                  </a:lnTo>
                  <a:lnTo>
                    <a:pt x="2243" y="1147"/>
                  </a:lnTo>
                  <a:lnTo>
                    <a:pt x="2228" y="1120"/>
                  </a:lnTo>
                  <a:lnTo>
                    <a:pt x="2213" y="1095"/>
                  </a:lnTo>
                  <a:lnTo>
                    <a:pt x="2196" y="1070"/>
                  </a:lnTo>
                  <a:lnTo>
                    <a:pt x="2177" y="1047"/>
                  </a:lnTo>
                  <a:lnTo>
                    <a:pt x="2159" y="1025"/>
                  </a:lnTo>
                  <a:lnTo>
                    <a:pt x="2133" y="998"/>
                  </a:lnTo>
                  <a:lnTo>
                    <a:pt x="2106" y="972"/>
                  </a:lnTo>
                  <a:lnTo>
                    <a:pt x="2077" y="950"/>
                  </a:lnTo>
                  <a:lnTo>
                    <a:pt x="2047" y="929"/>
                  </a:lnTo>
                  <a:lnTo>
                    <a:pt x="2017" y="911"/>
                  </a:lnTo>
                  <a:lnTo>
                    <a:pt x="1986" y="894"/>
                  </a:lnTo>
                  <a:lnTo>
                    <a:pt x="1954" y="878"/>
                  </a:lnTo>
                  <a:lnTo>
                    <a:pt x="1922" y="865"/>
                  </a:lnTo>
                  <a:lnTo>
                    <a:pt x="1889" y="855"/>
                  </a:lnTo>
                  <a:lnTo>
                    <a:pt x="1857" y="845"/>
                  </a:lnTo>
                  <a:lnTo>
                    <a:pt x="1824" y="837"/>
                  </a:lnTo>
                  <a:lnTo>
                    <a:pt x="1792" y="830"/>
                  </a:lnTo>
                  <a:lnTo>
                    <a:pt x="1758" y="826"/>
                  </a:lnTo>
                  <a:lnTo>
                    <a:pt x="1725" y="822"/>
                  </a:lnTo>
                  <a:lnTo>
                    <a:pt x="1692" y="820"/>
                  </a:lnTo>
                  <a:lnTo>
                    <a:pt x="1660" y="820"/>
                  </a:lnTo>
                  <a:lnTo>
                    <a:pt x="1625" y="821"/>
                  </a:lnTo>
                  <a:lnTo>
                    <a:pt x="1591" y="822"/>
                  </a:lnTo>
                  <a:lnTo>
                    <a:pt x="1557" y="826"/>
                  </a:lnTo>
                  <a:lnTo>
                    <a:pt x="1524" y="832"/>
                  </a:lnTo>
                  <a:lnTo>
                    <a:pt x="1492" y="837"/>
                  </a:lnTo>
                  <a:lnTo>
                    <a:pt x="1460" y="845"/>
                  </a:lnTo>
                  <a:lnTo>
                    <a:pt x="1429" y="852"/>
                  </a:lnTo>
                  <a:lnTo>
                    <a:pt x="1398" y="862"/>
                  </a:lnTo>
                  <a:lnTo>
                    <a:pt x="1369" y="872"/>
                  </a:lnTo>
                  <a:lnTo>
                    <a:pt x="1339" y="884"/>
                  </a:lnTo>
                  <a:lnTo>
                    <a:pt x="1310" y="895"/>
                  </a:lnTo>
                  <a:lnTo>
                    <a:pt x="1283" y="908"/>
                  </a:lnTo>
                  <a:lnTo>
                    <a:pt x="1256" y="921"/>
                  </a:lnTo>
                  <a:lnTo>
                    <a:pt x="1230" y="936"/>
                  </a:lnTo>
                  <a:lnTo>
                    <a:pt x="1205" y="950"/>
                  </a:lnTo>
                  <a:lnTo>
                    <a:pt x="1180" y="966"/>
                  </a:lnTo>
                  <a:lnTo>
                    <a:pt x="1155" y="981"/>
                  </a:lnTo>
                  <a:lnTo>
                    <a:pt x="1132" y="997"/>
                  </a:lnTo>
                  <a:lnTo>
                    <a:pt x="1110" y="1014"/>
                  </a:lnTo>
                  <a:lnTo>
                    <a:pt x="1087" y="1031"/>
                  </a:lnTo>
                  <a:lnTo>
                    <a:pt x="1046" y="1065"/>
                  </a:lnTo>
                  <a:lnTo>
                    <a:pt x="1008" y="1099"/>
                  </a:lnTo>
                  <a:lnTo>
                    <a:pt x="973" y="1134"/>
                  </a:lnTo>
                  <a:lnTo>
                    <a:pt x="941" y="1167"/>
                  </a:lnTo>
                  <a:lnTo>
                    <a:pt x="913" y="1199"/>
                  </a:lnTo>
                  <a:lnTo>
                    <a:pt x="888" y="1231"/>
                  </a:lnTo>
                  <a:lnTo>
                    <a:pt x="888" y="3382"/>
                  </a:lnTo>
                  <a:lnTo>
                    <a:pt x="0" y="3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black">
            <a:xfrm>
              <a:off x="1130300" y="658813"/>
              <a:ext cx="1665288" cy="1658938"/>
            </a:xfrm>
            <a:custGeom>
              <a:avLst/>
              <a:gdLst>
                <a:gd name="T0" fmla="*/ 3030 w 4195"/>
                <a:gd name="T1" fmla="*/ 3034 h 4179"/>
                <a:gd name="T2" fmla="*/ 2898 w 4195"/>
                <a:gd name="T3" fmla="*/ 3136 h 4179"/>
                <a:gd name="T4" fmla="*/ 2755 w 4195"/>
                <a:gd name="T5" fmla="*/ 3222 h 4179"/>
                <a:gd name="T6" fmla="*/ 2600 w 4195"/>
                <a:gd name="T7" fmla="*/ 3291 h 4179"/>
                <a:gd name="T8" fmla="*/ 2433 w 4195"/>
                <a:gd name="T9" fmla="*/ 3341 h 4179"/>
                <a:gd name="T10" fmla="*/ 2254 w 4195"/>
                <a:gd name="T11" fmla="*/ 3368 h 4179"/>
                <a:gd name="T12" fmla="*/ 2005 w 4195"/>
                <a:gd name="T13" fmla="*/ 3366 h 4179"/>
                <a:gd name="T14" fmla="*/ 1692 w 4195"/>
                <a:gd name="T15" fmla="*/ 3291 h 4179"/>
                <a:gd name="T16" fmla="*/ 1422 w 4195"/>
                <a:gd name="T17" fmla="*/ 3147 h 4179"/>
                <a:gd name="T18" fmla="*/ 1203 w 4195"/>
                <a:gd name="T19" fmla="*/ 2941 h 4179"/>
                <a:gd name="T20" fmla="*/ 1039 w 4195"/>
                <a:gd name="T21" fmla="*/ 2688 h 4179"/>
                <a:gd name="T22" fmla="*/ 936 w 4195"/>
                <a:gd name="T23" fmla="*/ 2397 h 4179"/>
                <a:gd name="T24" fmla="*/ 901 w 4195"/>
                <a:gd name="T25" fmla="*/ 2080 h 4179"/>
                <a:gd name="T26" fmla="*/ 937 w 4195"/>
                <a:gd name="T27" fmla="*/ 1777 h 4179"/>
                <a:gd name="T28" fmla="*/ 1044 w 4195"/>
                <a:gd name="T29" fmla="*/ 1501 h 4179"/>
                <a:gd name="T30" fmla="*/ 1212 w 4195"/>
                <a:gd name="T31" fmla="*/ 1258 h 4179"/>
                <a:gd name="T32" fmla="*/ 1433 w 4195"/>
                <a:gd name="T33" fmla="*/ 1064 h 4179"/>
                <a:gd name="T34" fmla="*/ 1699 w 4195"/>
                <a:gd name="T35" fmla="*/ 926 h 4179"/>
                <a:gd name="T36" fmla="*/ 2000 w 4195"/>
                <a:gd name="T37" fmla="*/ 857 h 4179"/>
                <a:gd name="T38" fmla="*/ 2289 w 4195"/>
                <a:gd name="T39" fmla="*/ 861 h 4179"/>
                <a:gd name="T40" fmla="*/ 2537 w 4195"/>
                <a:gd name="T41" fmla="*/ 922 h 4179"/>
                <a:gd name="T42" fmla="*/ 2755 w 4195"/>
                <a:gd name="T43" fmla="*/ 1029 h 4179"/>
                <a:gd name="T44" fmla="*/ 2940 w 4195"/>
                <a:gd name="T45" fmla="*/ 1172 h 4179"/>
                <a:gd name="T46" fmla="*/ 3089 w 4195"/>
                <a:gd name="T47" fmla="*/ 1343 h 4179"/>
                <a:gd name="T48" fmla="*/ 3199 w 4195"/>
                <a:gd name="T49" fmla="*/ 1530 h 4179"/>
                <a:gd name="T50" fmla="*/ 4186 w 4195"/>
                <a:gd name="T51" fmla="*/ 1685 h 4179"/>
                <a:gd name="T52" fmla="*/ 4057 w 4195"/>
                <a:gd name="T53" fmla="*/ 1248 h 4179"/>
                <a:gd name="T54" fmla="*/ 3843 w 4195"/>
                <a:gd name="T55" fmla="*/ 861 h 4179"/>
                <a:gd name="T56" fmla="*/ 3555 w 4195"/>
                <a:gd name="T57" fmla="*/ 533 h 4179"/>
                <a:gd name="T58" fmla="*/ 3199 w 4195"/>
                <a:gd name="T59" fmla="*/ 275 h 4179"/>
                <a:gd name="T60" fmla="*/ 2789 w 4195"/>
                <a:gd name="T61" fmla="*/ 96 h 4179"/>
                <a:gd name="T62" fmla="*/ 2330 w 4195"/>
                <a:gd name="T63" fmla="*/ 8 h 4179"/>
                <a:gd name="T64" fmla="*/ 1810 w 4195"/>
                <a:gd name="T65" fmla="*/ 21 h 4179"/>
                <a:gd name="T66" fmla="*/ 1305 w 4195"/>
                <a:gd name="T67" fmla="*/ 149 h 4179"/>
                <a:gd name="T68" fmla="*/ 859 w 4195"/>
                <a:gd name="T69" fmla="*/ 383 h 4179"/>
                <a:gd name="T70" fmla="*/ 489 w 4195"/>
                <a:gd name="T71" fmla="*/ 714 h 4179"/>
                <a:gd name="T72" fmla="*/ 211 w 4195"/>
                <a:gd name="T73" fmla="*/ 1133 h 4179"/>
                <a:gd name="T74" fmla="*/ 43 w 4195"/>
                <a:gd name="T75" fmla="*/ 1629 h 4179"/>
                <a:gd name="T76" fmla="*/ 3 w 4195"/>
                <a:gd name="T77" fmla="*/ 2185 h 4179"/>
                <a:gd name="T78" fmla="*/ 90 w 4195"/>
                <a:gd name="T79" fmla="*/ 2708 h 4179"/>
                <a:gd name="T80" fmla="*/ 292 w 4195"/>
                <a:gd name="T81" fmla="*/ 3175 h 4179"/>
                <a:gd name="T82" fmla="*/ 595 w 4195"/>
                <a:gd name="T83" fmla="*/ 3572 h 4179"/>
                <a:gd name="T84" fmla="*/ 984 w 4195"/>
                <a:gd name="T85" fmla="*/ 3879 h 4179"/>
                <a:gd name="T86" fmla="*/ 1447 w 4195"/>
                <a:gd name="T87" fmla="*/ 4087 h 4179"/>
                <a:gd name="T88" fmla="*/ 1971 w 4195"/>
                <a:gd name="T89" fmla="*/ 4177 h 4179"/>
                <a:gd name="T90" fmla="*/ 2323 w 4195"/>
                <a:gd name="T91" fmla="*/ 4169 h 4179"/>
                <a:gd name="T92" fmla="*/ 2601 w 4195"/>
                <a:gd name="T93" fmla="*/ 4128 h 4179"/>
                <a:gd name="T94" fmla="*/ 2851 w 4195"/>
                <a:gd name="T95" fmla="*/ 4057 h 4179"/>
                <a:gd name="T96" fmla="*/ 3074 w 4195"/>
                <a:gd name="T97" fmla="*/ 3956 h 4179"/>
                <a:gd name="T98" fmla="*/ 3274 w 4195"/>
                <a:gd name="T99" fmla="*/ 3830 h 4179"/>
                <a:gd name="T100" fmla="*/ 3450 w 4195"/>
                <a:gd name="T101" fmla="*/ 3677 h 4179"/>
                <a:gd name="T102" fmla="*/ 4195 w 4195"/>
                <a:gd name="T103" fmla="*/ 4110 h 4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95" h="4179">
                  <a:moveTo>
                    <a:pt x="2452" y="2292"/>
                  </a:moveTo>
                  <a:lnTo>
                    <a:pt x="2452" y="3028"/>
                  </a:lnTo>
                  <a:lnTo>
                    <a:pt x="3128" y="2944"/>
                  </a:lnTo>
                  <a:lnTo>
                    <a:pt x="3079" y="2990"/>
                  </a:lnTo>
                  <a:lnTo>
                    <a:pt x="3030" y="3034"/>
                  </a:lnTo>
                  <a:lnTo>
                    <a:pt x="3005" y="3055"/>
                  </a:lnTo>
                  <a:lnTo>
                    <a:pt x="2979" y="3076"/>
                  </a:lnTo>
                  <a:lnTo>
                    <a:pt x="2953" y="3097"/>
                  </a:lnTo>
                  <a:lnTo>
                    <a:pt x="2926" y="3117"/>
                  </a:lnTo>
                  <a:lnTo>
                    <a:pt x="2898" y="3136"/>
                  </a:lnTo>
                  <a:lnTo>
                    <a:pt x="2871" y="3154"/>
                  </a:lnTo>
                  <a:lnTo>
                    <a:pt x="2842" y="3173"/>
                  </a:lnTo>
                  <a:lnTo>
                    <a:pt x="2813" y="3190"/>
                  </a:lnTo>
                  <a:lnTo>
                    <a:pt x="2785" y="3207"/>
                  </a:lnTo>
                  <a:lnTo>
                    <a:pt x="2755" y="3222"/>
                  </a:lnTo>
                  <a:lnTo>
                    <a:pt x="2725" y="3238"/>
                  </a:lnTo>
                  <a:lnTo>
                    <a:pt x="2695" y="3252"/>
                  </a:lnTo>
                  <a:lnTo>
                    <a:pt x="2664" y="3265"/>
                  </a:lnTo>
                  <a:lnTo>
                    <a:pt x="2632" y="3278"/>
                  </a:lnTo>
                  <a:lnTo>
                    <a:pt x="2600" y="3291"/>
                  </a:lnTo>
                  <a:lnTo>
                    <a:pt x="2567" y="3303"/>
                  </a:lnTo>
                  <a:lnTo>
                    <a:pt x="2534" y="3313"/>
                  </a:lnTo>
                  <a:lnTo>
                    <a:pt x="2501" y="3324"/>
                  </a:lnTo>
                  <a:lnTo>
                    <a:pt x="2468" y="3332"/>
                  </a:lnTo>
                  <a:lnTo>
                    <a:pt x="2433" y="3341"/>
                  </a:lnTo>
                  <a:lnTo>
                    <a:pt x="2399" y="3347"/>
                  </a:lnTo>
                  <a:lnTo>
                    <a:pt x="2364" y="3354"/>
                  </a:lnTo>
                  <a:lnTo>
                    <a:pt x="2327" y="3359"/>
                  </a:lnTo>
                  <a:lnTo>
                    <a:pt x="2292" y="3364"/>
                  </a:lnTo>
                  <a:lnTo>
                    <a:pt x="2254" y="3368"/>
                  </a:lnTo>
                  <a:lnTo>
                    <a:pt x="2218" y="3371"/>
                  </a:lnTo>
                  <a:lnTo>
                    <a:pt x="2180" y="3372"/>
                  </a:lnTo>
                  <a:lnTo>
                    <a:pt x="2142" y="3372"/>
                  </a:lnTo>
                  <a:lnTo>
                    <a:pt x="2073" y="3371"/>
                  </a:lnTo>
                  <a:lnTo>
                    <a:pt x="2005" y="3366"/>
                  </a:lnTo>
                  <a:lnTo>
                    <a:pt x="1940" y="3356"/>
                  </a:lnTo>
                  <a:lnTo>
                    <a:pt x="1875" y="3345"/>
                  </a:lnTo>
                  <a:lnTo>
                    <a:pt x="1812" y="3330"/>
                  </a:lnTo>
                  <a:lnTo>
                    <a:pt x="1751" y="3312"/>
                  </a:lnTo>
                  <a:lnTo>
                    <a:pt x="1692" y="3291"/>
                  </a:lnTo>
                  <a:lnTo>
                    <a:pt x="1635" y="3268"/>
                  </a:lnTo>
                  <a:lnTo>
                    <a:pt x="1579" y="3242"/>
                  </a:lnTo>
                  <a:lnTo>
                    <a:pt x="1524" y="3212"/>
                  </a:lnTo>
                  <a:lnTo>
                    <a:pt x="1472" y="3180"/>
                  </a:lnTo>
                  <a:lnTo>
                    <a:pt x="1422" y="3147"/>
                  </a:lnTo>
                  <a:lnTo>
                    <a:pt x="1374" y="3110"/>
                  </a:lnTo>
                  <a:lnTo>
                    <a:pt x="1329" y="3071"/>
                  </a:lnTo>
                  <a:lnTo>
                    <a:pt x="1284" y="3029"/>
                  </a:lnTo>
                  <a:lnTo>
                    <a:pt x="1242" y="2986"/>
                  </a:lnTo>
                  <a:lnTo>
                    <a:pt x="1203" y="2941"/>
                  </a:lnTo>
                  <a:lnTo>
                    <a:pt x="1166" y="2894"/>
                  </a:lnTo>
                  <a:lnTo>
                    <a:pt x="1130" y="2844"/>
                  </a:lnTo>
                  <a:lnTo>
                    <a:pt x="1098" y="2793"/>
                  </a:lnTo>
                  <a:lnTo>
                    <a:pt x="1066" y="2741"/>
                  </a:lnTo>
                  <a:lnTo>
                    <a:pt x="1039" y="2688"/>
                  </a:lnTo>
                  <a:lnTo>
                    <a:pt x="1013" y="2631"/>
                  </a:lnTo>
                  <a:lnTo>
                    <a:pt x="990" y="2574"/>
                  </a:lnTo>
                  <a:lnTo>
                    <a:pt x="970" y="2517"/>
                  </a:lnTo>
                  <a:lnTo>
                    <a:pt x="952" y="2457"/>
                  </a:lnTo>
                  <a:lnTo>
                    <a:pt x="936" y="2397"/>
                  </a:lnTo>
                  <a:lnTo>
                    <a:pt x="923" y="2334"/>
                  </a:lnTo>
                  <a:lnTo>
                    <a:pt x="914" y="2272"/>
                  </a:lnTo>
                  <a:lnTo>
                    <a:pt x="906" y="2209"/>
                  </a:lnTo>
                  <a:lnTo>
                    <a:pt x="902" y="2145"/>
                  </a:lnTo>
                  <a:lnTo>
                    <a:pt x="901" y="2080"/>
                  </a:lnTo>
                  <a:lnTo>
                    <a:pt x="902" y="2019"/>
                  </a:lnTo>
                  <a:lnTo>
                    <a:pt x="906" y="1957"/>
                  </a:lnTo>
                  <a:lnTo>
                    <a:pt x="914" y="1896"/>
                  </a:lnTo>
                  <a:lnTo>
                    <a:pt x="924" y="1836"/>
                  </a:lnTo>
                  <a:lnTo>
                    <a:pt x="937" y="1777"/>
                  </a:lnTo>
                  <a:lnTo>
                    <a:pt x="954" y="1720"/>
                  </a:lnTo>
                  <a:lnTo>
                    <a:pt x="973" y="1663"/>
                  </a:lnTo>
                  <a:lnTo>
                    <a:pt x="995" y="1608"/>
                  </a:lnTo>
                  <a:lnTo>
                    <a:pt x="1018" y="1553"/>
                  </a:lnTo>
                  <a:lnTo>
                    <a:pt x="1044" y="1501"/>
                  </a:lnTo>
                  <a:lnTo>
                    <a:pt x="1074" y="1449"/>
                  </a:lnTo>
                  <a:lnTo>
                    <a:pt x="1106" y="1399"/>
                  </a:lnTo>
                  <a:lnTo>
                    <a:pt x="1138" y="1351"/>
                  </a:lnTo>
                  <a:lnTo>
                    <a:pt x="1175" y="1304"/>
                  </a:lnTo>
                  <a:lnTo>
                    <a:pt x="1212" y="1258"/>
                  </a:lnTo>
                  <a:lnTo>
                    <a:pt x="1253" y="1215"/>
                  </a:lnTo>
                  <a:lnTo>
                    <a:pt x="1295" y="1175"/>
                  </a:lnTo>
                  <a:lnTo>
                    <a:pt x="1339" y="1136"/>
                  </a:lnTo>
                  <a:lnTo>
                    <a:pt x="1386" y="1099"/>
                  </a:lnTo>
                  <a:lnTo>
                    <a:pt x="1433" y="1064"/>
                  </a:lnTo>
                  <a:lnTo>
                    <a:pt x="1484" y="1031"/>
                  </a:lnTo>
                  <a:lnTo>
                    <a:pt x="1535" y="1001"/>
                  </a:lnTo>
                  <a:lnTo>
                    <a:pt x="1588" y="974"/>
                  </a:lnTo>
                  <a:lnTo>
                    <a:pt x="1643" y="949"/>
                  </a:lnTo>
                  <a:lnTo>
                    <a:pt x="1699" y="926"/>
                  </a:lnTo>
                  <a:lnTo>
                    <a:pt x="1756" y="906"/>
                  </a:lnTo>
                  <a:lnTo>
                    <a:pt x="1815" y="889"/>
                  </a:lnTo>
                  <a:lnTo>
                    <a:pt x="1876" y="875"/>
                  </a:lnTo>
                  <a:lnTo>
                    <a:pt x="1937" y="864"/>
                  </a:lnTo>
                  <a:lnTo>
                    <a:pt x="2000" y="857"/>
                  </a:lnTo>
                  <a:lnTo>
                    <a:pt x="2064" y="851"/>
                  </a:lnTo>
                  <a:lnTo>
                    <a:pt x="2129" y="850"/>
                  </a:lnTo>
                  <a:lnTo>
                    <a:pt x="2184" y="851"/>
                  </a:lnTo>
                  <a:lnTo>
                    <a:pt x="2237" y="854"/>
                  </a:lnTo>
                  <a:lnTo>
                    <a:pt x="2289" y="861"/>
                  </a:lnTo>
                  <a:lnTo>
                    <a:pt x="2342" y="868"/>
                  </a:lnTo>
                  <a:lnTo>
                    <a:pt x="2392" y="879"/>
                  </a:lnTo>
                  <a:lnTo>
                    <a:pt x="2442" y="892"/>
                  </a:lnTo>
                  <a:lnTo>
                    <a:pt x="2490" y="906"/>
                  </a:lnTo>
                  <a:lnTo>
                    <a:pt x="2537" y="922"/>
                  </a:lnTo>
                  <a:lnTo>
                    <a:pt x="2583" y="940"/>
                  </a:lnTo>
                  <a:lnTo>
                    <a:pt x="2627" y="960"/>
                  </a:lnTo>
                  <a:lnTo>
                    <a:pt x="2671" y="982"/>
                  </a:lnTo>
                  <a:lnTo>
                    <a:pt x="2713" y="1004"/>
                  </a:lnTo>
                  <a:lnTo>
                    <a:pt x="2755" y="1029"/>
                  </a:lnTo>
                  <a:lnTo>
                    <a:pt x="2794" y="1055"/>
                  </a:lnTo>
                  <a:lnTo>
                    <a:pt x="2833" y="1082"/>
                  </a:lnTo>
                  <a:lnTo>
                    <a:pt x="2870" y="1111"/>
                  </a:lnTo>
                  <a:lnTo>
                    <a:pt x="2906" y="1141"/>
                  </a:lnTo>
                  <a:lnTo>
                    <a:pt x="2940" y="1172"/>
                  </a:lnTo>
                  <a:lnTo>
                    <a:pt x="2973" y="1205"/>
                  </a:lnTo>
                  <a:lnTo>
                    <a:pt x="3004" y="1237"/>
                  </a:lnTo>
                  <a:lnTo>
                    <a:pt x="3034" y="1273"/>
                  </a:lnTo>
                  <a:lnTo>
                    <a:pt x="3063" y="1307"/>
                  </a:lnTo>
                  <a:lnTo>
                    <a:pt x="3089" y="1343"/>
                  </a:lnTo>
                  <a:lnTo>
                    <a:pt x="3115" y="1380"/>
                  </a:lnTo>
                  <a:lnTo>
                    <a:pt x="3138" y="1416"/>
                  </a:lnTo>
                  <a:lnTo>
                    <a:pt x="3160" y="1454"/>
                  </a:lnTo>
                  <a:lnTo>
                    <a:pt x="3180" y="1492"/>
                  </a:lnTo>
                  <a:lnTo>
                    <a:pt x="3199" y="1530"/>
                  </a:lnTo>
                  <a:lnTo>
                    <a:pt x="3216" y="1569"/>
                  </a:lnTo>
                  <a:lnTo>
                    <a:pt x="3231" y="1608"/>
                  </a:lnTo>
                  <a:lnTo>
                    <a:pt x="3245" y="1646"/>
                  </a:lnTo>
                  <a:lnTo>
                    <a:pt x="3255" y="1685"/>
                  </a:lnTo>
                  <a:lnTo>
                    <a:pt x="4186" y="1685"/>
                  </a:lnTo>
                  <a:lnTo>
                    <a:pt x="4168" y="1595"/>
                  </a:lnTo>
                  <a:lnTo>
                    <a:pt x="4146" y="1505"/>
                  </a:lnTo>
                  <a:lnTo>
                    <a:pt x="4120" y="1417"/>
                  </a:lnTo>
                  <a:lnTo>
                    <a:pt x="4090" y="1333"/>
                  </a:lnTo>
                  <a:lnTo>
                    <a:pt x="4057" y="1248"/>
                  </a:lnTo>
                  <a:lnTo>
                    <a:pt x="4021" y="1167"/>
                  </a:lnTo>
                  <a:lnTo>
                    <a:pt x="3982" y="1086"/>
                  </a:lnTo>
                  <a:lnTo>
                    <a:pt x="3939" y="1009"/>
                  </a:lnTo>
                  <a:lnTo>
                    <a:pt x="3893" y="934"/>
                  </a:lnTo>
                  <a:lnTo>
                    <a:pt x="3843" y="861"/>
                  </a:lnTo>
                  <a:lnTo>
                    <a:pt x="3791" y="790"/>
                  </a:lnTo>
                  <a:lnTo>
                    <a:pt x="3737" y="722"/>
                  </a:lnTo>
                  <a:lnTo>
                    <a:pt x="3679" y="656"/>
                  </a:lnTo>
                  <a:lnTo>
                    <a:pt x="3618" y="593"/>
                  </a:lnTo>
                  <a:lnTo>
                    <a:pt x="3555" y="533"/>
                  </a:lnTo>
                  <a:lnTo>
                    <a:pt x="3489" y="476"/>
                  </a:lnTo>
                  <a:lnTo>
                    <a:pt x="3420" y="421"/>
                  </a:lnTo>
                  <a:lnTo>
                    <a:pt x="3349" y="369"/>
                  </a:lnTo>
                  <a:lnTo>
                    <a:pt x="3276" y="321"/>
                  </a:lnTo>
                  <a:lnTo>
                    <a:pt x="3199" y="275"/>
                  </a:lnTo>
                  <a:lnTo>
                    <a:pt x="3122" y="232"/>
                  </a:lnTo>
                  <a:lnTo>
                    <a:pt x="3042" y="193"/>
                  </a:lnTo>
                  <a:lnTo>
                    <a:pt x="2960" y="158"/>
                  </a:lnTo>
                  <a:lnTo>
                    <a:pt x="2875" y="125"/>
                  </a:lnTo>
                  <a:lnTo>
                    <a:pt x="2789" y="96"/>
                  </a:lnTo>
                  <a:lnTo>
                    <a:pt x="2700" y="72"/>
                  </a:lnTo>
                  <a:lnTo>
                    <a:pt x="2610" y="49"/>
                  </a:lnTo>
                  <a:lnTo>
                    <a:pt x="2519" y="32"/>
                  </a:lnTo>
                  <a:lnTo>
                    <a:pt x="2425" y="18"/>
                  </a:lnTo>
                  <a:lnTo>
                    <a:pt x="2330" y="8"/>
                  </a:lnTo>
                  <a:lnTo>
                    <a:pt x="2233" y="1"/>
                  </a:lnTo>
                  <a:lnTo>
                    <a:pt x="2134" y="0"/>
                  </a:lnTo>
                  <a:lnTo>
                    <a:pt x="2025" y="2"/>
                  </a:lnTo>
                  <a:lnTo>
                    <a:pt x="1917" y="9"/>
                  </a:lnTo>
                  <a:lnTo>
                    <a:pt x="1810" y="21"/>
                  </a:lnTo>
                  <a:lnTo>
                    <a:pt x="1705" y="38"/>
                  </a:lnTo>
                  <a:lnTo>
                    <a:pt x="1602" y="59"/>
                  </a:lnTo>
                  <a:lnTo>
                    <a:pt x="1501" y="85"/>
                  </a:lnTo>
                  <a:lnTo>
                    <a:pt x="1402" y="115"/>
                  </a:lnTo>
                  <a:lnTo>
                    <a:pt x="1305" y="149"/>
                  </a:lnTo>
                  <a:lnTo>
                    <a:pt x="1210" y="188"/>
                  </a:lnTo>
                  <a:lnTo>
                    <a:pt x="1119" y="231"/>
                  </a:lnTo>
                  <a:lnTo>
                    <a:pt x="1029" y="278"/>
                  </a:lnTo>
                  <a:lnTo>
                    <a:pt x="943" y="328"/>
                  </a:lnTo>
                  <a:lnTo>
                    <a:pt x="859" y="383"/>
                  </a:lnTo>
                  <a:lnTo>
                    <a:pt x="778" y="442"/>
                  </a:lnTo>
                  <a:lnTo>
                    <a:pt x="700" y="505"/>
                  </a:lnTo>
                  <a:lnTo>
                    <a:pt x="626" y="571"/>
                  </a:lnTo>
                  <a:lnTo>
                    <a:pt x="555" y="641"/>
                  </a:lnTo>
                  <a:lnTo>
                    <a:pt x="489" y="714"/>
                  </a:lnTo>
                  <a:lnTo>
                    <a:pt x="425" y="791"/>
                  </a:lnTo>
                  <a:lnTo>
                    <a:pt x="365" y="872"/>
                  </a:lnTo>
                  <a:lnTo>
                    <a:pt x="310" y="956"/>
                  </a:lnTo>
                  <a:lnTo>
                    <a:pt x="258" y="1043"/>
                  </a:lnTo>
                  <a:lnTo>
                    <a:pt x="211" y="1133"/>
                  </a:lnTo>
                  <a:lnTo>
                    <a:pt x="168" y="1226"/>
                  </a:lnTo>
                  <a:lnTo>
                    <a:pt x="130" y="1322"/>
                  </a:lnTo>
                  <a:lnTo>
                    <a:pt x="96" y="1421"/>
                  </a:lnTo>
                  <a:lnTo>
                    <a:pt x="68" y="1524"/>
                  </a:lnTo>
                  <a:lnTo>
                    <a:pt x="43" y="1629"/>
                  </a:lnTo>
                  <a:lnTo>
                    <a:pt x="25" y="1737"/>
                  </a:lnTo>
                  <a:lnTo>
                    <a:pt x="12" y="1846"/>
                  </a:lnTo>
                  <a:lnTo>
                    <a:pt x="3" y="1960"/>
                  </a:lnTo>
                  <a:lnTo>
                    <a:pt x="0" y="2075"/>
                  </a:lnTo>
                  <a:lnTo>
                    <a:pt x="3" y="2185"/>
                  </a:lnTo>
                  <a:lnTo>
                    <a:pt x="10" y="2294"/>
                  </a:lnTo>
                  <a:lnTo>
                    <a:pt x="23" y="2401"/>
                  </a:lnTo>
                  <a:lnTo>
                    <a:pt x="40" y="2505"/>
                  </a:lnTo>
                  <a:lnTo>
                    <a:pt x="63" y="2608"/>
                  </a:lnTo>
                  <a:lnTo>
                    <a:pt x="90" y="2708"/>
                  </a:lnTo>
                  <a:lnTo>
                    <a:pt x="121" y="2807"/>
                  </a:lnTo>
                  <a:lnTo>
                    <a:pt x="158" y="2903"/>
                  </a:lnTo>
                  <a:lnTo>
                    <a:pt x="198" y="2997"/>
                  </a:lnTo>
                  <a:lnTo>
                    <a:pt x="243" y="3088"/>
                  </a:lnTo>
                  <a:lnTo>
                    <a:pt x="292" y="3175"/>
                  </a:lnTo>
                  <a:lnTo>
                    <a:pt x="344" y="3261"/>
                  </a:lnTo>
                  <a:lnTo>
                    <a:pt x="402" y="3343"/>
                  </a:lnTo>
                  <a:lnTo>
                    <a:pt x="462" y="3423"/>
                  </a:lnTo>
                  <a:lnTo>
                    <a:pt x="527" y="3499"/>
                  </a:lnTo>
                  <a:lnTo>
                    <a:pt x="595" y="3572"/>
                  </a:lnTo>
                  <a:lnTo>
                    <a:pt x="665" y="3641"/>
                  </a:lnTo>
                  <a:lnTo>
                    <a:pt x="741" y="3706"/>
                  </a:lnTo>
                  <a:lnTo>
                    <a:pt x="819" y="3767"/>
                  </a:lnTo>
                  <a:lnTo>
                    <a:pt x="900" y="3826"/>
                  </a:lnTo>
                  <a:lnTo>
                    <a:pt x="984" y="3879"/>
                  </a:lnTo>
                  <a:lnTo>
                    <a:pt x="1070" y="3930"/>
                  </a:lnTo>
                  <a:lnTo>
                    <a:pt x="1162" y="3976"/>
                  </a:lnTo>
                  <a:lnTo>
                    <a:pt x="1254" y="4018"/>
                  </a:lnTo>
                  <a:lnTo>
                    <a:pt x="1349" y="4054"/>
                  </a:lnTo>
                  <a:lnTo>
                    <a:pt x="1447" y="4087"/>
                  </a:lnTo>
                  <a:lnTo>
                    <a:pt x="1548" y="4114"/>
                  </a:lnTo>
                  <a:lnTo>
                    <a:pt x="1651" y="4138"/>
                  </a:lnTo>
                  <a:lnTo>
                    <a:pt x="1755" y="4156"/>
                  </a:lnTo>
                  <a:lnTo>
                    <a:pt x="1862" y="4169"/>
                  </a:lnTo>
                  <a:lnTo>
                    <a:pt x="1971" y="4177"/>
                  </a:lnTo>
                  <a:lnTo>
                    <a:pt x="2082" y="4179"/>
                  </a:lnTo>
                  <a:lnTo>
                    <a:pt x="2145" y="4179"/>
                  </a:lnTo>
                  <a:lnTo>
                    <a:pt x="2205" y="4177"/>
                  </a:lnTo>
                  <a:lnTo>
                    <a:pt x="2265" y="4174"/>
                  </a:lnTo>
                  <a:lnTo>
                    <a:pt x="2323" y="4169"/>
                  </a:lnTo>
                  <a:lnTo>
                    <a:pt x="2382" y="4164"/>
                  </a:lnTo>
                  <a:lnTo>
                    <a:pt x="2438" y="4156"/>
                  </a:lnTo>
                  <a:lnTo>
                    <a:pt x="2494" y="4148"/>
                  </a:lnTo>
                  <a:lnTo>
                    <a:pt x="2548" y="4139"/>
                  </a:lnTo>
                  <a:lnTo>
                    <a:pt x="2601" y="4128"/>
                  </a:lnTo>
                  <a:lnTo>
                    <a:pt x="2653" y="4115"/>
                  </a:lnTo>
                  <a:lnTo>
                    <a:pt x="2704" y="4102"/>
                  </a:lnTo>
                  <a:lnTo>
                    <a:pt x="2754" y="4089"/>
                  </a:lnTo>
                  <a:lnTo>
                    <a:pt x="2803" y="4074"/>
                  </a:lnTo>
                  <a:lnTo>
                    <a:pt x="2851" y="4057"/>
                  </a:lnTo>
                  <a:lnTo>
                    <a:pt x="2898" y="4039"/>
                  </a:lnTo>
                  <a:lnTo>
                    <a:pt x="2944" y="4020"/>
                  </a:lnTo>
                  <a:lnTo>
                    <a:pt x="2988" y="4001"/>
                  </a:lnTo>
                  <a:lnTo>
                    <a:pt x="3033" y="3979"/>
                  </a:lnTo>
                  <a:lnTo>
                    <a:pt x="3074" y="3956"/>
                  </a:lnTo>
                  <a:lnTo>
                    <a:pt x="3116" y="3934"/>
                  </a:lnTo>
                  <a:lnTo>
                    <a:pt x="3158" y="3909"/>
                  </a:lnTo>
                  <a:lnTo>
                    <a:pt x="3197" y="3883"/>
                  </a:lnTo>
                  <a:lnTo>
                    <a:pt x="3236" y="3857"/>
                  </a:lnTo>
                  <a:lnTo>
                    <a:pt x="3274" y="3830"/>
                  </a:lnTo>
                  <a:lnTo>
                    <a:pt x="3312" y="3801"/>
                  </a:lnTo>
                  <a:lnTo>
                    <a:pt x="3347" y="3771"/>
                  </a:lnTo>
                  <a:lnTo>
                    <a:pt x="3382" y="3741"/>
                  </a:lnTo>
                  <a:lnTo>
                    <a:pt x="3417" y="3710"/>
                  </a:lnTo>
                  <a:lnTo>
                    <a:pt x="3450" y="3677"/>
                  </a:lnTo>
                  <a:lnTo>
                    <a:pt x="3482" y="3643"/>
                  </a:lnTo>
                  <a:lnTo>
                    <a:pt x="3515" y="3609"/>
                  </a:lnTo>
                  <a:lnTo>
                    <a:pt x="3545" y="3573"/>
                  </a:lnTo>
                  <a:lnTo>
                    <a:pt x="3508" y="4110"/>
                  </a:lnTo>
                  <a:lnTo>
                    <a:pt x="4195" y="4110"/>
                  </a:lnTo>
                  <a:lnTo>
                    <a:pt x="4195" y="2292"/>
                  </a:lnTo>
                  <a:lnTo>
                    <a:pt x="2452" y="2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i-FI"/>
              <a:t>CLICK TO ADD TITLE</a:t>
            </a:r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3599" cy="68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10" name="Group 205"/>
          <p:cNvGrpSpPr>
            <a:grpSpLocks/>
          </p:cNvGrpSpPr>
          <p:nvPr userDrawn="1"/>
        </p:nvGrpSpPr>
        <p:grpSpPr bwMode="auto">
          <a:xfrm>
            <a:off x="0" y="4827697"/>
            <a:ext cx="12193599" cy="2030459"/>
            <a:chOff x="0" y="3041"/>
            <a:chExt cx="7681" cy="1279"/>
          </a:xfrm>
        </p:grpSpPr>
        <p:sp>
          <p:nvSpPr>
            <p:cNvPr id="345" name="Freeform 5"/>
            <p:cNvSpPr>
              <a:spLocks/>
            </p:cNvSpPr>
            <p:nvPr userDrawn="1"/>
          </p:nvSpPr>
          <p:spPr bwMode="auto">
            <a:xfrm>
              <a:off x="7325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6" name="Freeform 6"/>
            <p:cNvSpPr>
              <a:spLocks/>
            </p:cNvSpPr>
            <p:nvPr userDrawn="1"/>
          </p:nvSpPr>
          <p:spPr bwMode="auto">
            <a:xfrm>
              <a:off x="7622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7" name="Freeform 7"/>
            <p:cNvSpPr>
              <a:spLocks/>
            </p:cNvSpPr>
            <p:nvPr userDrawn="1"/>
          </p:nvSpPr>
          <p:spPr bwMode="auto">
            <a:xfrm>
              <a:off x="2570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8" name="Freeform 8"/>
            <p:cNvSpPr>
              <a:spLocks/>
            </p:cNvSpPr>
            <p:nvPr userDrawn="1"/>
          </p:nvSpPr>
          <p:spPr bwMode="auto">
            <a:xfrm>
              <a:off x="2867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9" name="Freeform 9"/>
            <p:cNvSpPr>
              <a:spLocks/>
            </p:cNvSpPr>
            <p:nvPr userDrawn="1"/>
          </p:nvSpPr>
          <p:spPr bwMode="auto">
            <a:xfrm>
              <a:off x="375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5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0" name="Freeform 10"/>
            <p:cNvSpPr>
              <a:spLocks/>
            </p:cNvSpPr>
            <p:nvPr userDrawn="1"/>
          </p:nvSpPr>
          <p:spPr bwMode="auto">
            <a:xfrm>
              <a:off x="3164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1" name="Freeform 11"/>
            <p:cNvSpPr>
              <a:spLocks/>
            </p:cNvSpPr>
            <p:nvPr userDrawn="1"/>
          </p:nvSpPr>
          <p:spPr bwMode="auto">
            <a:xfrm>
              <a:off x="2273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2" name="Freeform 12"/>
            <p:cNvSpPr>
              <a:spLocks/>
            </p:cNvSpPr>
            <p:nvPr userDrawn="1"/>
          </p:nvSpPr>
          <p:spPr bwMode="auto">
            <a:xfrm>
              <a:off x="167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5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3" name="Freeform 13"/>
            <p:cNvSpPr>
              <a:spLocks/>
            </p:cNvSpPr>
            <p:nvPr userDrawn="1"/>
          </p:nvSpPr>
          <p:spPr bwMode="auto">
            <a:xfrm>
              <a:off x="1975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4" name="Freeform 14"/>
            <p:cNvSpPr>
              <a:spLocks/>
            </p:cNvSpPr>
            <p:nvPr userDrawn="1"/>
          </p:nvSpPr>
          <p:spPr bwMode="auto">
            <a:xfrm>
              <a:off x="5245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5" name="Freeform 15"/>
            <p:cNvSpPr>
              <a:spLocks/>
            </p:cNvSpPr>
            <p:nvPr userDrawn="1"/>
          </p:nvSpPr>
          <p:spPr bwMode="auto">
            <a:xfrm>
              <a:off x="4948" y="4316"/>
              <a:ext cx="15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6" name="Freeform 16"/>
            <p:cNvSpPr>
              <a:spLocks/>
            </p:cNvSpPr>
            <p:nvPr userDrawn="1"/>
          </p:nvSpPr>
          <p:spPr bwMode="auto">
            <a:xfrm>
              <a:off x="4650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7" name="Freeform 17"/>
            <p:cNvSpPr>
              <a:spLocks/>
            </p:cNvSpPr>
            <p:nvPr userDrawn="1"/>
          </p:nvSpPr>
          <p:spPr bwMode="auto">
            <a:xfrm>
              <a:off x="4056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8" name="Freeform 18"/>
            <p:cNvSpPr>
              <a:spLocks/>
            </p:cNvSpPr>
            <p:nvPr userDrawn="1"/>
          </p:nvSpPr>
          <p:spPr bwMode="auto">
            <a:xfrm>
              <a:off x="4353" y="4316"/>
              <a:ext cx="16" cy="4"/>
            </a:xfrm>
            <a:custGeom>
              <a:avLst/>
              <a:gdLst>
                <a:gd name="T0" fmla="*/ 23 w 46"/>
                <a:gd name="T1" fmla="*/ 0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  <a:gd name="T8" fmla="*/ 23 w 46"/>
                <a:gd name="T9" fmla="*/ 0 h 13"/>
                <a:gd name="T10" fmla="*/ 23 w 4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23" y="0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9" name="Freeform 19"/>
            <p:cNvSpPr>
              <a:spLocks/>
            </p:cNvSpPr>
            <p:nvPr userDrawn="1"/>
          </p:nvSpPr>
          <p:spPr bwMode="auto">
            <a:xfrm>
              <a:off x="3461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4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0" name="Freeform 20"/>
            <p:cNvSpPr>
              <a:spLocks/>
            </p:cNvSpPr>
            <p:nvPr userDrawn="1"/>
          </p:nvSpPr>
          <p:spPr bwMode="auto">
            <a:xfrm>
              <a:off x="6434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8 w 46"/>
                <a:gd name="T3" fmla="*/ 3 h 13"/>
                <a:gd name="T4" fmla="*/ 28 w 46"/>
                <a:gd name="T5" fmla="*/ 3 h 13"/>
                <a:gd name="T6" fmla="*/ 23 w 46"/>
                <a:gd name="T7" fmla="*/ 0 h 13"/>
                <a:gd name="T8" fmla="*/ 0 w 46"/>
                <a:gd name="T9" fmla="*/ 13 h 13"/>
                <a:gd name="T10" fmla="*/ 46 w 46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1" name="Freeform 21"/>
            <p:cNvSpPr>
              <a:spLocks/>
            </p:cNvSpPr>
            <p:nvPr userDrawn="1"/>
          </p:nvSpPr>
          <p:spPr bwMode="auto">
            <a:xfrm>
              <a:off x="6137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2" name="Freeform 22"/>
            <p:cNvSpPr>
              <a:spLocks/>
            </p:cNvSpPr>
            <p:nvPr userDrawn="1"/>
          </p:nvSpPr>
          <p:spPr bwMode="auto">
            <a:xfrm>
              <a:off x="489" y="4316"/>
              <a:ext cx="16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3" name="Freeform 23"/>
            <p:cNvSpPr>
              <a:spLocks/>
            </p:cNvSpPr>
            <p:nvPr userDrawn="1"/>
          </p:nvSpPr>
          <p:spPr bwMode="auto">
            <a:xfrm>
              <a:off x="5839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4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4" name="Freeform 24"/>
            <p:cNvSpPr>
              <a:spLocks/>
            </p:cNvSpPr>
            <p:nvPr userDrawn="1"/>
          </p:nvSpPr>
          <p:spPr bwMode="auto">
            <a:xfrm>
              <a:off x="7028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5" name="Freeform 25"/>
            <p:cNvSpPr>
              <a:spLocks/>
            </p:cNvSpPr>
            <p:nvPr userDrawn="1"/>
          </p:nvSpPr>
          <p:spPr bwMode="auto">
            <a:xfrm>
              <a:off x="1381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4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6" name="Freeform 26"/>
            <p:cNvSpPr>
              <a:spLocks/>
            </p:cNvSpPr>
            <p:nvPr userDrawn="1"/>
          </p:nvSpPr>
          <p:spPr bwMode="auto">
            <a:xfrm>
              <a:off x="6731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7" name="Freeform 27"/>
            <p:cNvSpPr>
              <a:spLocks/>
            </p:cNvSpPr>
            <p:nvPr userDrawn="1"/>
          </p:nvSpPr>
          <p:spPr bwMode="auto">
            <a:xfrm>
              <a:off x="786" y="4316"/>
              <a:ext cx="16" cy="4"/>
            </a:xfrm>
            <a:custGeom>
              <a:avLst/>
              <a:gdLst>
                <a:gd name="T0" fmla="*/ 48 w 48"/>
                <a:gd name="T1" fmla="*/ 13 h 13"/>
                <a:gd name="T2" fmla="*/ 23 w 48"/>
                <a:gd name="T3" fmla="*/ 0 h 13"/>
                <a:gd name="T4" fmla="*/ 0 w 48"/>
                <a:gd name="T5" fmla="*/ 13 h 13"/>
                <a:gd name="T6" fmla="*/ 48 w 4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3">
                  <a:moveTo>
                    <a:pt x="48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8" name="Freeform 28"/>
            <p:cNvSpPr>
              <a:spLocks/>
            </p:cNvSpPr>
            <p:nvPr userDrawn="1"/>
          </p:nvSpPr>
          <p:spPr bwMode="auto">
            <a:xfrm>
              <a:off x="1084" y="4316"/>
              <a:ext cx="15" cy="4"/>
            </a:xfrm>
            <a:custGeom>
              <a:avLst/>
              <a:gdLst>
                <a:gd name="T0" fmla="*/ 47 w 47"/>
                <a:gd name="T1" fmla="*/ 13 h 13"/>
                <a:gd name="T2" fmla="*/ 23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9" name="Freeform 29"/>
            <p:cNvSpPr>
              <a:spLocks/>
            </p:cNvSpPr>
            <p:nvPr userDrawn="1"/>
          </p:nvSpPr>
          <p:spPr bwMode="auto">
            <a:xfrm>
              <a:off x="192" y="4316"/>
              <a:ext cx="15" cy="4"/>
            </a:xfrm>
            <a:custGeom>
              <a:avLst/>
              <a:gdLst>
                <a:gd name="T0" fmla="*/ 46 w 46"/>
                <a:gd name="T1" fmla="*/ 13 h 13"/>
                <a:gd name="T2" fmla="*/ 23 w 46"/>
                <a:gd name="T3" fmla="*/ 0 h 13"/>
                <a:gd name="T4" fmla="*/ 0 w 46"/>
                <a:gd name="T5" fmla="*/ 13 h 13"/>
                <a:gd name="T6" fmla="*/ 46 w 4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3">
                  <a:moveTo>
                    <a:pt x="46" y="13"/>
                  </a:moveTo>
                  <a:lnTo>
                    <a:pt x="23" y="0"/>
                  </a:lnTo>
                  <a:lnTo>
                    <a:pt x="0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0" name="Freeform 30"/>
            <p:cNvSpPr>
              <a:spLocks/>
            </p:cNvSpPr>
            <p:nvPr userDrawn="1"/>
          </p:nvSpPr>
          <p:spPr bwMode="auto">
            <a:xfrm>
              <a:off x="5542" y="4316"/>
              <a:ext cx="16" cy="4"/>
            </a:xfrm>
            <a:custGeom>
              <a:avLst/>
              <a:gdLst>
                <a:gd name="T0" fmla="*/ 47 w 47"/>
                <a:gd name="T1" fmla="*/ 13 h 13"/>
                <a:gd name="T2" fmla="*/ 24 w 47"/>
                <a:gd name="T3" fmla="*/ 0 h 13"/>
                <a:gd name="T4" fmla="*/ 0 w 47"/>
                <a:gd name="T5" fmla="*/ 13 h 13"/>
                <a:gd name="T6" fmla="*/ 47 w 4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3">
                  <a:moveTo>
                    <a:pt x="47" y="13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1" name="Freeform 31"/>
            <p:cNvSpPr>
              <a:spLocks/>
            </p:cNvSpPr>
            <p:nvPr userDrawn="1"/>
          </p:nvSpPr>
          <p:spPr bwMode="auto">
            <a:xfrm>
              <a:off x="7576" y="415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2" name="Freeform 32"/>
            <p:cNvSpPr>
              <a:spLocks/>
            </p:cNvSpPr>
            <p:nvPr userDrawn="1"/>
          </p:nvSpPr>
          <p:spPr bwMode="auto">
            <a:xfrm>
              <a:off x="2090" y="4224"/>
              <a:ext cx="83" cy="23"/>
            </a:xfrm>
            <a:custGeom>
              <a:avLst/>
              <a:gdLst>
                <a:gd name="T0" fmla="*/ 125 w 249"/>
                <a:gd name="T1" fmla="*/ 69 h 69"/>
                <a:gd name="T2" fmla="*/ 125 w 249"/>
                <a:gd name="T3" fmla="*/ 69 h 69"/>
                <a:gd name="T4" fmla="*/ 249 w 249"/>
                <a:gd name="T5" fmla="*/ 0 h 69"/>
                <a:gd name="T6" fmla="*/ 207 w 249"/>
                <a:gd name="T7" fmla="*/ 0 h 69"/>
                <a:gd name="T8" fmla="*/ 125 w 249"/>
                <a:gd name="T9" fmla="*/ 46 h 69"/>
                <a:gd name="T10" fmla="*/ 41 w 249"/>
                <a:gd name="T11" fmla="*/ 0 h 69"/>
                <a:gd name="T12" fmla="*/ 0 w 249"/>
                <a:gd name="T13" fmla="*/ 0 h 69"/>
                <a:gd name="T14" fmla="*/ 123 w 249"/>
                <a:gd name="T15" fmla="*/ 69 h 69"/>
                <a:gd name="T16" fmla="*/ 125 w 24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25" y="69"/>
                  </a:moveTo>
                  <a:lnTo>
                    <a:pt x="125" y="69"/>
                  </a:lnTo>
                  <a:lnTo>
                    <a:pt x="249" y="0"/>
                  </a:lnTo>
                  <a:lnTo>
                    <a:pt x="207" y="0"/>
                  </a:lnTo>
                  <a:lnTo>
                    <a:pt x="125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3" y="69"/>
                  </a:lnTo>
                  <a:lnTo>
                    <a:pt x="125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3" name="Freeform 33"/>
            <p:cNvSpPr>
              <a:spLocks/>
            </p:cNvSpPr>
            <p:nvPr userDrawn="1"/>
          </p:nvSpPr>
          <p:spPr bwMode="auto">
            <a:xfrm>
              <a:off x="7440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4" name="Freeform 34"/>
            <p:cNvSpPr>
              <a:spLocks/>
            </p:cNvSpPr>
            <p:nvPr userDrawn="1"/>
          </p:nvSpPr>
          <p:spPr bwMode="auto">
            <a:xfrm>
              <a:off x="1496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3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3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3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3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5" name="Freeform 35"/>
            <p:cNvSpPr>
              <a:spLocks/>
            </p:cNvSpPr>
            <p:nvPr userDrawn="1"/>
          </p:nvSpPr>
          <p:spPr bwMode="auto">
            <a:xfrm>
              <a:off x="6846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7 w 249"/>
                <a:gd name="T3" fmla="*/ 0 h 69"/>
                <a:gd name="T4" fmla="*/ 125 w 249"/>
                <a:gd name="T5" fmla="*/ 46 h 69"/>
                <a:gd name="T6" fmla="*/ 43 w 249"/>
                <a:gd name="T7" fmla="*/ 0 h 69"/>
                <a:gd name="T8" fmla="*/ 0 w 249"/>
                <a:gd name="T9" fmla="*/ 0 h 69"/>
                <a:gd name="T10" fmla="*/ 125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6" name="Freeform 36"/>
            <p:cNvSpPr>
              <a:spLocks/>
            </p:cNvSpPr>
            <p:nvPr userDrawn="1"/>
          </p:nvSpPr>
          <p:spPr bwMode="auto">
            <a:xfrm>
              <a:off x="5954" y="4224"/>
              <a:ext cx="83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7" name="Freeform 37"/>
            <p:cNvSpPr>
              <a:spLocks/>
            </p:cNvSpPr>
            <p:nvPr userDrawn="1"/>
          </p:nvSpPr>
          <p:spPr bwMode="auto">
            <a:xfrm>
              <a:off x="6251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8 w 249"/>
                <a:gd name="T3" fmla="*/ 0 h 69"/>
                <a:gd name="T4" fmla="*/ 124 w 249"/>
                <a:gd name="T5" fmla="*/ 46 h 69"/>
                <a:gd name="T6" fmla="*/ 42 w 249"/>
                <a:gd name="T7" fmla="*/ 0 h 69"/>
                <a:gd name="T8" fmla="*/ 0 w 249"/>
                <a:gd name="T9" fmla="*/ 0 h 69"/>
                <a:gd name="T10" fmla="*/ 124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8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8" name="Freeform 38"/>
            <p:cNvSpPr>
              <a:spLocks/>
            </p:cNvSpPr>
            <p:nvPr userDrawn="1"/>
          </p:nvSpPr>
          <p:spPr bwMode="auto">
            <a:xfrm>
              <a:off x="7143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9" name="Freeform 39"/>
            <p:cNvSpPr>
              <a:spLocks/>
            </p:cNvSpPr>
            <p:nvPr userDrawn="1"/>
          </p:nvSpPr>
          <p:spPr bwMode="auto">
            <a:xfrm>
              <a:off x="5657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0" name="Freeform 40"/>
            <p:cNvSpPr>
              <a:spLocks/>
            </p:cNvSpPr>
            <p:nvPr userDrawn="1"/>
          </p:nvSpPr>
          <p:spPr bwMode="auto">
            <a:xfrm>
              <a:off x="6549" y="4224"/>
              <a:ext cx="83" cy="23"/>
            </a:xfrm>
            <a:custGeom>
              <a:avLst/>
              <a:gdLst>
                <a:gd name="T0" fmla="*/ 125 w 249"/>
                <a:gd name="T1" fmla="*/ 69 h 69"/>
                <a:gd name="T2" fmla="*/ 125 w 249"/>
                <a:gd name="T3" fmla="*/ 69 h 69"/>
                <a:gd name="T4" fmla="*/ 249 w 249"/>
                <a:gd name="T5" fmla="*/ 0 h 69"/>
                <a:gd name="T6" fmla="*/ 207 w 249"/>
                <a:gd name="T7" fmla="*/ 0 h 69"/>
                <a:gd name="T8" fmla="*/ 125 w 249"/>
                <a:gd name="T9" fmla="*/ 46 h 69"/>
                <a:gd name="T10" fmla="*/ 43 w 249"/>
                <a:gd name="T11" fmla="*/ 0 h 69"/>
                <a:gd name="T12" fmla="*/ 0 w 249"/>
                <a:gd name="T13" fmla="*/ 0 h 69"/>
                <a:gd name="T14" fmla="*/ 125 w 249"/>
                <a:gd name="T15" fmla="*/ 69 h 69"/>
                <a:gd name="T16" fmla="*/ 125 w 24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25" y="69"/>
                  </a:moveTo>
                  <a:lnTo>
                    <a:pt x="125" y="69"/>
                  </a:lnTo>
                  <a:lnTo>
                    <a:pt x="249" y="0"/>
                  </a:ln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125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1" name="Freeform 41"/>
            <p:cNvSpPr>
              <a:spLocks/>
            </p:cNvSpPr>
            <p:nvPr userDrawn="1"/>
          </p:nvSpPr>
          <p:spPr bwMode="auto">
            <a:xfrm>
              <a:off x="3279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2" name="Freeform 42"/>
            <p:cNvSpPr>
              <a:spLocks/>
            </p:cNvSpPr>
            <p:nvPr userDrawn="1"/>
          </p:nvSpPr>
          <p:spPr bwMode="auto">
            <a:xfrm>
              <a:off x="1199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3" name="Freeform 43"/>
            <p:cNvSpPr>
              <a:spLocks/>
            </p:cNvSpPr>
            <p:nvPr userDrawn="1"/>
          </p:nvSpPr>
          <p:spPr bwMode="auto">
            <a:xfrm>
              <a:off x="307" y="4224"/>
              <a:ext cx="83" cy="23"/>
            </a:xfrm>
            <a:custGeom>
              <a:avLst/>
              <a:gdLst>
                <a:gd name="T0" fmla="*/ 126 w 249"/>
                <a:gd name="T1" fmla="*/ 69 h 69"/>
                <a:gd name="T2" fmla="*/ 249 w 249"/>
                <a:gd name="T3" fmla="*/ 0 h 69"/>
                <a:gd name="T4" fmla="*/ 208 w 249"/>
                <a:gd name="T5" fmla="*/ 0 h 69"/>
                <a:gd name="T6" fmla="*/ 126 w 249"/>
                <a:gd name="T7" fmla="*/ 46 h 69"/>
                <a:gd name="T8" fmla="*/ 43 w 249"/>
                <a:gd name="T9" fmla="*/ 0 h 69"/>
                <a:gd name="T10" fmla="*/ 0 w 249"/>
                <a:gd name="T11" fmla="*/ 0 h 69"/>
                <a:gd name="T12" fmla="*/ 126 w 24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126" y="69"/>
                  </a:moveTo>
                  <a:lnTo>
                    <a:pt x="249" y="0"/>
                  </a:lnTo>
                  <a:lnTo>
                    <a:pt x="208" y="0"/>
                  </a:lnTo>
                  <a:lnTo>
                    <a:pt x="126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6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4" name="Freeform 44"/>
            <p:cNvSpPr>
              <a:spLocks/>
            </p:cNvSpPr>
            <p:nvPr userDrawn="1"/>
          </p:nvSpPr>
          <p:spPr bwMode="auto">
            <a:xfrm>
              <a:off x="0" y="420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5" name="Freeform 45"/>
            <p:cNvSpPr>
              <a:spLocks/>
            </p:cNvSpPr>
            <p:nvPr userDrawn="1"/>
          </p:nvSpPr>
          <p:spPr bwMode="auto">
            <a:xfrm>
              <a:off x="1793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6 w 249"/>
                <a:gd name="T3" fmla="*/ 0 h 69"/>
                <a:gd name="T4" fmla="*/ 124 w 249"/>
                <a:gd name="T5" fmla="*/ 46 h 69"/>
                <a:gd name="T6" fmla="*/ 42 w 249"/>
                <a:gd name="T7" fmla="*/ 0 h 69"/>
                <a:gd name="T8" fmla="*/ 0 w 249"/>
                <a:gd name="T9" fmla="*/ 0 h 69"/>
                <a:gd name="T10" fmla="*/ 124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6" name="Freeform 46"/>
            <p:cNvSpPr>
              <a:spLocks/>
            </p:cNvSpPr>
            <p:nvPr userDrawn="1"/>
          </p:nvSpPr>
          <p:spPr bwMode="auto">
            <a:xfrm>
              <a:off x="3576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7" name="Freeform 47"/>
            <p:cNvSpPr>
              <a:spLocks/>
            </p:cNvSpPr>
            <p:nvPr userDrawn="1"/>
          </p:nvSpPr>
          <p:spPr bwMode="auto">
            <a:xfrm>
              <a:off x="4171" y="4224"/>
              <a:ext cx="83" cy="23"/>
            </a:xfrm>
            <a:custGeom>
              <a:avLst/>
              <a:gdLst>
                <a:gd name="T0" fmla="*/ 124 w 250"/>
                <a:gd name="T1" fmla="*/ 69 h 69"/>
                <a:gd name="T2" fmla="*/ 124 w 250"/>
                <a:gd name="T3" fmla="*/ 69 h 69"/>
                <a:gd name="T4" fmla="*/ 250 w 250"/>
                <a:gd name="T5" fmla="*/ 0 h 69"/>
                <a:gd name="T6" fmla="*/ 208 w 250"/>
                <a:gd name="T7" fmla="*/ 0 h 69"/>
                <a:gd name="T8" fmla="*/ 124 w 250"/>
                <a:gd name="T9" fmla="*/ 46 h 69"/>
                <a:gd name="T10" fmla="*/ 42 w 250"/>
                <a:gd name="T11" fmla="*/ 0 h 69"/>
                <a:gd name="T12" fmla="*/ 0 w 250"/>
                <a:gd name="T13" fmla="*/ 0 h 69"/>
                <a:gd name="T14" fmla="*/ 124 w 250"/>
                <a:gd name="T15" fmla="*/ 69 h 69"/>
                <a:gd name="T16" fmla="*/ 124 w 250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69">
                  <a:moveTo>
                    <a:pt x="124" y="69"/>
                  </a:moveTo>
                  <a:lnTo>
                    <a:pt x="124" y="69"/>
                  </a:lnTo>
                  <a:lnTo>
                    <a:pt x="250" y="0"/>
                  </a:lnTo>
                  <a:lnTo>
                    <a:pt x="208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124" y="6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8" name="Freeform 48"/>
            <p:cNvSpPr>
              <a:spLocks/>
            </p:cNvSpPr>
            <p:nvPr userDrawn="1"/>
          </p:nvSpPr>
          <p:spPr bwMode="auto">
            <a:xfrm>
              <a:off x="3874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9" name="Freeform 49"/>
            <p:cNvSpPr>
              <a:spLocks/>
            </p:cNvSpPr>
            <p:nvPr userDrawn="1"/>
          </p:nvSpPr>
          <p:spPr bwMode="auto">
            <a:xfrm>
              <a:off x="4766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2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0" name="Freeform 50"/>
            <p:cNvSpPr>
              <a:spLocks/>
            </p:cNvSpPr>
            <p:nvPr userDrawn="1"/>
          </p:nvSpPr>
          <p:spPr bwMode="auto">
            <a:xfrm>
              <a:off x="902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1" name="Freeform 51"/>
            <p:cNvSpPr>
              <a:spLocks/>
            </p:cNvSpPr>
            <p:nvPr userDrawn="1"/>
          </p:nvSpPr>
          <p:spPr bwMode="auto">
            <a:xfrm>
              <a:off x="5360" y="4224"/>
              <a:ext cx="82" cy="23"/>
            </a:xfrm>
            <a:custGeom>
              <a:avLst/>
              <a:gdLst>
                <a:gd name="T0" fmla="*/ 247 w 247"/>
                <a:gd name="T1" fmla="*/ 0 h 69"/>
                <a:gd name="T2" fmla="*/ 206 w 247"/>
                <a:gd name="T3" fmla="*/ 0 h 69"/>
                <a:gd name="T4" fmla="*/ 124 w 247"/>
                <a:gd name="T5" fmla="*/ 46 h 69"/>
                <a:gd name="T6" fmla="*/ 41 w 247"/>
                <a:gd name="T7" fmla="*/ 0 h 69"/>
                <a:gd name="T8" fmla="*/ 0 w 247"/>
                <a:gd name="T9" fmla="*/ 0 h 69"/>
                <a:gd name="T10" fmla="*/ 124 w 247"/>
                <a:gd name="T11" fmla="*/ 69 h 69"/>
                <a:gd name="T12" fmla="*/ 247 w 24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69">
                  <a:moveTo>
                    <a:pt x="247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2" name="Freeform 52"/>
            <p:cNvSpPr>
              <a:spLocks/>
            </p:cNvSpPr>
            <p:nvPr userDrawn="1"/>
          </p:nvSpPr>
          <p:spPr bwMode="auto">
            <a:xfrm>
              <a:off x="2685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3" name="Freeform 53"/>
            <p:cNvSpPr>
              <a:spLocks/>
            </p:cNvSpPr>
            <p:nvPr userDrawn="1"/>
          </p:nvSpPr>
          <p:spPr bwMode="auto">
            <a:xfrm>
              <a:off x="2387" y="4224"/>
              <a:ext cx="83" cy="23"/>
            </a:xfrm>
            <a:custGeom>
              <a:avLst/>
              <a:gdLst>
                <a:gd name="T0" fmla="*/ 249 w 249"/>
                <a:gd name="T1" fmla="*/ 0 h 69"/>
                <a:gd name="T2" fmla="*/ 207 w 249"/>
                <a:gd name="T3" fmla="*/ 0 h 69"/>
                <a:gd name="T4" fmla="*/ 125 w 249"/>
                <a:gd name="T5" fmla="*/ 46 h 69"/>
                <a:gd name="T6" fmla="*/ 43 w 249"/>
                <a:gd name="T7" fmla="*/ 0 h 69"/>
                <a:gd name="T8" fmla="*/ 0 w 249"/>
                <a:gd name="T9" fmla="*/ 0 h 69"/>
                <a:gd name="T10" fmla="*/ 125 w 249"/>
                <a:gd name="T11" fmla="*/ 69 h 69"/>
                <a:gd name="T12" fmla="*/ 249 w 24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69">
                  <a:moveTo>
                    <a:pt x="249" y="0"/>
                  </a:moveTo>
                  <a:lnTo>
                    <a:pt x="207" y="0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4" name="Freeform 54"/>
            <p:cNvSpPr>
              <a:spLocks/>
            </p:cNvSpPr>
            <p:nvPr userDrawn="1"/>
          </p:nvSpPr>
          <p:spPr bwMode="auto">
            <a:xfrm>
              <a:off x="5063" y="4224"/>
              <a:ext cx="82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5" name="Freeform 55"/>
            <p:cNvSpPr>
              <a:spLocks/>
            </p:cNvSpPr>
            <p:nvPr userDrawn="1"/>
          </p:nvSpPr>
          <p:spPr bwMode="auto">
            <a:xfrm>
              <a:off x="4468" y="4224"/>
              <a:ext cx="83" cy="23"/>
            </a:xfrm>
            <a:custGeom>
              <a:avLst/>
              <a:gdLst>
                <a:gd name="T0" fmla="*/ 132 w 249"/>
                <a:gd name="T1" fmla="*/ 64 h 69"/>
                <a:gd name="T2" fmla="*/ 249 w 249"/>
                <a:gd name="T3" fmla="*/ 0 h 69"/>
                <a:gd name="T4" fmla="*/ 207 w 249"/>
                <a:gd name="T5" fmla="*/ 0 h 69"/>
                <a:gd name="T6" fmla="*/ 132 w 249"/>
                <a:gd name="T7" fmla="*/ 41 h 69"/>
                <a:gd name="T8" fmla="*/ 125 w 249"/>
                <a:gd name="T9" fmla="*/ 46 h 69"/>
                <a:gd name="T10" fmla="*/ 43 w 249"/>
                <a:gd name="T11" fmla="*/ 0 h 69"/>
                <a:gd name="T12" fmla="*/ 0 w 249"/>
                <a:gd name="T13" fmla="*/ 0 h 69"/>
                <a:gd name="T14" fmla="*/ 125 w 249"/>
                <a:gd name="T15" fmla="*/ 69 h 69"/>
                <a:gd name="T16" fmla="*/ 132 w 249"/>
                <a:gd name="T1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69">
                  <a:moveTo>
                    <a:pt x="132" y="64"/>
                  </a:moveTo>
                  <a:lnTo>
                    <a:pt x="249" y="0"/>
                  </a:lnTo>
                  <a:lnTo>
                    <a:pt x="207" y="0"/>
                  </a:lnTo>
                  <a:lnTo>
                    <a:pt x="132" y="41"/>
                  </a:lnTo>
                  <a:lnTo>
                    <a:pt x="125" y="4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25" y="69"/>
                  </a:lnTo>
                  <a:lnTo>
                    <a:pt x="132" y="6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6" name="Freeform 56"/>
            <p:cNvSpPr>
              <a:spLocks/>
            </p:cNvSpPr>
            <p:nvPr userDrawn="1"/>
          </p:nvSpPr>
          <p:spPr bwMode="auto">
            <a:xfrm>
              <a:off x="2982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7" name="Freeform 57"/>
            <p:cNvSpPr>
              <a:spLocks/>
            </p:cNvSpPr>
            <p:nvPr userDrawn="1"/>
          </p:nvSpPr>
          <p:spPr bwMode="auto">
            <a:xfrm>
              <a:off x="604" y="4224"/>
              <a:ext cx="83" cy="23"/>
            </a:xfrm>
            <a:custGeom>
              <a:avLst/>
              <a:gdLst>
                <a:gd name="T0" fmla="*/ 248 w 248"/>
                <a:gd name="T1" fmla="*/ 0 h 69"/>
                <a:gd name="T2" fmla="*/ 206 w 248"/>
                <a:gd name="T3" fmla="*/ 0 h 69"/>
                <a:gd name="T4" fmla="*/ 124 w 248"/>
                <a:gd name="T5" fmla="*/ 46 h 69"/>
                <a:gd name="T6" fmla="*/ 42 w 248"/>
                <a:gd name="T7" fmla="*/ 0 h 69"/>
                <a:gd name="T8" fmla="*/ 0 w 248"/>
                <a:gd name="T9" fmla="*/ 0 h 69"/>
                <a:gd name="T10" fmla="*/ 124 w 248"/>
                <a:gd name="T11" fmla="*/ 69 h 69"/>
                <a:gd name="T12" fmla="*/ 248 w 248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69">
                  <a:moveTo>
                    <a:pt x="248" y="0"/>
                  </a:moveTo>
                  <a:lnTo>
                    <a:pt x="206" y="0"/>
                  </a:lnTo>
                  <a:lnTo>
                    <a:pt x="124" y="46"/>
                  </a:lnTo>
                  <a:lnTo>
                    <a:pt x="42" y="0"/>
                  </a:lnTo>
                  <a:lnTo>
                    <a:pt x="0" y="0"/>
                  </a:lnTo>
                  <a:lnTo>
                    <a:pt x="124" y="69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8" name="Freeform 58"/>
            <p:cNvSpPr>
              <a:spLocks/>
            </p:cNvSpPr>
            <p:nvPr userDrawn="1"/>
          </p:nvSpPr>
          <p:spPr bwMode="auto">
            <a:xfrm>
              <a:off x="5784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4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2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9" name="Freeform 59"/>
            <p:cNvSpPr>
              <a:spLocks/>
            </p:cNvSpPr>
            <p:nvPr userDrawn="1"/>
          </p:nvSpPr>
          <p:spPr bwMode="auto">
            <a:xfrm>
              <a:off x="5487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9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9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0" name="Freeform 60"/>
            <p:cNvSpPr>
              <a:spLocks/>
            </p:cNvSpPr>
            <p:nvPr userDrawn="1"/>
          </p:nvSpPr>
          <p:spPr bwMode="auto">
            <a:xfrm>
              <a:off x="5190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1" name="Freeform 61"/>
            <p:cNvSpPr>
              <a:spLocks/>
            </p:cNvSpPr>
            <p:nvPr userDrawn="1"/>
          </p:nvSpPr>
          <p:spPr bwMode="auto">
            <a:xfrm>
              <a:off x="6379" y="4285"/>
              <a:ext cx="125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2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2" name="Freeform 62"/>
            <p:cNvSpPr>
              <a:spLocks/>
            </p:cNvSpPr>
            <p:nvPr userDrawn="1"/>
          </p:nvSpPr>
          <p:spPr bwMode="auto">
            <a:xfrm>
              <a:off x="6081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3" name="Freeform 63"/>
            <p:cNvSpPr>
              <a:spLocks/>
            </p:cNvSpPr>
            <p:nvPr userDrawn="1"/>
          </p:nvSpPr>
          <p:spPr bwMode="auto">
            <a:xfrm>
              <a:off x="7271" y="4285"/>
              <a:ext cx="125" cy="35"/>
            </a:xfrm>
            <a:custGeom>
              <a:avLst/>
              <a:gdLst>
                <a:gd name="T0" fmla="*/ 41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1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1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4" name="Freeform 64"/>
            <p:cNvSpPr>
              <a:spLocks/>
            </p:cNvSpPr>
            <p:nvPr userDrawn="1"/>
          </p:nvSpPr>
          <p:spPr bwMode="auto">
            <a:xfrm>
              <a:off x="7568" y="4285"/>
              <a:ext cx="113" cy="35"/>
            </a:xfrm>
            <a:custGeom>
              <a:avLst/>
              <a:gdLst>
                <a:gd name="T0" fmla="*/ 42 w 340"/>
                <a:gd name="T1" fmla="*/ 104 h 104"/>
                <a:gd name="T2" fmla="*/ 187 w 340"/>
                <a:gd name="T3" fmla="*/ 23 h 104"/>
                <a:gd name="T4" fmla="*/ 334 w 340"/>
                <a:gd name="T5" fmla="*/ 104 h 104"/>
                <a:gd name="T6" fmla="*/ 340 w 340"/>
                <a:gd name="T7" fmla="*/ 104 h 104"/>
                <a:gd name="T8" fmla="*/ 340 w 340"/>
                <a:gd name="T9" fmla="*/ 84 h 104"/>
                <a:gd name="T10" fmla="*/ 187 w 340"/>
                <a:gd name="T11" fmla="*/ 0 h 104"/>
                <a:gd name="T12" fmla="*/ 0 w 340"/>
                <a:gd name="T13" fmla="*/ 104 h 104"/>
                <a:gd name="T14" fmla="*/ 42 w 340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40" y="104"/>
                  </a:lnTo>
                  <a:lnTo>
                    <a:pt x="340" y="8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5" name="Freeform 65"/>
            <p:cNvSpPr>
              <a:spLocks/>
            </p:cNvSpPr>
            <p:nvPr userDrawn="1"/>
          </p:nvSpPr>
          <p:spPr bwMode="auto">
            <a:xfrm>
              <a:off x="4892" y="4285"/>
              <a:ext cx="126" cy="35"/>
            </a:xfrm>
            <a:custGeom>
              <a:avLst/>
              <a:gdLst>
                <a:gd name="T0" fmla="*/ 43 w 377"/>
                <a:gd name="T1" fmla="*/ 104 h 104"/>
                <a:gd name="T2" fmla="*/ 189 w 377"/>
                <a:gd name="T3" fmla="*/ 23 h 104"/>
                <a:gd name="T4" fmla="*/ 336 w 377"/>
                <a:gd name="T5" fmla="*/ 104 h 104"/>
                <a:gd name="T6" fmla="*/ 377 w 377"/>
                <a:gd name="T7" fmla="*/ 104 h 104"/>
                <a:gd name="T8" fmla="*/ 189 w 377"/>
                <a:gd name="T9" fmla="*/ 0 h 104"/>
                <a:gd name="T10" fmla="*/ 0 w 377"/>
                <a:gd name="T11" fmla="*/ 104 h 104"/>
                <a:gd name="T12" fmla="*/ 43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3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6" name="Freeform 66"/>
            <p:cNvSpPr>
              <a:spLocks/>
            </p:cNvSpPr>
            <p:nvPr userDrawn="1"/>
          </p:nvSpPr>
          <p:spPr bwMode="auto">
            <a:xfrm>
              <a:off x="6973" y="4285"/>
              <a:ext cx="126" cy="35"/>
            </a:xfrm>
            <a:custGeom>
              <a:avLst/>
              <a:gdLst>
                <a:gd name="T0" fmla="*/ 43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3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3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7" name="Freeform 67"/>
            <p:cNvSpPr>
              <a:spLocks/>
            </p:cNvSpPr>
            <p:nvPr userDrawn="1"/>
          </p:nvSpPr>
          <p:spPr bwMode="auto">
            <a:xfrm>
              <a:off x="137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8" name="Freeform 68"/>
            <p:cNvSpPr>
              <a:spLocks/>
            </p:cNvSpPr>
            <p:nvPr userDrawn="1"/>
          </p:nvSpPr>
          <p:spPr bwMode="auto">
            <a:xfrm>
              <a:off x="6676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9" name="Freeform 69"/>
            <p:cNvSpPr>
              <a:spLocks/>
            </p:cNvSpPr>
            <p:nvPr userDrawn="1"/>
          </p:nvSpPr>
          <p:spPr bwMode="auto">
            <a:xfrm>
              <a:off x="2217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0" name="Freeform 70"/>
            <p:cNvSpPr>
              <a:spLocks/>
            </p:cNvSpPr>
            <p:nvPr userDrawn="1"/>
          </p:nvSpPr>
          <p:spPr bwMode="auto">
            <a:xfrm>
              <a:off x="1326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8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8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1" name="Freeform 71"/>
            <p:cNvSpPr>
              <a:spLocks/>
            </p:cNvSpPr>
            <p:nvPr userDrawn="1"/>
          </p:nvSpPr>
          <p:spPr bwMode="auto">
            <a:xfrm>
              <a:off x="1920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2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2" name="Freeform 72"/>
            <p:cNvSpPr>
              <a:spLocks/>
            </p:cNvSpPr>
            <p:nvPr userDrawn="1"/>
          </p:nvSpPr>
          <p:spPr bwMode="auto">
            <a:xfrm>
              <a:off x="1623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4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3" name="Freeform 73"/>
            <p:cNvSpPr>
              <a:spLocks/>
            </p:cNvSpPr>
            <p:nvPr userDrawn="1"/>
          </p:nvSpPr>
          <p:spPr bwMode="auto">
            <a:xfrm>
              <a:off x="434" y="4285"/>
              <a:ext cx="126" cy="35"/>
            </a:xfrm>
            <a:custGeom>
              <a:avLst/>
              <a:gdLst>
                <a:gd name="T0" fmla="*/ 42 w 377"/>
                <a:gd name="T1" fmla="*/ 104 h 104"/>
                <a:gd name="T2" fmla="*/ 189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9 w 377"/>
                <a:gd name="T9" fmla="*/ 0 h 104"/>
                <a:gd name="T10" fmla="*/ 0 w 377"/>
                <a:gd name="T11" fmla="*/ 104 h 104"/>
                <a:gd name="T12" fmla="*/ 42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2" y="104"/>
                  </a:moveTo>
                  <a:lnTo>
                    <a:pt x="189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4" name="Freeform 74"/>
            <p:cNvSpPr>
              <a:spLocks/>
            </p:cNvSpPr>
            <p:nvPr userDrawn="1"/>
          </p:nvSpPr>
          <p:spPr bwMode="auto">
            <a:xfrm>
              <a:off x="4595" y="4285"/>
              <a:ext cx="126" cy="35"/>
            </a:xfrm>
            <a:custGeom>
              <a:avLst/>
              <a:gdLst>
                <a:gd name="T0" fmla="*/ 42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2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2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5" name="Freeform 75"/>
            <p:cNvSpPr>
              <a:spLocks/>
            </p:cNvSpPr>
            <p:nvPr userDrawn="1"/>
          </p:nvSpPr>
          <p:spPr bwMode="auto">
            <a:xfrm>
              <a:off x="1029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8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8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6" name="Freeform 76"/>
            <p:cNvSpPr>
              <a:spLocks/>
            </p:cNvSpPr>
            <p:nvPr userDrawn="1"/>
          </p:nvSpPr>
          <p:spPr bwMode="auto">
            <a:xfrm>
              <a:off x="4001" y="4285"/>
              <a:ext cx="126" cy="35"/>
            </a:xfrm>
            <a:custGeom>
              <a:avLst/>
              <a:gdLst>
                <a:gd name="T0" fmla="*/ 41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93 w 377"/>
                <a:gd name="T9" fmla="*/ 3 h 104"/>
                <a:gd name="T10" fmla="*/ 193 w 377"/>
                <a:gd name="T11" fmla="*/ 3 h 104"/>
                <a:gd name="T12" fmla="*/ 188 w 377"/>
                <a:gd name="T13" fmla="*/ 0 h 104"/>
                <a:gd name="T14" fmla="*/ 0 w 377"/>
                <a:gd name="T15" fmla="*/ 104 h 104"/>
                <a:gd name="T16" fmla="*/ 41 w 377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41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7" name="Freeform 77"/>
            <p:cNvSpPr>
              <a:spLocks/>
            </p:cNvSpPr>
            <p:nvPr userDrawn="1"/>
          </p:nvSpPr>
          <p:spPr bwMode="auto">
            <a:xfrm>
              <a:off x="731" y="4285"/>
              <a:ext cx="126" cy="35"/>
            </a:xfrm>
            <a:custGeom>
              <a:avLst/>
              <a:gdLst>
                <a:gd name="T0" fmla="*/ 44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4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4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4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8" name="Freeform 78"/>
            <p:cNvSpPr>
              <a:spLocks/>
            </p:cNvSpPr>
            <p:nvPr userDrawn="1"/>
          </p:nvSpPr>
          <p:spPr bwMode="auto">
            <a:xfrm>
              <a:off x="3704" y="4285"/>
              <a:ext cx="125" cy="35"/>
            </a:xfrm>
            <a:custGeom>
              <a:avLst/>
              <a:gdLst>
                <a:gd name="T0" fmla="*/ 42 w 376"/>
                <a:gd name="T1" fmla="*/ 104 h 104"/>
                <a:gd name="T2" fmla="*/ 189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9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9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9" name="Freeform 79"/>
            <p:cNvSpPr>
              <a:spLocks/>
            </p:cNvSpPr>
            <p:nvPr userDrawn="1"/>
          </p:nvSpPr>
          <p:spPr bwMode="auto">
            <a:xfrm>
              <a:off x="3407" y="4285"/>
              <a:ext cx="125" cy="35"/>
            </a:xfrm>
            <a:custGeom>
              <a:avLst/>
              <a:gdLst>
                <a:gd name="T0" fmla="*/ 41 w 375"/>
                <a:gd name="T1" fmla="*/ 104 h 104"/>
                <a:gd name="T2" fmla="*/ 188 w 375"/>
                <a:gd name="T3" fmla="*/ 23 h 104"/>
                <a:gd name="T4" fmla="*/ 334 w 375"/>
                <a:gd name="T5" fmla="*/ 104 h 104"/>
                <a:gd name="T6" fmla="*/ 375 w 375"/>
                <a:gd name="T7" fmla="*/ 104 h 104"/>
                <a:gd name="T8" fmla="*/ 188 w 375"/>
                <a:gd name="T9" fmla="*/ 0 h 104"/>
                <a:gd name="T10" fmla="*/ 0 w 375"/>
                <a:gd name="T11" fmla="*/ 104 h 104"/>
                <a:gd name="T12" fmla="*/ 41 w 3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104">
                  <a:moveTo>
                    <a:pt x="41" y="104"/>
                  </a:moveTo>
                  <a:lnTo>
                    <a:pt x="188" y="23"/>
                  </a:lnTo>
                  <a:lnTo>
                    <a:pt x="334" y="104"/>
                  </a:lnTo>
                  <a:lnTo>
                    <a:pt x="375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0" name="Freeform 80"/>
            <p:cNvSpPr>
              <a:spLocks/>
            </p:cNvSpPr>
            <p:nvPr userDrawn="1"/>
          </p:nvSpPr>
          <p:spPr bwMode="auto">
            <a:xfrm>
              <a:off x="4298" y="4285"/>
              <a:ext cx="126" cy="35"/>
            </a:xfrm>
            <a:custGeom>
              <a:avLst/>
              <a:gdLst>
                <a:gd name="T0" fmla="*/ 189 w 377"/>
                <a:gd name="T1" fmla="*/ 0 h 104"/>
                <a:gd name="T2" fmla="*/ 189 w 377"/>
                <a:gd name="T3" fmla="*/ 0 h 104"/>
                <a:gd name="T4" fmla="*/ 0 w 377"/>
                <a:gd name="T5" fmla="*/ 104 h 104"/>
                <a:gd name="T6" fmla="*/ 42 w 377"/>
                <a:gd name="T7" fmla="*/ 104 h 104"/>
                <a:gd name="T8" fmla="*/ 189 w 377"/>
                <a:gd name="T9" fmla="*/ 23 h 104"/>
                <a:gd name="T10" fmla="*/ 336 w 377"/>
                <a:gd name="T11" fmla="*/ 104 h 104"/>
                <a:gd name="T12" fmla="*/ 377 w 377"/>
                <a:gd name="T13" fmla="*/ 104 h 104"/>
                <a:gd name="T14" fmla="*/ 189 w 377"/>
                <a:gd name="T15" fmla="*/ 0 h 104"/>
                <a:gd name="T16" fmla="*/ 189 w 377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04">
                  <a:moveTo>
                    <a:pt x="189" y="0"/>
                  </a:moveTo>
                  <a:lnTo>
                    <a:pt x="189" y="0"/>
                  </a:lnTo>
                  <a:lnTo>
                    <a:pt x="0" y="104"/>
                  </a:lnTo>
                  <a:lnTo>
                    <a:pt x="42" y="104"/>
                  </a:lnTo>
                  <a:lnTo>
                    <a:pt x="189" y="23"/>
                  </a:lnTo>
                  <a:lnTo>
                    <a:pt x="336" y="104"/>
                  </a:lnTo>
                  <a:lnTo>
                    <a:pt x="377" y="104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1" name="Freeform 81"/>
            <p:cNvSpPr>
              <a:spLocks/>
            </p:cNvSpPr>
            <p:nvPr userDrawn="1"/>
          </p:nvSpPr>
          <p:spPr bwMode="auto">
            <a:xfrm>
              <a:off x="2515" y="4285"/>
              <a:ext cx="125" cy="35"/>
            </a:xfrm>
            <a:custGeom>
              <a:avLst/>
              <a:gdLst>
                <a:gd name="T0" fmla="*/ 41 w 377"/>
                <a:gd name="T1" fmla="*/ 104 h 104"/>
                <a:gd name="T2" fmla="*/ 188 w 377"/>
                <a:gd name="T3" fmla="*/ 23 h 104"/>
                <a:gd name="T4" fmla="*/ 335 w 377"/>
                <a:gd name="T5" fmla="*/ 104 h 104"/>
                <a:gd name="T6" fmla="*/ 377 w 377"/>
                <a:gd name="T7" fmla="*/ 104 h 104"/>
                <a:gd name="T8" fmla="*/ 188 w 377"/>
                <a:gd name="T9" fmla="*/ 0 h 104"/>
                <a:gd name="T10" fmla="*/ 0 w 377"/>
                <a:gd name="T11" fmla="*/ 104 h 104"/>
                <a:gd name="T12" fmla="*/ 41 w 377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104">
                  <a:moveTo>
                    <a:pt x="41" y="104"/>
                  </a:moveTo>
                  <a:lnTo>
                    <a:pt x="188" y="23"/>
                  </a:lnTo>
                  <a:lnTo>
                    <a:pt x="335" y="104"/>
                  </a:lnTo>
                  <a:lnTo>
                    <a:pt x="377" y="104"/>
                  </a:lnTo>
                  <a:lnTo>
                    <a:pt x="188" y="0"/>
                  </a:lnTo>
                  <a:lnTo>
                    <a:pt x="0" y="104"/>
                  </a:lnTo>
                  <a:lnTo>
                    <a:pt x="41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2" name="Freeform 82"/>
            <p:cNvSpPr>
              <a:spLocks/>
            </p:cNvSpPr>
            <p:nvPr userDrawn="1"/>
          </p:nvSpPr>
          <p:spPr bwMode="auto">
            <a:xfrm>
              <a:off x="3109" y="4285"/>
              <a:ext cx="126" cy="35"/>
            </a:xfrm>
            <a:custGeom>
              <a:avLst/>
              <a:gdLst>
                <a:gd name="T0" fmla="*/ 42 w 376"/>
                <a:gd name="T1" fmla="*/ 104 h 104"/>
                <a:gd name="T2" fmla="*/ 187 w 376"/>
                <a:gd name="T3" fmla="*/ 23 h 104"/>
                <a:gd name="T4" fmla="*/ 334 w 376"/>
                <a:gd name="T5" fmla="*/ 104 h 104"/>
                <a:gd name="T6" fmla="*/ 376 w 376"/>
                <a:gd name="T7" fmla="*/ 104 h 104"/>
                <a:gd name="T8" fmla="*/ 187 w 376"/>
                <a:gd name="T9" fmla="*/ 0 h 104"/>
                <a:gd name="T10" fmla="*/ 0 w 376"/>
                <a:gd name="T11" fmla="*/ 104 h 104"/>
                <a:gd name="T12" fmla="*/ 42 w 376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04">
                  <a:moveTo>
                    <a:pt x="42" y="104"/>
                  </a:moveTo>
                  <a:lnTo>
                    <a:pt x="187" y="23"/>
                  </a:lnTo>
                  <a:lnTo>
                    <a:pt x="334" y="104"/>
                  </a:lnTo>
                  <a:lnTo>
                    <a:pt x="376" y="104"/>
                  </a:lnTo>
                  <a:lnTo>
                    <a:pt x="187" y="0"/>
                  </a:lnTo>
                  <a:lnTo>
                    <a:pt x="0" y="104"/>
                  </a:lnTo>
                  <a:lnTo>
                    <a:pt x="42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3" name="Freeform 83"/>
            <p:cNvSpPr>
              <a:spLocks/>
            </p:cNvSpPr>
            <p:nvPr userDrawn="1"/>
          </p:nvSpPr>
          <p:spPr bwMode="auto">
            <a:xfrm>
              <a:off x="2812" y="4285"/>
              <a:ext cx="126" cy="35"/>
            </a:xfrm>
            <a:custGeom>
              <a:avLst/>
              <a:gdLst>
                <a:gd name="T0" fmla="*/ 43 w 378"/>
                <a:gd name="T1" fmla="*/ 104 h 104"/>
                <a:gd name="T2" fmla="*/ 189 w 378"/>
                <a:gd name="T3" fmla="*/ 23 h 104"/>
                <a:gd name="T4" fmla="*/ 336 w 378"/>
                <a:gd name="T5" fmla="*/ 104 h 104"/>
                <a:gd name="T6" fmla="*/ 378 w 378"/>
                <a:gd name="T7" fmla="*/ 104 h 104"/>
                <a:gd name="T8" fmla="*/ 189 w 378"/>
                <a:gd name="T9" fmla="*/ 0 h 104"/>
                <a:gd name="T10" fmla="*/ 0 w 378"/>
                <a:gd name="T11" fmla="*/ 104 h 104"/>
                <a:gd name="T12" fmla="*/ 43 w 378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104">
                  <a:moveTo>
                    <a:pt x="43" y="104"/>
                  </a:moveTo>
                  <a:lnTo>
                    <a:pt x="189" y="23"/>
                  </a:lnTo>
                  <a:lnTo>
                    <a:pt x="336" y="104"/>
                  </a:lnTo>
                  <a:lnTo>
                    <a:pt x="378" y="104"/>
                  </a:lnTo>
                  <a:lnTo>
                    <a:pt x="189" y="0"/>
                  </a:lnTo>
                  <a:lnTo>
                    <a:pt x="0" y="104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4" name="Freeform 84"/>
            <p:cNvSpPr>
              <a:spLocks/>
            </p:cNvSpPr>
            <p:nvPr userDrawn="1"/>
          </p:nvSpPr>
          <p:spPr bwMode="auto">
            <a:xfrm>
              <a:off x="2159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5" name="Freeform 85"/>
            <p:cNvSpPr>
              <a:spLocks/>
            </p:cNvSpPr>
            <p:nvPr userDrawn="1"/>
          </p:nvSpPr>
          <p:spPr bwMode="auto">
            <a:xfrm>
              <a:off x="2754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6" name="Freeform 86"/>
            <p:cNvSpPr>
              <a:spLocks/>
            </p:cNvSpPr>
            <p:nvPr userDrawn="1"/>
          </p:nvSpPr>
          <p:spPr bwMode="auto">
            <a:xfrm>
              <a:off x="2456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7" name="Freeform 87"/>
            <p:cNvSpPr>
              <a:spLocks/>
            </p:cNvSpPr>
            <p:nvPr userDrawn="1"/>
          </p:nvSpPr>
          <p:spPr bwMode="auto">
            <a:xfrm>
              <a:off x="1862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8 w 726"/>
                <a:gd name="T9" fmla="*/ 3 h 200"/>
                <a:gd name="T10" fmla="*/ 368 w 726"/>
                <a:gd name="T11" fmla="*/ 3 h 200"/>
                <a:gd name="T12" fmla="*/ 363 w 726"/>
                <a:gd name="T13" fmla="*/ 0 h 200"/>
                <a:gd name="T14" fmla="*/ 0 w 726"/>
                <a:gd name="T15" fmla="*/ 200 h 200"/>
                <a:gd name="T16" fmla="*/ 42 w 726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8" name="Freeform 88"/>
            <p:cNvSpPr>
              <a:spLocks/>
            </p:cNvSpPr>
            <p:nvPr userDrawn="1"/>
          </p:nvSpPr>
          <p:spPr bwMode="auto">
            <a:xfrm>
              <a:off x="1565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9" name="Freeform 89"/>
            <p:cNvSpPr>
              <a:spLocks/>
            </p:cNvSpPr>
            <p:nvPr userDrawn="1"/>
          </p:nvSpPr>
          <p:spPr bwMode="auto">
            <a:xfrm>
              <a:off x="376" y="4253"/>
              <a:ext cx="242" cy="67"/>
            </a:xfrm>
            <a:custGeom>
              <a:avLst/>
              <a:gdLst>
                <a:gd name="T0" fmla="*/ 41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1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1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0" name="Freeform 90"/>
            <p:cNvSpPr>
              <a:spLocks/>
            </p:cNvSpPr>
            <p:nvPr userDrawn="1"/>
          </p:nvSpPr>
          <p:spPr bwMode="auto">
            <a:xfrm>
              <a:off x="79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1" name="Freeform 91"/>
            <p:cNvSpPr>
              <a:spLocks/>
            </p:cNvSpPr>
            <p:nvPr userDrawn="1"/>
          </p:nvSpPr>
          <p:spPr bwMode="auto">
            <a:xfrm>
              <a:off x="0" y="4307"/>
              <a:ext cx="24" cy="13"/>
            </a:xfrm>
            <a:custGeom>
              <a:avLst/>
              <a:gdLst>
                <a:gd name="T0" fmla="*/ 0 w 71"/>
                <a:gd name="T1" fmla="*/ 23 h 39"/>
                <a:gd name="T2" fmla="*/ 29 w 71"/>
                <a:gd name="T3" fmla="*/ 39 h 39"/>
                <a:gd name="T4" fmla="*/ 71 w 71"/>
                <a:gd name="T5" fmla="*/ 39 h 39"/>
                <a:gd name="T6" fmla="*/ 0 w 71"/>
                <a:gd name="T7" fmla="*/ 0 h 39"/>
                <a:gd name="T8" fmla="*/ 0 w 71"/>
                <a:gd name="T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9">
                  <a:moveTo>
                    <a:pt x="0" y="23"/>
                  </a:moveTo>
                  <a:lnTo>
                    <a:pt x="29" y="39"/>
                  </a:lnTo>
                  <a:lnTo>
                    <a:pt x="71" y="39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2" name="Freeform 92"/>
            <p:cNvSpPr>
              <a:spLocks/>
            </p:cNvSpPr>
            <p:nvPr userDrawn="1"/>
          </p:nvSpPr>
          <p:spPr bwMode="auto">
            <a:xfrm>
              <a:off x="67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3" name="Freeform 93"/>
            <p:cNvSpPr>
              <a:spLocks/>
            </p:cNvSpPr>
            <p:nvPr userDrawn="1"/>
          </p:nvSpPr>
          <p:spPr bwMode="auto">
            <a:xfrm>
              <a:off x="1267" y="4253"/>
              <a:ext cx="243" cy="67"/>
            </a:xfrm>
            <a:custGeom>
              <a:avLst/>
              <a:gdLst>
                <a:gd name="T0" fmla="*/ 43 w 727"/>
                <a:gd name="T1" fmla="*/ 200 h 200"/>
                <a:gd name="T2" fmla="*/ 364 w 727"/>
                <a:gd name="T3" fmla="*/ 23 h 200"/>
                <a:gd name="T4" fmla="*/ 686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3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3" y="200"/>
                  </a:moveTo>
                  <a:lnTo>
                    <a:pt x="364" y="23"/>
                  </a:lnTo>
                  <a:lnTo>
                    <a:pt x="686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3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4" name="Freeform 94"/>
            <p:cNvSpPr>
              <a:spLocks/>
            </p:cNvSpPr>
            <p:nvPr userDrawn="1"/>
          </p:nvSpPr>
          <p:spPr bwMode="auto">
            <a:xfrm>
              <a:off x="3051" y="4253"/>
              <a:ext cx="242" cy="67"/>
            </a:xfrm>
            <a:custGeom>
              <a:avLst/>
              <a:gdLst>
                <a:gd name="T0" fmla="*/ 42 w 728"/>
                <a:gd name="T1" fmla="*/ 200 h 200"/>
                <a:gd name="T2" fmla="*/ 363 w 728"/>
                <a:gd name="T3" fmla="*/ 23 h 200"/>
                <a:gd name="T4" fmla="*/ 684 w 728"/>
                <a:gd name="T5" fmla="*/ 200 h 200"/>
                <a:gd name="T6" fmla="*/ 728 w 728"/>
                <a:gd name="T7" fmla="*/ 200 h 200"/>
                <a:gd name="T8" fmla="*/ 363 w 728"/>
                <a:gd name="T9" fmla="*/ 0 h 200"/>
                <a:gd name="T10" fmla="*/ 0 w 728"/>
                <a:gd name="T11" fmla="*/ 200 h 200"/>
                <a:gd name="T12" fmla="*/ 42 w 728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8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5" name="Freeform 95"/>
            <p:cNvSpPr>
              <a:spLocks/>
            </p:cNvSpPr>
            <p:nvPr userDrawn="1"/>
          </p:nvSpPr>
          <p:spPr bwMode="auto">
            <a:xfrm>
              <a:off x="5429" y="4253"/>
              <a:ext cx="242" cy="67"/>
            </a:xfrm>
            <a:custGeom>
              <a:avLst/>
              <a:gdLst>
                <a:gd name="T0" fmla="*/ 41 w 727"/>
                <a:gd name="T1" fmla="*/ 200 h 200"/>
                <a:gd name="T2" fmla="*/ 364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1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1" y="200"/>
                  </a:moveTo>
                  <a:lnTo>
                    <a:pt x="364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6" name="Freeform 96"/>
            <p:cNvSpPr>
              <a:spLocks/>
            </p:cNvSpPr>
            <p:nvPr userDrawn="1"/>
          </p:nvSpPr>
          <p:spPr bwMode="auto">
            <a:xfrm>
              <a:off x="970" y="4253"/>
              <a:ext cx="243" cy="67"/>
            </a:xfrm>
            <a:custGeom>
              <a:avLst/>
              <a:gdLst>
                <a:gd name="T0" fmla="*/ 41 w 727"/>
                <a:gd name="T1" fmla="*/ 200 h 200"/>
                <a:gd name="T2" fmla="*/ 363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3 w 727"/>
                <a:gd name="T9" fmla="*/ 0 h 200"/>
                <a:gd name="T10" fmla="*/ 0 w 727"/>
                <a:gd name="T11" fmla="*/ 200 h 200"/>
                <a:gd name="T12" fmla="*/ 41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1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7" name="Freeform 97"/>
            <p:cNvSpPr>
              <a:spLocks/>
            </p:cNvSpPr>
            <p:nvPr userDrawn="1"/>
          </p:nvSpPr>
          <p:spPr bwMode="auto">
            <a:xfrm>
              <a:off x="5131" y="4253"/>
              <a:ext cx="243" cy="67"/>
            </a:xfrm>
            <a:custGeom>
              <a:avLst/>
              <a:gdLst>
                <a:gd name="T0" fmla="*/ 42 w 727"/>
                <a:gd name="T1" fmla="*/ 200 h 200"/>
                <a:gd name="T2" fmla="*/ 363 w 727"/>
                <a:gd name="T3" fmla="*/ 23 h 200"/>
                <a:gd name="T4" fmla="*/ 684 w 727"/>
                <a:gd name="T5" fmla="*/ 200 h 200"/>
                <a:gd name="T6" fmla="*/ 727 w 727"/>
                <a:gd name="T7" fmla="*/ 200 h 200"/>
                <a:gd name="T8" fmla="*/ 363 w 727"/>
                <a:gd name="T9" fmla="*/ 0 h 200"/>
                <a:gd name="T10" fmla="*/ 0 w 727"/>
                <a:gd name="T11" fmla="*/ 200 h 200"/>
                <a:gd name="T12" fmla="*/ 42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7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8" name="Freeform 98"/>
            <p:cNvSpPr>
              <a:spLocks/>
            </p:cNvSpPr>
            <p:nvPr userDrawn="1"/>
          </p:nvSpPr>
          <p:spPr bwMode="auto">
            <a:xfrm>
              <a:off x="394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8 w 726"/>
                <a:gd name="T9" fmla="*/ 3 h 200"/>
                <a:gd name="T10" fmla="*/ 368 w 726"/>
                <a:gd name="T11" fmla="*/ 3 h 200"/>
                <a:gd name="T12" fmla="*/ 363 w 726"/>
                <a:gd name="T13" fmla="*/ 0 h 200"/>
                <a:gd name="T14" fmla="*/ 0 w 726"/>
                <a:gd name="T15" fmla="*/ 200 h 200"/>
                <a:gd name="T16" fmla="*/ 42 w 726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9" name="Freeform 99"/>
            <p:cNvSpPr>
              <a:spLocks/>
            </p:cNvSpPr>
            <p:nvPr userDrawn="1"/>
          </p:nvSpPr>
          <p:spPr bwMode="auto">
            <a:xfrm>
              <a:off x="4537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0" name="Freeform 100"/>
            <p:cNvSpPr>
              <a:spLocks/>
            </p:cNvSpPr>
            <p:nvPr userDrawn="1"/>
          </p:nvSpPr>
          <p:spPr bwMode="auto">
            <a:xfrm>
              <a:off x="4240" y="4253"/>
              <a:ext cx="242" cy="67"/>
            </a:xfrm>
            <a:custGeom>
              <a:avLst/>
              <a:gdLst>
                <a:gd name="T0" fmla="*/ 363 w 726"/>
                <a:gd name="T1" fmla="*/ 0 h 200"/>
                <a:gd name="T2" fmla="*/ 363 w 726"/>
                <a:gd name="T3" fmla="*/ 0 h 200"/>
                <a:gd name="T4" fmla="*/ 0 w 726"/>
                <a:gd name="T5" fmla="*/ 200 h 200"/>
                <a:gd name="T6" fmla="*/ 42 w 726"/>
                <a:gd name="T7" fmla="*/ 200 h 200"/>
                <a:gd name="T8" fmla="*/ 363 w 726"/>
                <a:gd name="T9" fmla="*/ 23 h 200"/>
                <a:gd name="T10" fmla="*/ 684 w 726"/>
                <a:gd name="T11" fmla="*/ 200 h 200"/>
                <a:gd name="T12" fmla="*/ 726 w 726"/>
                <a:gd name="T13" fmla="*/ 200 h 200"/>
                <a:gd name="T14" fmla="*/ 363 w 726"/>
                <a:gd name="T15" fmla="*/ 0 h 200"/>
                <a:gd name="T16" fmla="*/ 363 w 726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200">
                  <a:moveTo>
                    <a:pt x="363" y="0"/>
                  </a:move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1" name="Freeform 101"/>
            <p:cNvSpPr>
              <a:spLocks/>
            </p:cNvSpPr>
            <p:nvPr userDrawn="1"/>
          </p:nvSpPr>
          <p:spPr bwMode="auto">
            <a:xfrm>
              <a:off x="7509" y="4253"/>
              <a:ext cx="172" cy="67"/>
            </a:xfrm>
            <a:custGeom>
              <a:avLst/>
              <a:gdLst>
                <a:gd name="T0" fmla="*/ 42 w 516"/>
                <a:gd name="T1" fmla="*/ 200 h 200"/>
                <a:gd name="T2" fmla="*/ 363 w 516"/>
                <a:gd name="T3" fmla="*/ 23 h 200"/>
                <a:gd name="T4" fmla="*/ 516 w 516"/>
                <a:gd name="T5" fmla="*/ 106 h 200"/>
                <a:gd name="T6" fmla="*/ 516 w 516"/>
                <a:gd name="T7" fmla="*/ 83 h 200"/>
                <a:gd name="T8" fmla="*/ 363 w 516"/>
                <a:gd name="T9" fmla="*/ 0 h 200"/>
                <a:gd name="T10" fmla="*/ 0 w 516"/>
                <a:gd name="T11" fmla="*/ 200 h 200"/>
                <a:gd name="T12" fmla="*/ 42 w 51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200">
                  <a:moveTo>
                    <a:pt x="42" y="200"/>
                  </a:moveTo>
                  <a:lnTo>
                    <a:pt x="363" y="23"/>
                  </a:lnTo>
                  <a:lnTo>
                    <a:pt x="516" y="106"/>
                  </a:lnTo>
                  <a:lnTo>
                    <a:pt x="516" y="83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2" name="Freeform 102"/>
            <p:cNvSpPr>
              <a:spLocks/>
            </p:cNvSpPr>
            <p:nvPr userDrawn="1"/>
          </p:nvSpPr>
          <p:spPr bwMode="auto">
            <a:xfrm>
              <a:off x="4834" y="4253"/>
              <a:ext cx="242" cy="67"/>
            </a:xfrm>
            <a:custGeom>
              <a:avLst/>
              <a:gdLst>
                <a:gd name="T0" fmla="*/ 41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1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1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3" name="Freeform 103"/>
            <p:cNvSpPr>
              <a:spLocks/>
            </p:cNvSpPr>
            <p:nvPr userDrawn="1"/>
          </p:nvSpPr>
          <p:spPr bwMode="auto">
            <a:xfrm>
              <a:off x="5726" y="4253"/>
              <a:ext cx="242" cy="67"/>
            </a:xfrm>
            <a:custGeom>
              <a:avLst/>
              <a:gdLst>
                <a:gd name="T0" fmla="*/ 41 w 725"/>
                <a:gd name="T1" fmla="*/ 200 h 200"/>
                <a:gd name="T2" fmla="*/ 362 w 725"/>
                <a:gd name="T3" fmla="*/ 23 h 200"/>
                <a:gd name="T4" fmla="*/ 684 w 725"/>
                <a:gd name="T5" fmla="*/ 200 h 200"/>
                <a:gd name="T6" fmla="*/ 725 w 725"/>
                <a:gd name="T7" fmla="*/ 200 h 200"/>
                <a:gd name="T8" fmla="*/ 362 w 725"/>
                <a:gd name="T9" fmla="*/ 0 h 200"/>
                <a:gd name="T10" fmla="*/ 0 w 725"/>
                <a:gd name="T11" fmla="*/ 200 h 200"/>
                <a:gd name="T12" fmla="*/ 41 w 725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5" h="200">
                  <a:moveTo>
                    <a:pt x="41" y="200"/>
                  </a:moveTo>
                  <a:lnTo>
                    <a:pt x="362" y="23"/>
                  </a:lnTo>
                  <a:lnTo>
                    <a:pt x="684" y="200"/>
                  </a:lnTo>
                  <a:lnTo>
                    <a:pt x="725" y="200"/>
                  </a:lnTo>
                  <a:lnTo>
                    <a:pt x="362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4" name="Freeform 104"/>
            <p:cNvSpPr>
              <a:spLocks/>
            </p:cNvSpPr>
            <p:nvPr userDrawn="1"/>
          </p:nvSpPr>
          <p:spPr bwMode="auto">
            <a:xfrm>
              <a:off x="6023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5" name="Freeform 105"/>
            <p:cNvSpPr>
              <a:spLocks/>
            </p:cNvSpPr>
            <p:nvPr userDrawn="1"/>
          </p:nvSpPr>
          <p:spPr bwMode="auto">
            <a:xfrm>
              <a:off x="7212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6" name="Freeform 106"/>
            <p:cNvSpPr>
              <a:spLocks/>
            </p:cNvSpPr>
            <p:nvPr userDrawn="1"/>
          </p:nvSpPr>
          <p:spPr bwMode="auto">
            <a:xfrm>
              <a:off x="6915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5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5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7" name="Freeform 107"/>
            <p:cNvSpPr>
              <a:spLocks/>
            </p:cNvSpPr>
            <p:nvPr userDrawn="1"/>
          </p:nvSpPr>
          <p:spPr bwMode="auto">
            <a:xfrm>
              <a:off x="6618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8" name="Freeform 108"/>
            <p:cNvSpPr>
              <a:spLocks/>
            </p:cNvSpPr>
            <p:nvPr userDrawn="1"/>
          </p:nvSpPr>
          <p:spPr bwMode="auto">
            <a:xfrm>
              <a:off x="6321" y="4253"/>
              <a:ext cx="241" cy="67"/>
            </a:xfrm>
            <a:custGeom>
              <a:avLst/>
              <a:gdLst>
                <a:gd name="T0" fmla="*/ 41 w 725"/>
                <a:gd name="T1" fmla="*/ 200 h 200"/>
                <a:gd name="T2" fmla="*/ 362 w 725"/>
                <a:gd name="T3" fmla="*/ 23 h 200"/>
                <a:gd name="T4" fmla="*/ 684 w 725"/>
                <a:gd name="T5" fmla="*/ 200 h 200"/>
                <a:gd name="T6" fmla="*/ 725 w 725"/>
                <a:gd name="T7" fmla="*/ 200 h 200"/>
                <a:gd name="T8" fmla="*/ 367 w 725"/>
                <a:gd name="T9" fmla="*/ 3 h 200"/>
                <a:gd name="T10" fmla="*/ 367 w 725"/>
                <a:gd name="T11" fmla="*/ 3 h 200"/>
                <a:gd name="T12" fmla="*/ 362 w 725"/>
                <a:gd name="T13" fmla="*/ 0 h 200"/>
                <a:gd name="T14" fmla="*/ 0 w 725"/>
                <a:gd name="T15" fmla="*/ 200 h 200"/>
                <a:gd name="T16" fmla="*/ 41 w 725"/>
                <a:gd name="T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5" h="200">
                  <a:moveTo>
                    <a:pt x="41" y="200"/>
                  </a:moveTo>
                  <a:lnTo>
                    <a:pt x="362" y="23"/>
                  </a:lnTo>
                  <a:lnTo>
                    <a:pt x="684" y="200"/>
                  </a:lnTo>
                  <a:lnTo>
                    <a:pt x="725" y="200"/>
                  </a:lnTo>
                  <a:lnTo>
                    <a:pt x="367" y="3"/>
                  </a:lnTo>
                  <a:lnTo>
                    <a:pt x="367" y="3"/>
                  </a:lnTo>
                  <a:lnTo>
                    <a:pt x="362" y="0"/>
                  </a:lnTo>
                  <a:lnTo>
                    <a:pt x="0" y="200"/>
                  </a:lnTo>
                  <a:lnTo>
                    <a:pt x="41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9" name="Freeform 109"/>
            <p:cNvSpPr>
              <a:spLocks/>
            </p:cNvSpPr>
            <p:nvPr userDrawn="1"/>
          </p:nvSpPr>
          <p:spPr bwMode="auto">
            <a:xfrm>
              <a:off x="3348" y="4253"/>
              <a:ext cx="242" cy="67"/>
            </a:xfrm>
            <a:custGeom>
              <a:avLst/>
              <a:gdLst>
                <a:gd name="T0" fmla="*/ 42 w 727"/>
                <a:gd name="T1" fmla="*/ 200 h 200"/>
                <a:gd name="T2" fmla="*/ 364 w 727"/>
                <a:gd name="T3" fmla="*/ 23 h 200"/>
                <a:gd name="T4" fmla="*/ 685 w 727"/>
                <a:gd name="T5" fmla="*/ 200 h 200"/>
                <a:gd name="T6" fmla="*/ 727 w 727"/>
                <a:gd name="T7" fmla="*/ 200 h 200"/>
                <a:gd name="T8" fmla="*/ 364 w 727"/>
                <a:gd name="T9" fmla="*/ 0 h 200"/>
                <a:gd name="T10" fmla="*/ 0 w 727"/>
                <a:gd name="T11" fmla="*/ 200 h 200"/>
                <a:gd name="T12" fmla="*/ 42 w 727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00">
                  <a:moveTo>
                    <a:pt x="42" y="200"/>
                  </a:moveTo>
                  <a:lnTo>
                    <a:pt x="364" y="23"/>
                  </a:lnTo>
                  <a:lnTo>
                    <a:pt x="685" y="200"/>
                  </a:lnTo>
                  <a:lnTo>
                    <a:pt x="727" y="200"/>
                  </a:lnTo>
                  <a:lnTo>
                    <a:pt x="364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0" name="Freeform 110"/>
            <p:cNvSpPr>
              <a:spLocks/>
            </p:cNvSpPr>
            <p:nvPr userDrawn="1"/>
          </p:nvSpPr>
          <p:spPr bwMode="auto">
            <a:xfrm>
              <a:off x="3646" y="4253"/>
              <a:ext cx="242" cy="67"/>
            </a:xfrm>
            <a:custGeom>
              <a:avLst/>
              <a:gdLst>
                <a:gd name="T0" fmla="*/ 42 w 726"/>
                <a:gd name="T1" fmla="*/ 200 h 200"/>
                <a:gd name="T2" fmla="*/ 363 w 726"/>
                <a:gd name="T3" fmla="*/ 23 h 200"/>
                <a:gd name="T4" fmla="*/ 684 w 726"/>
                <a:gd name="T5" fmla="*/ 200 h 200"/>
                <a:gd name="T6" fmla="*/ 726 w 726"/>
                <a:gd name="T7" fmla="*/ 200 h 200"/>
                <a:gd name="T8" fmla="*/ 363 w 726"/>
                <a:gd name="T9" fmla="*/ 0 h 200"/>
                <a:gd name="T10" fmla="*/ 0 w 726"/>
                <a:gd name="T11" fmla="*/ 200 h 200"/>
                <a:gd name="T12" fmla="*/ 42 w 726"/>
                <a:gd name="T1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6" h="200">
                  <a:moveTo>
                    <a:pt x="42" y="200"/>
                  </a:moveTo>
                  <a:lnTo>
                    <a:pt x="363" y="23"/>
                  </a:lnTo>
                  <a:lnTo>
                    <a:pt x="684" y="200"/>
                  </a:lnTo>
                  <a:lnTo>
                    <a:pt x="726" y="200"/>
                  </a:lnTo>
                  <a:lnTo>
                    <a:pt x="363" y="0"/>
                  </a:lnTo>
                  <a:lnTo>
                    <a:pt x="0" y="20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1" name="Freeform 111"/>
            <p:cNvSpPr>
              <a:spLocks/>
            </p:cNvSpPr>
            <p:nvPr userDrawn="1"/>
          </p:nvSpPr>
          <p:spPr bwMode="auto">
            <a:xfrm>
              <a:off x="0" y="4221"/>
              <a:ext cx="7681" cy="90"/>
            </a:xfrm>
            <a:custGeom>
              <a:avLst/>
              <a:gdLst>
                <a:gd name="T0" fmla="*/ 21986 w 23043"/>
                <a:gd name="T1" fmla="*/ 7 h 269"/>
                <a:gd name="T2" fmla="*/ 21093 w 23043"/>
                <a:gd name="T3" fmla="*/ 7 h 269"/>
                <a:gd name="T4" fmla="*/ 20202 w 23043"/>
                <a:gd name="T5" fmla="*/ 7 h 269"/>
                <a:gd name="T6" fmla="*/ 19310 w 23043"/>
                <a:gd name="T7" fmla="*/ 7 h 269"/>
                <a:gd name="T8" fmla="*/ 18419 w 23043"/>
                <a:gd name="T9" fmla="*/ 7 h 269"/>
                <a:gd name="T10" fmla="*/ 17527 w 23043"/>
                <a:gd name="T11" fmla="*/ 7 h 269"/>
                <a:gd name="T12" fmla="*/ 16636 w 23043"/>
                <a:gd name="T13" fmla="*/ 7 h 269"/>
                <a:gd name="T14" fmla="*/ 15744 w 23043"/>
                <a:gd name="T15" fmla="*/ 7 h 269"/>
                <a:gd name="T16" fmla="*/ 14851 w 23043"/>
                <a:gd name="T17" fmla="*/ 7 h 269"/>
                <a:gd name="T18" fmla="*/ 13960 w 23043"/>
                <a:gd name="T19" fmla="*/ 7 h 269"/>
                <a:gd name="T20" fmla="*/ 13097 w 23043"/>
                <a:gd name="T21" fmla="*/ 7 h 269"/>
                <a:gd name="T22" fmla="*/ 12206 w 23043"/>
                <a:gd name="T23" fmla="*/ 7 h 269"/>
                <a:gd name="T24" fmla="*/ 11313 w 23043"/>
                <a:gd name="T25" fmla="*/ 7 h 269"/>
                <a:gd name="T26" fmla="*/ 10421 w 23043"/>
                <a:gd name="T27" fmla="*/ 7 h 269"/>
                <a:gd name="T28" fmla="*/ 9530 w 23043"/>
                <a:gd name="T29" fmla="*/ 7 h 269"/>
                <a:gd name="T30" fmla="*/ 8638 w 23043"/>
                <a:gd name="T31" fmla="*/ 7 h 269"/>
                <a:gd name="T32" fmla="*/ 7747 w 23043"/>
                <a:gd name="T33" fmla="*/ 7 h 269"/>
                <a:gd name="T34" fmla="*/ 6855 w 23043"/>
                <a:gd name="T35" fmla="*/ 7 h 269"/>
                <a:gd name="T36" fmla="*/ 5964 w 23043"/>
                <a:gd name="T37" fmla="*/ 7 h 269"/>
                <a:gd name="T38" fmla="*/ 5072 w 23043"/>
                <a:gd name="T39" fmla="*/ 7 h 269"/>
                <a:gd name="T40" fmla="*/ 4179 w 23043"/>
                <a:gd name="T41" fmla="*/ 7 h 269"/>
                <a:gd name="T42" fmla="*/ 3288 w 23043"/>
                <a:gd name="T43" fmla="*/ 7 h 269"/>
                <a:gd name="T44" fmla="*/ 2396 w 23043"/>
                <a:gd name="T45" fmla="*/ 7 h 269"/>
                <a:gd name="T46" fmla="*/ 1505 w 23043"/>
                <a:gd name="T47" fmla="*/ 7 h 269"/>
                <a:gd name="T48" fmla="*/ 614 w 23043"/>
                <a:gd name="T49" fmla="*/ 7 h 269"/>
                <a:gd name="T50" fmla="*/ 0 w 23043"/>
                <a:gd name="T51" fmla="*/ 161 h 269"/>
                <a:gd name="T52" fmla="*/ 599 w 23043"/>
                <a:gd name="T53" fmla="*/ 23 h 269"/>
                <a:gd name="T54" fmla="*/ 1937 w 23043"/>
                <a:gd name="T55" fmla="*/ 269 h 269"/>
                <a:gd name="T56" fmla="*/ 3274 w 23043"/>
                <a:gd name="T57" fmla="*/ 23 h 269"/>
                <a:gd name="T58" fmla="*/ 4611 w 23043"/>
                <a:gd name="T59" fmla="*/ 269 h 269"/>
                <a:gd name="T60" fmla="*/ 5949 w 23043"/>
                <a:gd name="T61" fmla="*/ 23 h 269"/>
                <a:gd name="T62" fmla="*/ 6396 w 23043"/>
                <a:gd name="T63" fmla="*/ 269 h 269"/>
                <a:gd name="T64" fmla="*/ 7732 w 23043"/>
                <a:gd name="T65" fmla="*/ 23 h 269"/>
                <a:gd name="T66" fmla="*/ 9070 w 23043"/>
                <a:gd name="T67" fmla="*/ 269 h 269"/>
                <a:gd name="T68" fmla="*/ 10408 w 23043"/>
                <a:gd name="T69" fmla="*/ 23 h 269"/>
                <a:gd name="T70" fmla="*/ 11745 w 23043"/>
                <a:gd name="T71" fmla="*/ 269 h 269"/>
                <a:gd name="T72" fmla="*/ 12636 w 23043"/>
                <a:gd name="T73" fmla="*/ 269 h 269"/>
                <a:gd name="T74" fmla="*/ 13529 w 23043"/>
                <a:gd name="T75" fmla="*/ 269 h 269"/>
                <a:gd name="T76" fmla="*/ 14421 w 23043"/>
                <a:gd name="T77" fmla="*/ 269 h 269"/>
                <a:gd name="T78" fmla="*/ 15757 w 23043"/>
                <a:gd name="T79" fmla="*/ 23 h 269"/>
                <a:gd name="T80" fmla="*/ 17095 w 23043"/>
                <a:gd name="T81" fmla="*/ 269 h 269"/>
                <a:gd name="T82" fmla="*/ 18433 w 23043"/>
                <a:gd name="T83" fmla="*/ 23 h 269"/>
                <a:gd name="T84" fmla="*/ 19771 w 23043"/>
                <a:gd name="T85" fmla="*/ 269 h 269"/>
                <a:gd name="T86" fmla="*/ 20216 w 23043"/>
                <a:gd name="T87" fmla="*/ 23 h 269"/>
                <a:gd name="T88" fmla="*/ 21554 w 23043"/>
                <a:gd name="T89" fmla="*/ 269 h 269"/>
                <a:gd name="T90" fmla="*/ 22890 w 23043"/>
                <a:gd name="T91" fmla="*/ 23 h 269"/>
                <a:gd name="T92" fmla="*/ 22890 w 23043"/>
                <a:gd name="T9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3" h="269">
                  <a:moveTo>
                    <a:pt x="22445" y="246"/>
                  </a:moveTo>
                  <a:lnTo>
                    <a:pt x="22013" y="7"/>
                  </a:lnTo>
                  <a:lnTo>
                    <a:pt x="21986" y="7"/>
                  </a:lnTo>
                  <a:lnTo>
                    <a:pt x="21554" y="246"/>
                  </a:lnTo>
                  <a:lnTo>
                    <a:pt x="21122" y="7"/>
                  </a:lnTo>
                  <a:lnTo>
                    <a:pt x="21093" y="7"/>
                  </a:lnTo>
                  <a:lnTo>
                    <a:pt x="20662" y="246"/>
                  </a:lnTo>
                  <a:lnTo>
                    <a:pt x="20230" y="7"/>
                  </a:lnTo>
                  <a:lnTo>
                    <a:pt x="20202" y="7"/>
                  </a:lnTo>
                  <a:lnTo>
                    <a:pt x="19771" y="246"/>
                  </a:lnTo>
                  <a:lnTo>
                    <a:pt x="19339" y="7"/>
                  </a:lnTo>
                  <a:lnTo>
                    <a:pt x="19310" y="7"/>
                  </a:lnTo>
                  <a:lnTo>
                    <a:pt x="18878" y="246"/>
                  </a:lnTo>
                  <a:lnTo>
                    <a:pt x="18447" y="7"/>
                  </a:lnTo>
                  <a:lnTo>
                    <a:pt x="18419" y="7"/>
                  </a:lnTo>
                  <a:lnTo>
                    <a:pt x="17987" y="246"/>
                  </a:lnTo>
                  <a:lnTo>
                    <a:pt x="17554" y="7"/>
                  </a:lnTo>
                  <a:lnTo>
                    <a:pt x="17527" y="7"/>
                  </a:lnTo>
                  <a:lnTo>
                    <a:pt x="17095" y="246"/>
                  </a:lnTo>
                  <a:lnTo>
                    <a:pt x="16663" y="7"/>
                  </a:lnTo>
                  <a:lnTo>
                    <a:pt x="16636" y="7"/>
                  </a:lnTo>
                  <a:lnTo>
                    <a:pt x="16204" y="246"/>
                  </a:lnTo>
                  <a:lnTo>
                    <a:pt x="15771" y="7"/>
                  </a:lnTo>
                  <a:lnTo>
                    <a:pt x="15744" y="7"/>
                  </a:lnTo>
                  <a:lnTo>
                    <a:pt x="15312" y="246"/>
                  </a:lnTo>
                  <a:lnTo>
                    <a:pt x="14880" y="7"/>
                  </a:lnTo>
                  <a:lnTo>
                    <a:pt x="14851" y="7"/>
                  </a:lnTo>
                  <a:lnTo>
                    <a:pt x="14421" y="246"/>
                  </a:lnTo>
                  <a:lnTo>
                    <a:pt x="13989" y="7"/>
                  </a:lnTo>
                  <a:lnTo>
                    <a:pt x="13960" y="7"/>
                  </a:lnTo>
                  <a:lnTo>
                    <a:pt x="13536" y="241"/>
                  </a:lnTo>
                  <a:lnTo>
                    <a:pt x="13529" y="246"/>
                  </a:lnTo>
                  <a:lnTo>
                    <a:pt x="13097" y="7"/>
                  </a:lnTo>
                  <a:lnTo>
                    <a:pt x="13068" y="7"/>
                  </a:lnTo>
                  <a:lnTo>
                    <a:pt x="12636" y="246"/>
                  </a:lnTo>
                  <a:lnTo>
                    <a:pt x="12206" y="7"/>
                  </a:lnTo>
                  <a:lnTo>
                    <a:pt x="12177" y="7"/>
                  </a:lnTo>
                  <a:lnTo>
                    <a:pt x="11745" y="246"/>
                  </a:lnTo>
                  <a:lnTo>
                    <a:pt x="11313" y="7"/>
                  </a:lnTo>
                  <a:lnTo>
                    <a:pt x="11285" y="7"/>
                  </a:lnTo>
                  <a:lnTo>
                    <a:pt x="10853" y="246"/>
                  </a:lnTo>
                  <a:lnTo>
                    <a:pt x="10421" y="7"/>
                  </a:lnTo>
                  <a:lnTo>
                    <a:pt x="10394" y="7"/>
                  </a:lnTo>
                  <a:lnTo>
                    <a:pt x="9962" y="246"/>
                  </a:lnTo>
                  <a:lnTo>
                    <a:pt x="9530" y="7"/>
                  </a:lnTo>
                  <a:lnTo>
                    <a:pt x="9502" y="7"/>
                  </a:lnTo>
                  <a:lnTo>
                    <a:pt x="9070" y="246"/>
                  </a:lnTo>
                  <a:lnTo>
                    <a:pt x="8638" y="7"/>
                  </a:lnTo>
                  <a:lnTo>
                    <a:pt x="8609" y="7"/>
                  </a:lnTo>
                  <a:lnTo>
                    <a:pt x="8179" y="246"/>
                  </a:lnTo>
                  <a:lnTo>
                    <a:pt x="7747" y="7"/>
                  </a:lnTo>
                  <a:lnTo>
                    <a:pt x="7718" y="7"/>
                  </a:lnTo>
                  <a:lnTo>
                    <a:pt x="7287" y="246"/>
                  </a:lnTo>
                  <a:lnTo>
                    <a:pt x="6855" y="7"/>
                  </a:lnTo>
                  <a:lnTo>
                    <a:pt x="6826" y="7"/>
                  </a:lnTo>
                  <a:lnTo>
                    <a:pt x="6396" y="246"/>
                  </a:lnTo>
                  <a:lnTo>
                    <a:pt x="5964" y="7"/>
                  </a:lnTo>
                  <a:lnTo>
                    <a:pt x="5935" y="7"/>
                  </a:lnTo>
                  <a:lnTo>
                    <a:pt x="5503" y="246"/>
                  </a:lnTo>
                  <a:lnTo>
                    <a:pt x="5072" y="7"/>
                  </a:lnTo>
                  <a:lnTo>
                    <a:pt x="5044" y="7"/>
                  </a:lnTo>
                  <a:lnTo>
                    <a:pt x="4611" y="246"/>
                  </a:lnTo>
                  <a:lnTo>
                    <a:pt x="4179" y="7"/>
                  </a:lnTo>
                  <a:lnTo>
                    <a:pt x="4152" y="7"/>
                  </a:lnTo>
                  <a:lnTo>
                    <a:pt x="3720" y="246"/>
                  </a:lnTo>
                  <a:lnTo>
                    <a:pt x="3288" y="7"/>
                  </a:lnTo>
                  <a:lnTo>
                    <a:pt x="3261" y="7"/>
                  </a:lnTo>
                  <a:lnTo>
                    <a:pt x="2829" y="246"/>
                  </a:lnTo>
                  <a:lnTo>
                    <a:pt x="2396" y="7"/>
                  </a:lnTo>
                  <a:lnTo>
                    <a:pt x="2369" y="7"/>
                  </a:lnTo>
                  <a:lnTo>
                    <a:pt x="1937" y="246"/>
                  </a:lnTo>
                  <a:lnTo>
                    <a:pt x="1505" y="7"/>
                  </a:lnTo>
                  <a:lnTo>
                    <a:pt x="1476" y="7"/>
                  </a:lnTo>
                  <a:lnTo>
                    <a:pt x="1046" y="246"/>
                  </a:lnTo>
                  <a:lnTo>
                    <a:pt x="614" y="7"/>
                  </a:lnTo>
                  <a:lnTo>
                    <a:pt x="585" y="7"/>
                  </a:lnTo>
                  <a:lnTo>
                    <a:pt x="154" y="246"/>
                  </a:lnTo>
                  <a:lnTo>
                    <a:pt x="0" y="161"/>
                  </a:lnTo>
                  <a:lnTo>
                    <a:pt x="0" y="184"/>
                  </a:lnTo>
                  <a:lnTo>
                    <a:pt x="154" y="269"/>
                  </a:lnTo>
                  <a:lnTo>
                    <a:pt x="599" y="23"/>
                  </a:lnTo>
                  <a:lnTo>
                    <a:pt x="1046" y="269"/>
                  </a:lnTo>
                  <a:lnTo>
                    <a:pt x="1491" y="23"/>
                  </a:lnTo>
                  <a:lnTo>
                    <a:pt x="1937" y="269"/>
                  </a:lnTo>
                  <a:lnTo>
                    <a:pt x="2382" y="23"/>
                  </a:lnTo>
                  <a:lnTo>
                    <a:pt x="2829" y="269"/>
                  </a:lnTo>
                  <a:lnTo>
                    <a:pt x="3274" y="23"/>
                  </a:lnTo>
                  <a:lnTo>
                    <a:pt x="3720" y="269"/>
                  </a:lnTo>
                  <a:lnTo>
                    <a:pt x="4166" y="23"/>
                  </a:lnTo>
                  <a:lnTo>
                    <a:pt x="4611" y="269"/>
                  </a:lnTo>
                  <a:lnTo>
                    <a:pt x="5058" y="23"/>
                  </a:lnTo>
                  <a:lnTo>
                    <a:pt x="5503" y="269"/>
                  </a:lnTo>
                  <a:lnTo>
                    <a:pt x="5949" y="23"/>
                  </a:lnTo>
                  <a:lnTo>
                    <a:pt x="6394" y="269"/>
                  </a:lnTo>
                  <a:lnTo>
                    <a:pt x="6396" y="269"/>
                  </a:lnTo>
                  <a:lnTo>
                    <a:pt x="6396" y="269"/>
                  </a:lnTo>
                  <a:lnTo>
                    <a:pt x="6841" y="23"/>
                  </a:lnTo>
                  <a:lnTo>
                    <a:pt x="7287" y="269"/>
                  </a:lnTo>
                  <a:lnTo>
                    <a:pt x="7732" y="23"/>
                  </a:lnTo>
                  <a:lnTo>
                    <a:pt x="8179" y="269"/>
                  </a:lnTo>
                  <a:lnTo>
                    <a:pt x="8624" y="23"/>
                  </a:lnTo>
                  <a:lnTo>
                    <a:pt x="9070" y="269"/>
                  </a:lnTo>
                  <a:lnTo>
                    <a:pt x="9515" y="23"/>
                  </a:lnTo>
                  <a:lnTo>
                    <a:pt x="9962" y="269"/>
                  </a:lnTo>
                  <a:lnTo>
                    <a:pt x="10408" y="23"/>
                  </a:lnTo>
                  <a:lnTo>
                    <a:pt x="10853" y="269"/>
                  </a:lnTo>
                  <a:lnTo>
                    <a:pt x="11300" y="23"/>
                  </a:lnTo>
                  <a:lnTo>
                    <a:pt x="11745" y="269"/>
                  </a:lnTo>
                  <a:lnTo>
                    <a:pt x="12191" y="23"/>
                  </a:lnTo>
                  <a:lnTo>
                    <a:pt x="12636" y="269"/>
                  </a:lnTo>
                  <a:lnTo>
                    <a:pt x="12636" y="269"/>
                  </a:lnTo>
                  <a:lnTo>
                    <a:pt x="12636" y="269"/>
                  </a:lnTo>
                  <a:lnTo>
                    <a:pt x="13083" y="23"/>
                  </a:lnTo>
                  <a:lnTo>
                    <a:pt x="13529" y="269"/>
                  </a:lnTo>
                  <a:lnTo>
                    <a:pt x="13536" y="264"/>
                  </a:lnTo>
                  <a:lnTo>
                    <a:pt x="13974" y="23"/>
                  </a:lnTo>
                  <a:lnTo>
                    <a:pt x="14421" y="269"/>
                  </a:lnTo>
                  <a:lnTo>
                    <a:pt x="14866" y="23"/>
                  </a:lnTo>
                  <a:lnTo>
                    <a:pt x="15312" y="269"/>
                  </a:lnTo>
                  <a:lnTo>
                    <a:pt x="15757" y="23"/>
                  </a:lnTo>
                  <a:lnTo>
                    <a:pt x="16204" y="269"/>
                  </a:lnTo>
                  <a:lnTo>
                    <a:pt x="16650" y="23"/>
                  </a:lnTo>
                  <a:lnTo>
                    <a:pt x="17095" y="269"/>
                  </a:lnTo>
                  <a:lnTo>
                    <a:pt x="17541" y="23"/>
                  </a:lnTo>
                  <a:lnTo>
                    <a:pt x="17987" y="269"/>
                  </a:lnTo>
                  <a:lnTo>
                    <a:pt x="18433" y="23"/>
                  </a:lnTo>
                  <a:lnTo>
                    <a:pt x="18878" y="269"/>
                  </a:lnTo>
                  <a:lnTo>
                    <a:pt x="19324" y="23"/>
                  </a:lnTo>
                  <a:lnTo>
                    <a:pt x="19771" y="269"/>
                  </a:lnTo>
                  <a:lnTo>
                    <a:pt x="19771" y="269"/>
                  </a:lnTo>
                  <a:lnTo>
                    <a:pt x="19771" y="269"/>
                  </a:lnTo>
                  <a:lnTo>
                    <a:pt x="20216" y="23"/>
                  </a:lnTo>
                  <a:lnTo>
                    <a:pt x="20662" y="269"/>
                  </a:lnTo>
                  <a:lnTo>
                    <a:pt x="21107" y="23"/>
                  </a:lnTo>
                  <a:lnTo>
                    <a:pt x="21554" y="269"/>
                  </a:lnTo>
                  <a:lnTo>
                    <a:pt x="21999" y="23"/>
                  </a:lnTo>
                  <a:lnTo>
                    <a:pt x="22445" y="269"/>
                  </a:lnTo>
                  <a:lnTo>
                    <a:pt x="22890" y="23"/>
                  </a:lnTo>
                  <a:lnTo>
                    <a:pt x="23043" y="106"/>
                  </a:lnTo>
                  <a:lnTo>
                    <a:pt x="23043" y="83"/>
                  </a:lnTo>
                  <a:lnTo>
                    <a:pt x="22890" y="0"/>
                  </a:lnTo>
                  <a:lnTo>
                    <a:pt x="22445" y="246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2" name="Freeform 112"/>
            <p:cNvSpPr>
              <a:spLocks/>
            </p:cNvSpPr>
            <p:nvPr userDrawn="1"/>
          </p:nvSpPr>
          <p:spPr bwMode="auto">
            <a:xfrm>
              <a:off x="7382" y="4189"/>
              <a:ext cx="299" cy="90"/>
            </a:xfrm>
            <a:custGeom>
              <a:avLst/>
              <a:gdLst>
                <a:gd name="T0" fmla="*/ 582 w 897"/>
                <a:gd name="T1" fmla="*/ 91 h 269"/>
                <a:gd name="T2" fmla="*/ 582 w 897"/>
                <a:gd name="T3" fmla="*/ 104 h 269"/>
                <a:gd name="T4" fmla="*/ 556 w 897"/>
                <a:gd name="T5" fmla="*/ 104 h 269"/>
                <a:gd name="T6" fmla="*/ 299 w 897"/>
                <a:gd name="T7" fmla="*/ 246 h 269"/>
                <a:gd name="T8" fmla="*/ 42 w 897"/>
                <a:gd name="T9" fmla="*/ 104 h 269"/>
                <a:gd name="T10" fmla="*/ 0 w 897"/>
                <a:gd name="T11" fmla="*/ 104 h 269"/>
                <a:gd name="T12" fmla="*/ 299 w 897"/>
                <a:gd name="T13" fmla="*/ 269 h 269"/>
                <a:gd name="T14" fmla="*/ 744 w 897"/>
                <a:gd name="T15" fmla="*/ 23 h 269"/>
                <a:gd name="T16" fmla="*/ 897 w 897"/>
                <a:gd name="T17" fmla="*/ 107 h 269"/>
                <a:gd name="T18" fmla="*/ 897 w 897"/>
                <a:gd name="T19" fmla="*/ 84 h 269"/>
                <a:gd name="T20" fmla="*/ 744 w 897"/>
                <a:gd name="T21" fmla="*/ 0 h 269"/>
                <a:gd name="T22" fmla="*/ 582 w 897"/>
                <a:gd name="T23" fmla="*/ 9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7" h="269">
                  <a:moveTo>
                    <a:pt x="582" y="91"/>
                  </a:moveTo>
                  <a:lnTo>
                    <a:pt x="582" y="104"/>
                  </a:lnTo>
                  <a:lnTo>
                    <a:pt x="556" y="104"/>
                  </a:lnTo>
                  <a:lnTo>
                    <a:pt x="299" y="246"/>
                  </a:lnTo>
                  <a:lnTo>
                    <a:pt x="42" y="104"/>
                  </a:lnTo>
                  <a:lnTo>
                    <a:pt x="0" y="104"/>
                  </a:lnTo>
                  <a:lnTo>
                    <a:pt x="299" y="269"/>
                  </a:lnTo>
                  <a:lnTo>
                    <a:pt x="744" y="23"/>
                  </a:lnTo>
                  <a:lnTo>
                    <a:pt x="897" y="107"/>
                  </a:lnTo>
                  <a:lnTo>
                    <a:pt x="897" y="84"/>
                  </a:lnTo>
                  <a:lnTo>
                    <a:pt x="744" y="0"/>
                  </a:lnTo>
                  <a:lnTo>
                    <a:pt x="582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3" name="Freeform 113"/>
            <p:cNvSpPr>
              <a:spLocks/>
            </p:cNvSpPr>
            <p:nvPr userDrawn="1"/>
          </p:nvSpPr>
          <p:spPr bwMode="auto">
            <a:xfrm>
              <a:off x="3518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4" name="Freeform 114"/>
            <p:cNvSpPr>
              <a:spLocks/>
            </p:cNvSpPr>
            <p:nvPr userDrawn="1"/>
          </p:nvSpPr>
          <p:spPr bwMode="auto">
            <a:xfrm>
              <a:off x="3816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8 w 597"/>
                <a:gd name="T5" fmla="*/ 142 h 165"/>
                <a:gd name="T6" fmla="*/ 41 w 597"/>
                <a:gd name="T7" fmla="*/ 0 h 165"/>
                <a:gd name="T8" fmla="*/ 0 w 597"/>
                <a:gd name="T9" fmla="*/ 0 h 165"/>
                <a:gd name="T10" fmla="*/ 298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5" name="Freeform 115"/>
            <p:cNvSpPr>
              <a:spLocks/>
            </p:cNvSpPr>
            <p:nvPr userDrawn="1"/>
          </p:nvSpPr>
          <p:spPr bwMode="auto">
            <a:xfrm>
              <a:off x="4113" y="4224"/>
              <a:ext cx="199" cy="55"/>
            </a:xfrm>
            <a:custGeom>
              <a:avLst/>
              <a:gdLst>
                <a:gd name="T0" fmla="*/ 298 w 598"/>
                <a:gd name="T1" fmla="*/ 164 h 164"/>
                <a:gd name="T2" fmla="*/ 298 w 598"/>
                <a:gd name="T3" fmla="*/ 164 h 164"/>
                <a:gd name="T4" fmla="*/ 598 w 598"/>
                <a:gd name="T5" fmla="*/ 0 h 164"/>
                <a:gd name="T6" fmla="*/ 556 w 598"/>
                <a:gd name="T7" fmla="*/ 0 h 164"/>
                <a:gd name="T8" fmla="*/ 298 w 598"/>
                <a:gd name="T9" fmla="*/ 141 h 164"/>
                <a:gd name="T10" fmla="*/ 42 w 598"/>
                <a:gd name="T11" fmla="*/ 0 h 164"/>
                <a:gd name="T12" fmla="*/ 0 w 598"/>
                <a:gd name="T13" fmla="*/ 0 h 164"/>
                <a:gd name="T14" fmla="*/ 298 w 598"/>
                <a:gd name="T15" fmla="*/ 164 h 164"/>
                <a:gd name="T16" fmla="*/ 298 w 598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4">
                  <a:moveTo>
                    <a:pt x="298" y="164"/>
                  </a:moveTo>
                  <a:lnTo>
                    <a:pt x="298" y="164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298" y="141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4"/>
                  </a:lnTo>
                  <a:lnTo>
                    <a:pt x="298" y="16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6" name="Freeform 116"/>
            <p:cNvSpPr>
              <a:spLocks/>
            </p:cNvSpPr>
            <p:nvPr userDrawn="1"/>
          </p:nvSpPr>
          <p:spPr bwMode="auto">
            <a:xfrm>
              <a:off x="3221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3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7" name="Freeform 117"/>
            <p:cNvSpPr>
              <a:spLocks/>
            </p:cNvSpPr>
            <p:nvPr userDrawn="1"/>
          </p:nvSpPr>
          <p:spPr bwMode="auto">
            <a:xfrm>
              <a:off x="2329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8" name="Freeform 118"/>
            <p:cNvSpPr>
              <a:spLocks/>
            </p:cNvSpPr>
            <p:nvPr userDrawn="1"/>
          </p:nvSpPr>
          <p:spPr bwMode="auto">
            <a:xfrm>
              <a:off x="4707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9" name="Freeform 119"/>
            <p:cNvSpPr>
              <a:spLocks/>
            </p:cNvSpPr>
            <p:nvPr userDrawn="1"/>
          </p:nvSpPr>
          <p:spPr bwMode="auto">
            <a:xfrm>
              <a:off x="2032" y="4224"/>
              <a:ext cx="199" cy="55"/>
            </a:xfrm>
            <a:custGeom>
              <a:avLst/>
              <a:gdLst>
                <a:gd name="T0" fmla="*/ 300 w 598"/>
                <a:gd name="T1" fmla="*/ 165 h 165"/>
                <a:gd name="T2" fmla="*/ 300 w 598"/>
                <a:gd name="T3" fmla="*/ 165 h 165"/>
                <a:gd name="T4" fmla="*/ 598 w 598"/>
                <a:gd name="T5" fmla="*/ 0 h 165"/>
                <a:gd name="T6" fmla="*/ 556 w 598"/>
                <a:gd name="T7" fmla="*/ 0 h 165"/>
                <a:gd name="T8" fmla="*/ 300 w 598"/>
                <a:gd name="T9" fmla="*/ 142 h 165"/>
                <a:gd name="T10" fmla="*/ 42 w 598"/>
                <a:gd name="T11" fmla="*/ 0 h 165"/>
                <a:gd name="T12" fmla="*/ 0 w 598"/>
                <a:gd name="T13" fmla="*/ 0 h 165"/>
                <a:gd name="T14" fmla="*/ 298 w 598"/>
                <a:gd name="T15" fmla="*/ 165 h 165"/>
                <a:gd name="T16" fmla="*/ 300 w 598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5">
                  <a:moveTo>
                    <a:pt x="300" y="165"/>
                  </a:moveTo>
                  <a:lnTo>
                    <a:pt x="300" y="165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300" y="16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0" name="Freeform 120"/>
            <p:cNvSpPr>
              <a:spLocks/>
            </p:cNvSpPr>
            <p:nvPr userDrawn="1"/>
          </p:nvSpPr>
          <p:spPr bwMode="auto">
            <a:xfrm>
              <a:off x="2924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1" name="Freeform 121"/>
            <p:cNvSpPr>
              <a:spLocks/>
            </p:cNvSpPr>
            <p:nvPr userDrawn="1"/>
          </p:nvSpPr>
          <p:spPr bwMode="auto">
            <a:xfrm>
              <a:off x="2626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2" name="Freeform 122"/>
            <p:cNvSpPr>
              <a:spLocks/>
            </p:cNvSpPr>
            <p:nvPr userDrawn="1"/>
          </p:nvSpPr>
          <p:spPr bwMode="auto">
            <a:xfrm>
              <a:off x="5599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3" name="Freeform 123"/>
            <p:cNvSpPr>
              <a:spLocks/>
            </p:cNvSpPr>
            <p:nvPr userDrawn="1"/>
          </p:nvSpPr>
          <p:spPr bwMode="auto">
            <a:xfrm>
              <a:off x="5896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9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9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4" name="Freeform 124"/>
            <p:cNvSpPr>
              <a:spLocks/>
            </p:cNvSpPr>
            <p:nvPr userDrawn="1"/>
          </p:nvSpPr>
          <p:spPr bwMode="auto">
            <a:xfrm>
              <a:off x="7085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5" name="Freeform 125"/>
            <p:cNvSpPr>
              <a:spLocks/>
            </p:cNvSpPr>
            <p:nvPr userDrawn="1"/>
          </p:nvSpPr>
          <p:spPr bwMode="auto">
            <a:xfrm>
              <a:off x="6193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6" name="Freeform 126"/>
            <p:cNvSpPr>
              <a:spLocks/>
            </p:cNvSpPr>
            <p:nvPr userDrawn="1"/>
          </p:nvSpPr>
          <p:spPr bwMode="auto">
            <a:xfrm>
              <a:off x="5004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5 w 597"/>
                <a:gd name="T3" fmla="*/ 0 h 165"/>
                <a:gd name="T4" fmla="*/ 299 w 597"/>
                <a:gd name="T5" fmla="*/ 142 h 165"/>
                <a:gd name="T6" fmla="*/ 41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5" y="0"/>
                  </a:lnTo>
                  <a:lnTo>
                    <a:pt x="299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7" name="Freeform 127"/>
            <p:cNvSpPr>
              <a:spLocks/>
            </p:cNvSpPr>
            <p:nvPr userDrawn="1"/>
          </p:nvSpPr>
          <p:spPr bwMode="auto">
            <a:xfrm>
              <a:off x="5301" y="4224"/>
              <a:ext cx="200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3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8" name="Freeform 128"/>
            <p:cNvSpPr>
              <a:spLocks/>
            </p:cNvSpPr>
            <p:nvPr userDrawn="1"/>
          </p:nvSpPr>
          <p:spPr bwMode="auto">
            <a:xfrm>
              <a:off x="6788" y="4224"/>
              <a:ext cx="199" cy="55"/>
            </a:xfrm>
            <a:custGeom>
              <a:avLst/>
              <a:gdLst>
                <a:gd name="T0" fmla="*/ 597 w 597"/>
                <a:gd name="T1" fmla="*/ 0 h 165"/>
                <a:gd name="T2" fmla="*/ 556 w 597"/>
                <a:gd name="T3" fmla="*/ 0 h 165"/>
                <a:gd name="T4" fmla="*/ 299 w 597"/>
                <a:gd name="T5" fmla="*/ 142 h 165"/>
                <a:gd name="T6" fmla="*/ 42 w 597"/>
                <a:gd name="T7" fmla="*/ 0 h 165"/>
                <a:gd name="T8" fmla="*/ 0 w 597"/>
                <a:gd name="T9" fmla="*/ 0 h 165"/>
                <a:gd name="T10" fmla="*/ 299 w 597"/>
                <a:gd name="T11" fmla="*/ 165 h 165"/>
                <a:gd name="T12" fmla="*/ 597 w 597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7" h="165">
                  <a:moveTo>
                    <a:pt x="597" y="0"/>
                  </a:moveTo>
                  <a:lnTo>
                    <a:pt x="556" y="0"/>
                  </a:lnTo>
                  <a:lnTo>
                    <a:pt x="299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9" name="Freeform 129"/>
            <p:cNvSpPr>
              <a:spLocks/>
            </p:cNvSpPr>
            <p:nvPr userDrawn="1"/>
          </p:nvSpPr>
          <p:spPr bwMode="auto">
            <a:xfrm>
              <a:off x="1438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0" name="Freeform 130"/>
            <p:cNvSpPr>
              <a:spLocks/>
            </p:cNvSpPr>
            <p:nvPr userDrawn="1"/>
          </p:nvSpPr>
          <p:spPr bwMode="auto">
            <a:xfrm>
              <a:off x="249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1" name="Freeform 131"/>
            <p:cNvSpPr>
              <a:spLocks/>
            </p:cNvSpPr>
            <p:nvPr userDrawn="1"/>
          </p:nvSpPr>
          <p:spPr bwMode="auto">
            <a:xfrm>
              <a:off x="1735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298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298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298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98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2" name="Freeform 132"/>
            <p:cNvSpPr>
              <a:spLocks/>
            </p:cNvSpPr>
            <p:nvPr userDrawn="1"/>
          </p:nvSpPr>
          <p:spPr bwMode="auto">
            <a:xfrm>
              <a:off x="0" y="4224"/>
              <a:ext cx="151" cy="55"/>
            </a:xfrm>
            <a:custGeom>
              <a:avLst/>
              <a:gdLst>
                <a:gd name="T0" fmla="*/ 410 w 452"/>
                <a:gd name="T1" fmla="*/ 0 h 165"/>
                <a:gd name="T2" fmla="*/ 154 w 452"/>
                <a:gd name="T3" fmla="*/ 142 h 165"/>
                <a:gd name="T4" fmla="*/ 0 w 452"/>
                <a:gd name="T5" fmla="*/ 57 h 165"/>
                <a:gd name="T6" fmla="*/ 0 w 452"/>
                <a:gd name="T7" fmla="*/ 80 h 165"/>
                <a:gd name="T8" fmla="*/ 154 w 452"/>
                <a:gd name="T9" fmla="*/ 165 h 165"/>
                <a:gd name="T10" fmla="*/ 452 w 452"/>
                <a:gd name="T11" fmla="*/ 0 h 165"/>
                <a:gd name="T12" fmla="*/ 410 w 45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65">
                  <a:moveTo>
                    <a:pt x="410" y="0"/>
                  </a:moveTo>
                  <a:lnTo>
                    <a:pt x="154" y="142"/>
                  </a:lnTo>
                  <a:lnTo>
                    <a:pt x="0" y="57"/>
                  </a:lnTo>
                  <a:lnTo>
                    <a:pt x="0" y="80"/>
                  </a:lnTo>
                  <a:lnTo>
                    <a:pt x="154" y="165"/>
                  </a:lnTo>
                  <a:lnTo>
                    <a:pt x="452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3" name="Freeform 133"/>
            <p:cNvSpPr>
              <a:spLocks/>
            </p:cNvSpPr>
            <p:nvPr userDrawn="1"/>
          </p:nvSpPr>
          <p:spPr bwMode="auto">
            <a:xfrm>
              <a:off x="4410" y="4224"/>
              <a:ext cx="199" cy="55"/>
            </a:xfrm>
            <a:custGeom>
              <a:avLst/>
              <a:gdLst>
                <a:gd name="T0" fmla="*/ 306 w 597"/>
                <a:gd name="T1" fmla="*/ 161 h 165"/>
                <a:gd name="T2" fmla="*/ 597 w 597"/>
                <a:gd name="T3" fmla="*/ 0 h 165"/>
                <a:gd name="T4" fmla="*/ 555 w 597"/>
                <a:gd name="T5" fmla="*/ 0 h 165"/>
                <a:gd name="T6" fmla="*/ 306 w 597"/>
                <a:gd name="T7" fmla="*/ 138 h 165"/>
                <a:gd name="T8" fmla="*/ 299 w 597"/>
                <a:gd name="T9" fmla="*/ 142 h 165"/>
                <a:gd name="T10" fmla="*/ 41 w 597"/>
                <a:gd name="T11" fmla="*/ 0 h 165"/>
                <a:gd name="T12" fmla="*/ 0 w 597"/>
                <a:gd name="T13" fmla="*/ 0 h 165"/>
                <a:gd name="T14" fmla="*/ 299 w 597"/>
                <a:gd name="T15" fmla="*/ 165 h 165"/>
                <a:gd name="T16" fmla="*/ 306 w 597"/>
                <a:gd name="T17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165">
                  <a:moveTo>
                    <a:pt x="306" y="161"/>
                  </a:moveTo>
                  <a:lnTo>
                    <a:pt x="597" y="0"/>
                  </a:lnTo>
                  <a:lnTo>
                    <a:pt x="555" y="0"/>
                  </a:lnTo>
                  <a:lnTo>
                    <a:pt x="306" y="138"/>
                  </a:lnTo>
                  <a:lnTo>
                    <a:pt x="299" y="142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99" y="165"/>
                  </a:lnTo>
                  <a:lnTo>
                    <a:pt x="306" y="16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4" name="Freeform 134"/>
            <p:cNvSpPr>
              <a:spLocks/>
            </p:cNvSpPr>
            <p:nvPr userDrawn="1"/>
          </p:nvSpPr>
          <p:spPr bwMode="auto">
            <a:xfrm>
              <a:off x="546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5" name="Freeform 135"/>
            <p:cNvSpPr>
              <a:spLocks/>
            </p:cNvSpPr>
            <p:nvPr userDrawn="1"/>
          </p:nvSpPr>
          <p:spPr bwMode="auto">
            <a:xfrm>
              <a:off x="6490" y="4224"/>
              <a:ext cx="200" cy="55"/>
            </a:xfrm>
            <a:custGeom>
              <a:avLst/>
              <a:gdLst>
                <a:gd name="T0" fmla="*/ 300 w 598"/>
                <a:gd name="T1" fmla="*/ 165 h 165"/>
                <a:gd name="T2" fmla="*/ 300 w 598"/>
                <a:gd name="T3" fmla="*/ 165 h 165"/>
                <a:gd name="T4" fmla="*/ 598 w 598"/>
                <a:gd name="T5" fmla="*/ 0 h 165"/>
                <a:gd name="T6" fmla="*/ 556 w 598"/>
                <a:gd name="T7" fmla="*/ 0 h 165"/>
                <a:gd name="T8" fmla="*/ 300 w 598"/>
                <a:gd name="T9" fmla="*/ 142 h 165"/>
                <a:gd name="T10" fmla="*/ 42 w 598"/>
                <a:gd name="T11" fmla="*/ 0 h 165"/>
                <a:gd name="T12" fmla="*/ 0 w 598"/>
                <a:gd name="T13" fmla="*/ 0 h 165"/>
                <a:gd name="T14" fmla="*/ 300 w 598"/>
                <a:gd name="T15" fmla="*/ 165 h 165"/>
                <a:gd name="T16" fmla="*/ 300 w 598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8" h="165">
                  <a:moveTo>
                    <a:pt x="300" y="165"/>
                  </a:moveTo>
                  <a:lnTo>
                    <a:pt x="300" y="165"/>
                  </a:lnTo>
                  <a:lnTo>
                    <a:pt x="598" y="0"/>
                  </a:ln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300" y="16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6" name="Freeform 136"/>
            <p:cNvSpPr>
              <a:spLocks/>
            </p:cNvSpPr>
            <p:nvPr userDrawn="1"/>
          </p:nvSpPr>
          <p:spPr bwMode="auto">
            <a:xfrm>
              <a:off x="1140" y="4224"/>
              <a:ext cx="200" cy="55"/>
            </a:xfrm>
            <a:custGeom>
              <a:avLst/>
              <a:gdLst>
                <a:gd name="T0" fmla="*/ 600 w 600"/>
                <a:gd name="T1" fmla="*/ 0 h 165"/>
                <a:gd name="T2" fmla="*/ 556 w 600"/>
                <a:gd name="T3" fmla="*/ 0 h 165"/>
                <a:gd name="T4" fmla="*/ 300 w 600"/>
                <a:gd name="T5" fmla="*/ 142 h 165"/>
                <a:gd name="T6" fmla="*/ 44 w 600"/>
                <a:gd name="T7" fmla="*/ 0 h 165"/>
                <a:gd name="T8" fmla="*/ 0 w 600"/>
                <a:gd name="T9" fmla="*/ 0 h 165"/>
                <a:gd name="T10" fmla="*/ 300 w 600"/>
                <a:gd name="T11" fmla="*/ 165 h 165"/>
                <a:gd name="T12" fmla="*/ 600 w 600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165">
                  <a:moveTo>
                    <a:pt x="600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7" name="Freeform 137"/>
            <p:cNvSpPr>
              <a:spLocks/>
            </p:cNvSpPr>
            <p:nvPr userDrawn="1"/>
          </p:nvSpPr>
          <p:spPr bwMode="auto">
            <a:xfrm>
              <a:off x="843" y="4224"/>
              <a:ext cx="199" cy="55"/>
            </a:xfrm>
            <a:custGeom>
              <a:avLst/>
              <a:gdLst>
                <a:gd name="T0" fmla="*/ 598 w 598"/>
                <a:gd name="T1" fmla="*/ 0 h 165"/>
                <a:gd name="T2" fmla="*/ 556 w 598"/>
                <a:gd name="T3" fmla="*/ 0 h 165"/>
                <a:gd name="T4" fmla="*/ 300 w 598"/>
                <a:gd name="T5" fmla="*/ 142 h 165"/>
                <a:gd name="T6" fmla="*/ 42 w 598"/>
                <a:gd name="T7" fmla="*/ 0 h 165"/>
                <a:gd name="T8" fmla="*/ 0 w 598"/>
                <a:gd name="T9" fmla="*/ 0 h 165"/>
                <a:gd name="T10" fmla="*/ 300 w 598"/>
                <a:gd name="T11" fmla="*/ 165 h 165"/>
                <a:gd name="T12" fmla="*/ 598 w 598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165">
                  <a:moveTo>
                    <a:pt x="598" y="0"/>
                  </a:moveTo>
                  <a:lnTo>
                    <a:pt x="556" y="0"/>
                  </a:lnTo>
                  <a:lnTo>
                    <a:pt x="300" y="1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300" y="16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8" name="Freeform 138"/>
            <p:cNvSpPr>
              <a:spLocks/>
            </p:cNvSpPr>
            <p:nvPr userDrawn="1"/>
          </p:nvSpPr>
          <p:spPr bwMode="auto">
            <a:xfrm>
              <a:off x="7576" y="399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9" name="Freeform 139"/>
            <p:cNvSpPr>
              <a:spLocks/>
            </p:cNvSpPr>
            <p:nvPr userDrawn="1"/>
          </p:nvSpPr>
          <p:spPr bwMode="auto">
            <a:xfrm>
              <a:off x="0" y="4050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0" name="Freeform 140"/>
            <p:cNvSpPr>
              <a:spLocks/>
            </p:cNvSpPr>
            <p:nvPr userDrawn="1"/>
          </p:nvSpPr>
          <p:spPr bwMode="auto">
            <a:xfrm>
              <a:off x="7576" y="412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1" name="Freeform 141"/>
            <p:cNvSpPr>
              <a:spLocks/>
            </p:cNvSpPr>
            <p:nvPr userDrawn="1"/>
          </p:nvSpPr>
          <p:spPr bwMode="auto">
            <a:xfrm>
              <a:off x="0" y="4178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2" name="Freeform 142"/>
            <p:cNvSpPr>
              <a:spLocks/>
            </p:cNvSpPr>
            <p:nvPr userDrawn="1"/>
          </p:nvSpPr>
          <p:spPr bwMode="auto">
            <a:xfrm>
              <a:off x="0" y="414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3" name="Freeform 143"/>
            <p:cNvSpPr>
              <a:spLocks/>
            </p:cNvSpPr>
            <p:nvPr userDrawn="1"/>
          </p:nvSpPr>
          <p:spPr bwMode="auto">
            <a:xfrm>
              <a:off x="7576" y="409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5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5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4" name="Freeform 144"/>
            <p:cNvSpPr>
              <a:spLocks/>
            </p:cNvSpPr>
            <p:nvPr userDrawn="1"/>
          </p:nvSpPr>
          <p:spPr bwMode="auto">
            <a:xfrm>
              <a:off x="7576" y="4062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5" name="Freeform 145"/>
            <p:cNvSpPr>
              <a:spLocks/>
            </p:cNvSpPr>
            <p:nvPr userDrawn="1"/>
          </p:nvSpPr>
          <p:spPr bwMode="auto">
            <a:xfrm>
              <a:off x="0" y="411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6" name="Freeform 146"/>
            <p:cNvSpPr>
              <a:spLocks/>
            </p:cNvSpPr>
            <p:nvPr userDrawn="1"/>
          </p:nvSpPr>
          <p:spPr bwMode="auto">
            <a:xfrm>
              <a:off x="0" y="408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5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7" name="Freeform 147"/>
            <p:cNvSpPr>
              <a:spLocks/>
            </p:cNvSpPr>
            <p:nvPr userDrawn="1"/>
          </p:nvSpPr>
          <p:spPr bwMode="auto">
            <a:xfrm>
              <a:off x="7576" y="403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8" name="Freeform 148"/>
            <p:cNvSpPr>
              <a:spLocks/>
            </p:cNvSpPr>
            <p:nvPr userDrawn="1"/>
          </p:nvSpPr>
          <p:spPr bwMode="auto">
            <a:xfrm>
              <a:off x="7576" y="383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9" name="Freeform 149"/>
            <p:cNvSpPr>
              <a:spLocks/>
            </p:cNvSpPr>
            <p:nvPr userDrawn="1"/>
          </p:nvSpPr>
          <p:spPr bwMode="auto">
            <a:xfrm>
              <a:off x="0" y="389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0" name="Freeform 150"/>
            <p:cNvSpPr>
              <a:spLocks/>
            </p:cNvSpPr>
            <p:nvPr userDrawn="1"/>
          </p:nvSpPr>
          <p:spPr bwMode="auto">
            <a:xfrm>
              <a:off x="7576" y="396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1" name="Freeform 151"/>
            <p:cNvSpPr>
              <a:spLocks/>
            </p:cNvSpPr>
            <p:nvPr userDrawn="1"/>
          </p:nvSpPr>
          <p:spPr bwMode="auto">
            <a:xfrm>
              <a:off x="0" y="4020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2" name="Freeform 152"/>
            <p:cNvSpPr>
              <a:spLocks/>
            </p:cNvSpPr>
            <p:nvPr userDrawn="1"/>
          </p:nvSpPr>
          <p:spPr bwMode="auto">
            <a:xfrm>
              <a:off x="0" y="3988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4 h 111"/>
                <a:gd name="T4" fmla="*/ 0 w 315"/>
                <a:gd name="T5" fmla="*/ 27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3" name="Freeform 153"/>
            <p:cNvSpPr>
              <a:spLocks/>
            </p:cNvSpPr>
            <p:nvPr userDrawn="1"/>
          </p:nvSpPr>
          <p:spPr bwMode="auto">
            <a:xfrm>
              <a:off x="7576" y="393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4" name="Freeform 154"/>
            <p:cNvSpPr>
              <a:spLocks/>
            </p:cNvSpPr>
            <p:nvPr userDrawn="1"/>
          </p:nvSpPr>
          <p:spPr bwMode="auto">
            <a:xfrm>
              <a:off x="7576" y="390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5" name="Freeform 155"/>
            <p:cNvSpPr>
              <a:spLocks/>
            </p:cNvSpPr>
            <p:nvPr userDrawn="1"/>
          </p:nvSpPr>
          <p:spPr bwMode="auto">
            <a:xfrm>
              <a:off x="0" y="395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6" name="Freeform 156"/>
            <p:cNvSpPr>
              <a:spLocks/>
            </p:cNvSpPr>
            <p:nvPr userDrawn="1"/>
          </p:nvSpPr>
          <p:spPr bwMode="auto">
            <a:xfrm>
              <a:off x="0" y="392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7" name="Freeform 157"/>
            <p:cNvSpPr>
              <a:spLocks/>
            </p:cNvSpPr>
            <p:nvPr userDrawn="1"/>
          </p:nvSpPr>
          <p:spPr bwMode="auto">
            <a:xfrm>
              <a:off x="7576" y="3871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8" name="Freeform 158"/>
            <p:cNvSpPr>
              <a:spLocks/>
            </p:cNvSpPr>
            <p:nvPr userDrawn="1"/>
          </p:nvSpPr>
          <p:spPr bwMode="auto">
            <a:xfrm>
              <a:off x="0" y="373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9" name="Freeform 159"/>
            <p:cNvSpPr>
              <a:spLocks/>
            </p:cNvSpPr>
            <p:nvPr userDrawn="1"/>
          </p:nvSpPr>
          <p:spPr bwMode="auto">
            <a:xfrm>
              <a:off x="7576" y="368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0" name="Freeform 160"/>
            <p:cNvSpPr>
              <a:spLocks/>
            </p:cNvSpPr>
            <p:nvPr userDrawn="1"/>
          </p:nvSpPr>
          <p:spPr bwMode="auto">
            <a:xfrm>
              <a:off x="0" y="386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1" name="Freeform 161"/>
            <p:cNvSpPr>
              <a:spLocks/>
            </p:cNvSpPr>
            <p:nvPr userDrawn="1"/>
          </p:nvSpPr>
          <p:spPr bwMode="auto">
            <a:xfrm>
              <a:off x="7576" y="380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2" name="Freeform 162"/>
            <p:cNvSpPr>
              <a:spLocks/>
            </p:cNvSpPr>
            <p:nvPr userDrawn="1"/>
          </p:nvSpPr>
          <p:spPr bwMode="auto">
            <a:xfrm>
              <a:off x="0" y="3829"/>
              <a:ext cx="105" cy="37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3" name="Freeform 163"/>
            <p:cNvSpPr>
              <a:spLocks/>
            </p:cNvSpPr>
            <p:nvPr userDrawn="1"/>
          </p:nvSpPr>
          <p:spPr bwMode="auto">
            <a:xfrm>
              <a:off x="7576" y="3776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4" name="Freeform 164"/>
            <p:cNvSpPr>
              <a:spLocks/>
            </p:cNvSpPr>
            <p:nvPr userDrawn="1"/>
          </p:nvSpPr>
          <p:spPr bwMode="auto">
            <a:xfrm>
              <a:off x="0" y="379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5" name="Freeform 165"/>
            <p:cNvSpPr>
              <a:spLocks/>
            </p:cNvSpPr>
            <p:nvPr userDrawn="1"/>
          </p:nvSpPr>
          <p:spPr bwMode="auto">
            <a:xfrm>
              <a:off x="7576" y="374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6" name="Freeform 166"/>
            <p:cNvSpPr>
              <a:spLocks/>
            </p:cNvSpPr>
            <p:nvPr userDrawn="1"/>
          </p:nvSpPr>
          <p:spPr bwMode="auto">
            <a:xfrm>
              <a:off x="0" y="376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7" name="Freeform 167"/>
            <p:cNvSpPr>
              <a:spLocks/>
            </p:cNvSpPr>
            <p:nvPr userDrawn="1"/>
          </p:nvSpPr>
          <p:spPr bwMode="auto">
            <a:xfrm>
              <a:off x="7576" y="371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8" name="Freeform 168"/>
            <p:cNvSpPr>
              <a:spLocks/>
            </p:cNvSpPr>
            <p:nvPr userDrawn="1"/>
          </p:nvSpPr>
          <p:spPr bwMode="auto">
            <a:xfrm>
              <a:off x="7576" y="3522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9" name="Freeform 169"/>
            <p:cNvSpPr>
              <a:spLocks/>
            </p:cNvSpPr>
            <p:nvPr userDrawn="1"/>
          </p:nvSpPr>
          <p:spPr bwMode="auto">
            <a:xfrm>
              <a:off x="0" y="357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0" name="Freeform 170"/>
            <p:cNvSpPr>
              <a:spLocks/>
            </p:cNvSpPr>
            <p:nvPr userDrawn="1"/>
          </p:nvSpPr>
          <p:spPr bwMode="auto">
            <a:xfrm>
              <a:off x="7576" y="3650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5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5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1" name="Freeform 171"/>
            <p:cNvSpPr>
              <a:spLocks/>
            </p:cNvSpPr>
            <p:nvPr userDrawn="1"/>
          </p:nvSpPr>
          <p:spPr bwMode="auto">
            <a:xfrm>
              <a:off x="0" y="370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2" name="Freeform 172"/>
            <p:cNvSpPr>
              <a:spLocks/>
            </p:cNvSpPr>
            <p:nvPr userDrawn="1"/>
          </p:nvSpPr>
          <p:spPr bwMode="auto">
            <a:xfrm>
              <a:off x="7576" y="361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3" name="Freeform 173"/>
            <p:cNvSpPr>
              <a:spLocks/>
            </p:cNvSpPr>
            <p:nvPr userDrawn="1"/>
          </p:nvSpPr>
          <p:spPr bwMode="auto">
            <a:xfrm>
              <a:off x="0" y="3670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4" name="Freeform 174"/>
            <p:cNvSpPr>
              <a:spLocks/>
            </p:cNvSpPr>
            <p:nvPr userDrawn="1"/>
          </p:nvSpPr>
          <p:spPr bwMode="auto">
            <a:xfrm>
              <a:off x="7576" y="358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5" name="Freeform 175"/>
            <p:cNvSpPr>
              <a:spLocks/>
            </p:cNvSpPr>
            <p:nvPr userDrawn="1"/>
          </p:nvSpPr>
          <p:spPr bwMode="auto">
            <a:xfrm>
              <a:off x="0" y="3638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6" name="Freeform 176"/>
            <p:cNvSpPr>
              <a:spLocks/>
            </p:cNvSpPr>
            <p:nvPr userDrawn="1"/>
          </p:nvSpPr>
          <p:spPr bwMode="auto">
            <a:xfrm>
              <a:off x="7576" y="355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7" name="Freeform 177"/>
            <p:cNvSpPr>
              <a:spLocks/>
            </p:cNvSpPr>
            <p:nvPr userDrawn="1"/>
          </p:nvSpPr>
          <p:spPr bwMode="auto">
            <a:xfrm>
              <a:off x="0" y="3606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5 h 111"/>
                <a:gd name="T4" fmla="*/ 0 w 315"/>
                <a:gd name="T5" fmla="*/ 28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8" name="Freeform 178"/>
            <p:cNvSpPr>
              <a:spLocks/>
            </p:cNvSpPr>
            <p:nvPr userDrawn="1"/>
          </p:nvSpPr>
          <p:spPr bwMode="auto">
            <a:xfrm>
              <a:off x="0" y="341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9" name="Freeform 179"/>
            <p:cNvSpPr>
              <a:spLocks/>
            </p:cNvSpPr>
            <p:nvPr userDrawn="1"/>
          </p:nvSpPr>
          <p:spPr bwMode="auto">
            <a:xfrm>
              <a:off x="7576" y="336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0" name="Freeform 180"/>
            <p:cNvSpPr>
              <a:spLocks/>
            </p:cNvSpPr>
            <p:nvPr userDrawn="1"/>
          </p:nvSpPr>
          <p:spPr bwMode="auto">
            <a:xfrm>
              <a:off x="7576" y="349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1" name="Freeform 181"/>
            <p:cNvSpPr>
              <a:spLocks/>
            </p:cNvSpPr>
            <p:nvPr userDrawn="1"/>
          </p:nvSpPr>
          <p:spPr bwMode="auto">
            <a:xfrm>
              <a:off x="0" y="354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2" name="Freeform 182"/>
            <p:cNvSpPr>
              <a:spLocks/>
            </p:cNvSpPr>
            <p:nvPr userDrawn="1"/>
          </p:nvSpPr>
          <p:spPr bwMode="auto">
            <a:xfrm>
              <a:off x="7576" y="3459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3" name="Freeform 183"/>
            <p:cNvSpPr>
              <a:spLocks/>
            </p:cNvSpPr>
            <p:nvPr userDrawn="1"/>
          </p:nvSpPr>
          <p:spPr bwMode="auto">
            <a:xfrm>
              <a:off x="0" y="351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4" name="Freeform 184"/>
            <p:cNvSpPr>
              <a:spLocks/>
            </p:cNvSpPr>
            <p:nvPr userDrawn="1"/>
          </p:nvSpPr>
          <p:spPr bwMode="auto">
            <a:xfrm>
              <a:off x="7576" y="342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5" name="Freeform 185"/>
            <p:cNvSpPr>
              <a:spLocks/>
            </p:cNvSpPr>
            <p:nvPr userDrawn="1"/>
          </p:nvSpPr>
          <p:spPr bwMode="auto">
            <a:xfrm>
              <a:off x="0" y="347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6" name="Freeform 186"/>
            <p:cNvSpPr>
              <a:spLocks/>
            </p:cNvSpPr>
            <p:nvPr userDrawn="1"/>
          </p:nvSpPr>
          <p:spPr bwMode="auto">
            <a:xfrm>
              <a:off x="7576" y="3395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7" name="Freeform 187"/>
            <p:cNvSpPr>
              <a:spLocks/>
            </p:cNvSpPr>
            <p:nvPr userDrawn="1"/>
          </p:nvSpPr>
          <p:spPr bwMode="auto">
            <a:xfrm>
              <a:off x="0" y="344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8" name="Freeform 188"/>
            <p:cNvSpPr>
              <a:spLocks/>
            </p:cNvSpPr>
            <p:nvPr userDrawn="1"/>
          </p:nvSpPr>
          <p:spPr bwMode="auto">
            <a:xfrm>
              <a:off x="0" y="325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9" name="Freeform 189"/>
            <p:cNvSpPr>
              <a:spLocks/>
            </p:cNvSpPr>
            <p:nvPr userDrawn="1"/>
          </p:nvSpPr>
          <p:spPr bwMode="auto">
            <a:xfrm>
              <a:off x="7576" y="320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0" name="Freeform 190"/>
            <p:cNvSpPr>
              <a:spLocks/>
            </p:cNvSpPr>
            <p:nvPr userDrawn="1"/>
          </p:nvSpPr>
          <p:spPr bwMode="auto">
            <a:xfrm>
              <a:off x="7576" y="3328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1" name="Freeform 191"/>
            <p:cNvSpPr>
              <a:spLocks/>
            </p:cNvSpPr>
            <p:nvPr userDrawn="1"/>
          </p:nvSpPr>
          <p:spPr bwMode="auto">
            <a:xfrm>
              <a:off x="0" y="338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2" name="Freeform 192"/>
            <p:cNvSpPr>
              <a:spLocks/>
            </p:cNvSpPr>
            <p:nvPr userDrawn="1"/>
          </p:nvSpPr>
          <p:spPr bwMode="auto">
            <a:xfrm>
              <a:off x="0" y="334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3" name="Freeform 193"/>
            <p:cNvSpPr>
              <a:spLocks/>
            </p:cNvSpPr>
            <p:nvPr userDrawn="1"/>
          </p:nvSpPr>
          <p:spPr bwMode="auto">
            <a:xfrm>
              <a:off x="7576" y="329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4" name="Freeform 194"/>
            <p:cNvSpPr>
              <a:spLocks/>
            </p:cNvSpPr>
            <p:nvPr userDrawn="1"/>
          </p:nvSpPr>
          <p:spPr bwMode="auto">
            <a:xfrm>
              <a:off x="0" y="331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5" name="Freeform 195"/>
            <p:cNvSpPr>
              <a:spLocks/>
            </p:cNvSpPr>
            <p:nvPr userDrawn="1"/>
          </p:nvSpPr>
          <p:spPr bwMode="auto">
            <a:xfrm>
              <a:off x="7576" y="326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6" name="Freeform 196"/>
            <p:cNvSpPr>
              <a:spLocks/>
            </p:cNvSpPr>
            <p:nvPr userDrawn="1"/>
          </p:nvSpPr>
          <p:spPr bwMode="auto">
            <a:xfrm>
              <a:off x="7576" y="3232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7" name="Freeform 197"/>
            <p:cNvSpPr>
              <a:spLocks/>
            </p:cNvSpPr>
            <p:nvPr userDrawn="1"/>
          </p:nvSpPr>
          <p:spPr bwMode="auto">
            <a:xfrm>
              <a:off x="0" y="328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8" name="Freeform 198"/>
            <p:cNvSpPr>
              <a:spLocks/>
            </p:cNvSpPr>
            <p:nvPr userDrawn="1"/>
          </p:nvSpPr>
          <p:spPr bwMode="auto">
            <a:xfrm>
              <a:off x="7576" y="304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9" name="Freeform 199"/>
            <p:cNvSpPr>
              <a:spLocks/>
            </p:cNvSpPr>
            <p:nvPr userDrawn="1"/>
          </p:nvSpPr>
          <p:spPr bwMode="auto">
            <a:xfrm>
              <a:off x="0" y="309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0" name="Freeform 200"/>
            <p:cNvSpPr>
              <a:spLocks/>
            </p:cNvSpPr>
            <p:nvPr userDrawn="1"/>
          </p:nvSpPr>
          <p:spPr bwMode="auto">
            <a:xfrm>
              <a:off x="7576" y="317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1" name="Freeform 201"/>
            <p:cNvSpPr>
              <a:spLocks/>
            </p:cNvSpPr>
            <p:nvPr userDrawn="1"/>
          </p:nvSpPr>
          <p:spPr bwMode="auto">
            <a:xfrm>
              <a:off x="0" y="3222"/>
              <a:ext cx="105" cy="37"/>
            </a:xfrm>
            <a:custGeom>
              <a:avLst/>
              <a:gdLst>
                <a:gd name="T0" fmla="*/ 154 w 315"/>
                <a:gd name="T1" fmla="*/ 87 h 110"/>
                <a:gd name="T2" fmla="*/ 0 w 315"/>
                <a:gd name="T3" fmla="*/ 4 h 110"/>
                <a:gd name="T4" fmla="*/ 0 w 315"/>
                <a:gd name="T5" fmla="*/ 27 h 110"/>
                <a:gd name="T6" fmla="*/ 154 w 315"/>
                <a:gd name="T7" fmla="*/ 110 h 110"/>
                <a:gd name="T8" fmla="*/ 315 w 315"/>
                <a:gd name="T9" fmla="*/ 23 h 110"/>
                <a:gd name="T10" fmla="*/ 315 w 315"/>
                <a:gd name="T11" fmla="*/ 0 h 110"/>
                <a:gd name="T12" fmla="*/ 154 w 315"/>
                <a:gd name="T13" fmla="*/ 8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0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0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2" name="Freeform 202"/>
            <p:cNvSpPr>
              <a:spLocks/>
            </p:cNvSpPr>
            <p:nvPr userDrawn="1"/>
          </p:nvSpPr>
          <p:spPr bwMode="auto">
            <a:xfrm>
              <a:off x="0" y="3190"/>
              <a:ext cx="105" cy="37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3" name="Freeform 203"/>
            <p:cNvSpPr>
              <a:spLocks/>
            </p:cNvSpPr>
            <p:nvPr userDrawn="1"/>
          </p:nvSpPr>
          <p:spPr bwMode="auto">
            <a:xfrm>
              <a:off x="7576" y="313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4" name="Freeform 204"/>
            <p:cNvSpPr>
              <a:spLocks/>
            </p:cNvSpPr>
            <p:nvPr userDrawn="1"/>
          </p:nvSpPr>
          <p:spPr bwMode="auto">
            <a:xfrm>
              <a:off x="0" y="315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1" name="Group 406"/>
          <p:cNvGrpSpPr>
            <a:grpSpLocks/>
          </p:cNvGrpSpPr>
          <p:nvPr userDrawn="1"/>
        </p:nvGrpSpPr>
        <p:grpSpPr bwMode="auto">
          <a:xfrm>
            <a:off x="0" y="25401"/>
            <a:ext cx="12193599" cy="4995976"/>
            <a:chOff x="0" y="16"/>
            <a:chExt cx="7681" cy="3147"/>
          </a:xfrm>
        </p:grpSpPr>
        <p:sp>
          <p:nvSpPr>
            <p:cNvPr id="145" name="Freeform 206"/>
            <p:cNvSpPr>
              <a:spLocks/>
            </p:cNvSpPr>
            <p:nvPr userDrawn="1"/>
          </p:nvSpPr>
          <p:spPr bwMode="auto">
            <a:xfrm>
              <a:off x="7576" y="3105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" name="Freeform 207"/>
            <p:cNvSpPr>
              <a:spLocks/>
            </p:cNvSpPr>
            <p:nvPr userDrawn="1"/>
          </p:nvSpPr>
          <p:spPr bwMode="auto">
            <a:xfrm>
              <a:off x="0" y="3125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" name="Freeform 208"/>
            <p:cNvSpPr>
              <a:spLocks/>
            </p:cNvSpPr>
            <p:nvPr userDrawn="1"/>
          </p:nvSpPr>
          <p:spPr bwMode="auto">
            <a:xfrm>
              <a:off x="7576" y="307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" name="Freeform 209"/>
            <p:cNvSpPr>
              <a:spLocks/>
            </p:cNvSpPr>
            <p:nvPr userDrawn="1"/>
          </p:nvSpPr>
          <p:spPr bwMode="auto">
            <a:xfrm>
              <a:off x="0" y="293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" name="Freeform 210"/>
            <p:cNvSpPr>
              <a:spLocks/>
            </p:cNvSpPr>
            <p:nvPr userDrawn="1"/>
          </p:nvSpPr>
          <p:spPr bwMode="auto">
            <a:xfrm>
              <a:off x="7576" y="288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" name="Freeform 211"/>
            <p:cNvSpPr>
              <a:spLocks/>
            </p:cNvSpPr>
            <p:nvPr userDrawn="1"/>
          </p:nvSpPr>
          <p:spPr bwMode="auto">
            <a:xfrm>
              <a:off x="0" y="3063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" name="Freeform 212"/>
            <p:cNvSpPr>
              <a:spLocks/>
            </p:cNvSpPr>
            <p:nvPr userDrawn="1"/>
          </p:nvSpPr>
          <p:spPr bwMode="auto">
            <a:xfrm>
              <a:off x="7576" y="301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" name="Freeform 213"/>
            <p:cNvSpPr>
              <a:spLocks/>
            </p:cNvSpPr>
            <p:nvPr userDrawn="1"/>
          </p:nvSpPr>
          <p:spPr bwMode="auto">
            <a:xfrm>
              <a:off x="0" y="303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" name="Freeform 214"/>
            <p:cNvSpPr>
              <a:spLocks/>
            </p:cNvSpPr>
            <p:nvPr userDrawn="1"/>
          </p:nvSpPr>
          <p:spPr bwMode="auto">
            <a:xfrm>
              <a:off x="7576" y="297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" name="Freeform 215"/>
            <p:cNvSpPr>
              <a:spLocks/>
            </p:cNvSpPr>
            <p:nvPr userDrawn="1"/>
          </p:nvSpPr>
          <p:spPr bwMode="auto">
            <a:xfrm>
              <a:off x="0" y="2999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" name="Freeform 216"/>
            <p:cNvSpPr>
              <a:spLocks/>
            </p:cNvSpPr>
            <p:nvPr userDrawn="1"/>
          </p:nvSpPr>
          <p:spPr bwMode="auto">
            <a:xfrm>
              <a:off x="7576" y="2947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" name="Freeform 217"/>
            <p:cNvSpPr>
              <a:spLocks/>
            </p:cNvSpPr>
            <p:nvPr userDrawn="1"/>
          </p:nvSpPr>
          <p:spPr bwMode="auto">
            <a:xfrm>
              <a:off x="7576" y="291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" name="Freeform 218"/>
            <p:cNvSpPr>
              <a:spLocks/>
            </p:cNvSpPr>
            <p:nvPr userDrawn="1"/>
          </p:nvSpPr>
          <p:spPr bwMode="auto">
            <a:xfrm>
              <a:off x="0" y="296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" name="Freeform 219"/>
            <p:cNvSpPr>
              <a:spLocks/>
            </p:cNvSpPr>
            <p:nvPr userDrawn="1"/>
          </p:nvSpPr>
          <p:spPr bwMode="auto">
            <a:xfrm>
              <a:off x="7576" y="272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" name="Freeform 220"/>
            <p:cNvSpPr>
              <a:spLocks/>
            </p:cNvSpPr>
            <p:nvPr userDrawn="1"/>
          </p:nvSpPr>
          <p:spPr bwMode="auto">
            <a:xfrm>
              <a:off x="0" y="277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" name="Freeform 221"/>
            <p:cNvSpPr>
              <a:spLocks/>
            </p:cNvSpPr>
            <p:nvPr userDrawn="1"/>
          </p:nvSpPr>
          <p:spPr bwMode="auto">
            <a:xfrm>
              <a:off x="7576" y="2852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" name="Freeform 222"/>
            <p:cNvSpPr>
              <a:spLocks/>
            </p:cNvSpPr>
            <p:nvPr userDrawn="1"/>
          </p:nvSpPr>
          <p:spPr bwMode="auto">
            <a:xfrm>
              <a:off x="0" y="290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4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4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" name="Freeform 223"/>
            <p:cNvSpPr>
              <a:spLocks/>
            </p:cNvSpPr>
            <p:nvPr userDrawn="1"/>
          </p:nvSpPr>
          <p:spPr bwMode="auto">
            <a:xfrm>
              <a:off x="0" y="287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" name="Freeform 224"/>
            <p:cNvSpPr>
              <a:spLocks/>
            </p:cNvSpPr>
            <p:nvPr userDrawn="1"/>
          </p:nvSpPr>
          <p:spPr bwMode="auto">
            <a:xfrm>
              <a:off x="7576" y="282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" name="Freeform 225"/>
            <p:cNvSpPr>
              <a:spLocks/>
            </p:cNvSpPr>
            <p:nvPr userDrawn="1"/>
          </p:nvSpPr>
          <p:spPr bwMode="auto">
            <a:xfrm>
              <a:off x="0" y="2840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4 h 111"/>
                <a:gd name="T4" fmla="*/ 0 w 315"/>
                <a:gd name="T5" fmla="*/ 27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" name="Freeform 226"/>
            <p:cNvSpPr>
              <a:spLocks/>
            </p:cNvSpPr>
            <p:nvPr userDrawn="1"/>
          </p:nvSpPr>
          <p:spPr bwMode="auto">
            <a:xfrm>
              <a:off x="7576" y="278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" name="Freeform 227"/>
            <p:cNvSpPr>
              <a:spLocks/>
            </p:cNvSpPr>
            <p:nvPr userDrawn="1"/>
          </p:nvSpPr>
          <p:spPr bwMode="auto">
            <a:xfrm>
              <a:off x="7576" y="275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Freeform 228"/>
            <p:cNvSpPr>
              <a:spLocks/>
            </p:cNvSpPr>
            <p:nvPr userDrawn="1"/>
          </p:nvSpPr>
          <p:spPr bwMode="auto">
            <a:xfrm>
              <a:off x="0" y="280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" name="Freeform 229"/>
            <p:cNvSpPr>
              <a:spLocks/>
            </p:cNvSpPr>
            <p:nvPr userDrawn="1"/>
          </p:nvSpPr>
          <p:spPr bwMode="auto">
            <a:xfrm>
              <a:off x="7576" y="256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" name="Freeform 230"/>
            <p:cNvSpPr>
              <a:spLocks/>
            </p:cNvSpPr>
            <p:nvPr userDrawn="1"/>
          </p:nvSpPr>
          <p:spPr bwMode="auto">
            <a:xfrm>
              <a:off x="0" y="261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" name="Freeform 231"/>
            <p:cNvSpPr>
              <a:spLocks/>
            </p:cNvSpPr>
            <p:nvPr userDrawn="1"/>
          </p:nvSpPr>
          <p:spPr bwMode="auto">
            <a:xfrm>
              <a:off x="7576" y="2693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" name="Freeform 232"/>
            <p:cNvSpPr>
              <a:spLocks/>
            </p:cNvSpPr>
            <p:nvPr userDrawn="1"/>
          </p:nvSpPr>
          <p:spPr bwMode="auto">
            <a:xfrm>
              <a:off x="0" y="274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Freeform 233"/>
            <p:cNvSpPr>
              <a:spLocks/>
            </p:cNvSpPr>
            <p:nvPr userDrawn="1"/>
          </p:nvSpPr>
          <p:spPr bwMode="auto">
            <a:xfrm>
              <a:off x="7576" y="2661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" name="Freeform 234"/>
            <p:cNvSpPr>
              <a:spLocks/>
            </p:cNvSpPr>
            <p:nvPr userDrawn="1"/>
          </p:nvSpPr>
          <p:spPr bwMode="auto">
            <a:xfrm>
              <a:off x="0" y="271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" name="Freeform 235"/>
            <p:cNvSpPr>
              <a:spLocks/>
            </p:cNvSpPr>
            <p:nvPr userDrawn="1"/>
          </p:nvSpPr>
          <p:spPr bwMode="auto">
            <a:xfrm>
              <a:off x="0" y="268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" name="Freeform 236"/>
            <p:cNvSpPr>
              <a:spLocks/>
            </p:cNvSpPr>
            <p:nvPr userDrawn="1"/>
          </p:nvSpPr>
          <p:spPr bwMode="auto">
            <a:xfrm>
              <a:off x="7576" y="262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" name="Freeform 237"/>
            <p:cNvSpPr>
              <a:spLocks/>
            </p:cNvSpPr>
            <p:nvPr userDrawn="1"/>
          </p:nvSpPr>
          <p:spPr bwMode="auto">
            <a:xfrm>
              <a:off x="0" y="2649"/>
              <a:ext cx="105" cy="38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" name="Freeform 238"/>
            <p:cNvSpPr>
              <a:spLocks/>
            </p:cNvSpPr>
            <p:nvPr userDrawn="1"/>
          </p:nvSpPr>
          <p:spPr bwMode="auto">
            <a:xfrm>
              <a:off x="7576" y="259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" name="Freeform 239"/>
            <p:cNvSpPr>
              <a:spLocks/>
            </p:cNvSpPr>
            <p:nvPr userDrawn="1"/>
          </p:nvSpPr>
          <p:spPr bwMode="auto">
            <a:xfrm>
              <a:off x="0" y="2458"/>
              <a:ext cx="105" cy="38"/>
            </a:xfrm>
            <a:custGeom>
              <a:avLst/>
              <a:gdLst>
                <a:gd name="T0" fmla="*/ 154 w 315"/>
                <a:gd name="T1" fmla="*/ 88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" name="Freeform 240"/>
            <p:cNvSpPr>
              <a:spLocks/>
            </p:cNvSpPr>
            <p:nvPr userDrawn="1"/>
          </p:nvSpPr>
          <p:spPr bwMode="auto">
            <a:xfrm>
              <a:off x="7576" y="240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" name="Freeform 241"/>
            <p:cNvSpPr>
              <a:spLocks/>
            </p:cNvSpPr>
            <p:nvPr userDrawn="1"/>
          </p:nvSpPr>
          <p:spPr bwMode="auto">
            <a:xfrm>
              <a:off x="0" y="258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" name="Freeform 242"/>
            <p:cNvSpPr>
              <a:spLocks/>
            </p:cNvSpPr>
            <p:nvPr userDrawn="1"/>
          </p:nvSpPr>
          <p:spPr bwMode="auto">
            <a:xfrm>
              <a:off x="7576" y="253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" name="Freeform 243"/>
            <p:cNvSpPr>
              <a:spLocks/>
            </p:cNvSpPr>
            <p:nvPr userDrawn="1"/>
          </p:nvSpPr>
          <p:spPr bwMode="auto">
            <a:xfrm>
              <a:off x="7576" y="2502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" name="Freeform 244"/>
            <p:cNvSpPr>
              <a:spLocks/>
            </p:cNvSpPr>
            <p:nvPr userDrawn="1"/>
          </p:nvSpPr>
          <p:spPr bwMode="auto">
            <a:xfrm>
              <a:off x="0" y="255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" name="Freeform 245"/>
            <p:cNvSpPr>
              <a:spLocks/>
            </p:cNvSpPr>
            <p:nvPr userDrawn="1"/>
          </p:nvSpPr>
          <p:spPr bwMode="auto">
            <a:xfrm>
              <a:off x="0" y="252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" name="Freeform 246"/>
            <p:cNvSpPr>
              <a:spLocks/>
            </p:cNvSpPr>
            <p:nvPr userDrawn="1"/>
          </p:nvSpPr>
          <p:spPr bwMode="auto">
            <a:xfrm>
              <a:off x="7576" y="2470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" name="Freeform 247"/>
            <p:cNvSpPr>
              <a:spLocks/>
            </p:cNvSpPr>
            <p:nvPr userDrawn="1"/>
          </p:nvSpPr>
          <p:spPr bwMode="auto">
            <a:xfrm>
              <a:off x="7576" y="243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" name="Freeform 248"/>
            <p:cNvSpPr>
              <a:spLocks/>
            </p:cNvSpPr>
            <p:nvPr userDrawn="1"/>
          </p:nvSpPr>
          <p:spPr bwMode="auto">
            <a:xfrm>
              <a:off x="0" y="2490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" name="Freeform 249"/>
            <p:cNvSpPr>
              <a:spLocks/>
            </p:cNvSpPr>
            <p:nvPr userDrawn="1"/>
          </p:nvSpPr>
          <p:spPr bwMode="auto">
            <a:xfrm>
              <a:off x="7576" y="224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" name="Freeform 250"/>
            <p:cNvSpPr>
              <a:spLocks/>
            </p:cNvSpPr>
            <p:nvPr userDrawn="1"/>
          </p:nvSpPr>
          <p:spPr bwMode="auto">
            <a:xfrm>
              <a:off x="0" y="229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" name="Freeform 251"/>
            <p:cNvSpPr>
              <a:spLocks/>
            </p:cNvSpPr>
            <p:nvPr userDrawn="1"/>
          </p:nvSpPr>
          <p:spPr bwMode="auto">
            <a:xfrm>
              <a:off x="7576" y="237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" name="Freeform 252"/>
            <p:cNvSpPr>
              <a:spLocks/>
            </p:cNvSpPr>
            <p:nvPr userDrawn="1"/>
          </p:nvSpPr>
          <p:spPr bwMode="auto">
            <a:xfrm>
              <a:off x="0" y="2427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" name="Freeform 253"/>
            <p:cNvSpPr>
              <a:spLocks/>
            </p:cNvSpPr>
            <p:nvPr userDrawn="1"/>
          </p:nvSpPr>
          <p:spPr bwMode="auto">
            <a:xfrm>
              <a:off x="0" y="2396"/>
              <a:ext cx="105" cy="37"/>
            </a:xfrm>
            <a:custGeom>
              <a:avLst/>
              <a:gdLst>
                <a:gd name="T0" fmla="*/ 154 w 315"/>
                <a:gd name="T1" fmla="*/ 88 h 111"/>
                <a:gd name="T2" fmla="*/ 0 w 315"/>
                <a:gd name="T3" fmla="*/ 5 h 111"/>
                <a:gd name="T4" fmla="*/ 0 w 315"/>
                <a:gd name="T5" fmla="*/ 28 h 111"/>
                <a:gd name="T6" fmla="*/ 154 w 315"/>
                <a:gd name="T7" fmla="*/ 111 h 111"/>
                <a:gd name="T8" fmla="*/ 315 w 315"/>
                <a:gd name="T9" fmla="*/ 23 h 111"/>
                <a:gd name="T10" fmla="*/ 315 w 315"/>
                <a:gd name="T11" fmla="*/ 0 h 111"/>
                <a:gd name="T12" fmla="*/ 154 w 315"/>
                <a:gd name="T13" fmla="*/ 8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1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1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" name="Freeform 254"/>
            <p:cNvSpPr>
              <a:spLocks/>
            </p:cNvSpPr>
            <p:nvPr userDrawn="1"/>
          </p:nvSpPr>
          <p:spPr bwMode="auto">
            <a:xfrm>
              <a:off x="7576" y="234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" name="Freeform 255"/>
            <p:cNvSpPr>
              <a:spLocks/>
            </p:cNvSpPr>
            <p:nvPr userDrawn="1"/>
          </p:nvSpPr>
          <p:spPr bwMode="auto">
            <a:xfrm>
              <a:off x="7576" y="2311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" name="Freeform 256"/>
            <p:cNvSpPr>
              <a:spLocks/>
            </p:cNvSpPr>
            <p:nvPr userDrawn="1"/>
          </p:nvSpPr>
          <p:spPr bwMode="auto">
            <a:xfrm>
              <a:off x="0" y="236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" name="Freeform 257"/>
            <p:cNvSpPr>
              <a:spLocks/>
            </p:cNvSpPr>
            <p:nvPr userDrawn="1"/>
          </p:nvSpPr>
          <p:spPr bwMode="auto">
            <a:xfrm>
              <a:off x="0" y="233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" name="Freeform 258"/>
            <p:cNvSpPr>
              <a:spLocks/>
            </p:cNvSpPr>
            <p:nvPr userDrawn="1"/>
          </p:nvSpPr>
          <p:spPr bwMode="auto">
            <a:xfrm>
              <a:off x="7576" y="2279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" name="Freeform 259"/>
            <p:cNvSpPr>
              <a:spLocks/>
            </p:cNvSpPr>
            <p:nvPr userDrawn="1"/>
          </p:nvSpPr>
          <p:spPr bwMode="auto">
            <a:xfrm>
              <a:off x="0" y="2140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" name="Freeform 260"/>
            <p:cNvSpPr>
              <a:spLocks/>
            </p:cNvSpPr>
            <p:nvPr userDrawn="1"/>
          </p:nvSpPr>
          <p:spPr bwMode="auto">
            <a:xfrm>
              <a:off x="7576" y="208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" name="Freeform 261"/>
            <p:cNvSpPr>
              <a:spLocks/>
            </p:cNvSpPr>
            <p:nvPr userDrawn="1"/>
          </p:nvSpPr>
          <p:spPr bwMode="auto">
            <a:xfrm>
              <a:off x="7576" y="2216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" name="Freeform 262"/>
            <p:cNvSpPr>
              <a:spLocks/>
            </p:cNvSpPr>
            <p:nvPr userDrawn="1"/>
          </p:nvSpPr>
          <p:spPr bwMode="auto">
            <a:xfrm>
              <a:off x="0" y="226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" name="Freeform 263"/>
            <p:cNvSpPr>
              <a:spLocks/>
            </p:cNvSpPr>
            <p:nvPr userDrawn="1"/>
          </p:nvSpPr>
          <p:spPr bwMode="auto">
            <a:xfrm>
              <a:off x="0" y="223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" name="Freeform 264"/>
            <p:cNvSpPr>
              <a:spLocks/>
            </p:cNvSpPr>
            <p:nvPr userDrawn="1"/>
          </p:nvSpPr>
          <p:spPr bwMode="auto">
            <a:xfrm>
              <a:off x="7576" y="2184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" name="Freeform 265"/>
            <p:cNvSpPr>
              <a:spLocks/>
            </p:cNvSpPr>
            <p:nvPr userDrawn="1"/>
          </p:nvSpPr>
          <p:spPr bwMode="auto">
            <a:xfrm>
              <a:off x="7576" y="215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" name="Freeform 266"/>
            <p:cNvSpPr>
              <a:spLocks/>
            </p:cNvSpPr>
            <p:nvPr userDrawn="1"/>
          </p:nvSpPr>
          <p:spPr bwMode="auto">
            <a:xfrm>
              <a:off x="0" y="220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" name="Freeform 267"/>
            <p:cNvSpPr>
              <a:spLocks/>
            </p:cNvSpPr>
            <p:nvPr userDrawn="1"/>
          </p:nvSpPr>
          <p:spPr bwMode="auto">
            <a:xfrm>
              <a:off x="7576" y="2120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" name="Freeform 268"/>
            <p:cNvSpPr>
              <a:spLocks/>
            </p:cNvSpPr>
            <p:nvPr userDrawn="1"/>
          </p:nvSpPr>
          <p:spPr bwMode="auto">
            <a:xfrm>
              <a:off x="0" y="217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" name="Freeform 269"/>
            <p:cNvSpPr>
              <a:spLocks/>
            </p:cNvSpPr>
            <p:nvPr userDrawn="1"/>
          </p:nvSpPr>
          <p:spPr bwMode="auto">
            <a:xfrm>
              <a:off x="7576" y="1926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" name="Freeform 270"/>
            <p:cNvSpPr>
              <a:spLocks/>
            </p:cNvSpPr>
            <p:nvPr userDrawn="1"/>
          </p:nvSpPr>
          <p:spPr bwMode="auto">
            <a:xfrm>
              <a:off x="0" y="1978"/>
              <a:ext cx="105" cy="38"/>
            </a:xfrm>
            <a:custGeom>
              <a:avLst/>
              <a:gdLst>
                <a:gd name="T0" fmla="*/ 154 w 315"/>
                <a:gd name="T1" fmla="*/ 89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" name="Freeform 271"/>
            <p:cNvSpPr>
              <a:spLocks/>
            </p:cNvSpPr>
            <p:nvPr userDrawn="1"/>
          </p:nvSpPr>
          <p:spPr bwMode="auto">
            <a:xfrm>
              <a:off x="0" y="210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" name="Freeform 272"/>
            <p:cNvSpPr>
              <a:spLocks/>
            </p:cNvSpPr>
            <p:nvPr userDrawn="1"/>
          </p:nvSpPr>
          <p:spPr bwMode="auto">
            <a:xfrm>
              <a:off x="7576" y="205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" name="Freeform 273"/>
            <p:cNvSpPr>
              <a:spLocks/>
            </p:cNvSpPr>
            <p:nvPr userDrawn="1"/>
          </p:nvSpPr>
          <p:spPr bwMode="auto">
            <a:xfrm>
              <a:off x="7576" y="202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" name="Freeform 274"/>
            <p:cNvSpPr>
              <a:spLocks/>
            </p:cNvSpPr>
            <p:nvPr userDrawn="1"/>
          </p:nvSpPr>
          <p:spPr bwMode="auto">
            <a:xfrm>
              <a:off x="0" y="207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5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" name="Freeform 275"/>
            <p:cNvSpPr>
              <a:spLocks/>
            </p:cNvSpPr>
            <p:nvPr userDrawn="1"/>
          </p:nvSpPr>
          <p:spPr bwMode="auto">
            <a:xfrm>
              <a:off x="7576" y="1990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" name="Freeform 276"/>
            <p:cNvSpPr>
              <a:spLocks/>
            </p:cNvSpPr>
            <p:nvPr userDrawn="1"/>
          </p:nvSpPr>
          <p:spPr bwMode="auto">
            <a:xfrm>
              <a:off x="0" y="2043"/>
              <a:ext cx="105" cy="37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" name="Freeform 277"/>
            <p:cNvSpPr>
              <a:spLocks/>
            </p:cNvSpPr>
            <p:nvPr userDrawn="1"/>
          </p:nvSpPr>
          <p:spPr bwMode="auto">
            <a:xfrm>
              <a:off x="0" y="201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" name="Freeform 278"/>
            <p:cNvSpPr>
              <a:spLocks/>
            </p:cNvSpPr>
            <p:nvPr userDrawn="1"/>
          </p:nvSpPr>
          <p:spPr bwMode="auto">
            <a:xfrm>
              <a:off x="7576" y="195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" name="Freeform 279"/>
            <p:cNvSpPr>
              <a:spLocks/>
            </p:cNvSpPr>
            <p:nvPr userDrawn="1"/>
          </p:nvSpPr>
          <p:spPr bwMode="auto">
            <a:xfrm>
              <a:off x="7576" y="1767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" name="Freeform 280"/>
            <p:cNvSpPr>
              <a:spLocks/>
            </p:cNvSpPr>
            <p:nvPr userDrawn="1"/>
          </p:nvSpPr>
          <p:spPr bwMode="auto">
            <a:xfrm>
              <a:off x="0" y="1819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" name="Freeform 281"/>
            <p:cNvSpPr>
              <a:spLocks/>
            </p:cNvSpPr>
            <p:nvPr userDrawn="1"/>
          </p:nvSpPr>
          <p:spPr bwMode="auto">
            <a:xfrm>
              <a:off x="7576" y="189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" name="Freeform 282"/>
            <p:cNvSpPr>
              <a:spLocks/>
            </p:cNvSpPr>
            <p:nvPr userDrawn="1"/>
          </p:nvSpPr>
          <p:spPr bwMode="auto">
            <a:xfrm>
              <a:off x="0" y="194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" name="Freeform 283"/>
            <p:cNvSpPr>
              <a:spLocks/>
            </p:cNvSpPr>
            <p:nvPr userDrawn="1"/>
          </p:nvSpPr>
          <p:spPr bwMode="auto">
            <a:xfrm>
              <a:off x="7576" y="1863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" name="Freeform 284"/>
            <p:cNvSpPr>
              <a:spLocks/>
            </p:cNvSpPr>
            <p:nvPr userDrawn="1"/>
          </p:nvSpPr>
          <p:spPr bwMode="auto">
            <a:xfrm>
              <a:off x="0" y="191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" name="Freeform 285"/>
            <p:cNvSpPr>
              <a:spLocks/>
            </p:cNvSpPr>
            <p:nvPr userDrawn="1"/>
          </p:nvSpPr>
          <p:spPr bwMode="auto">
            <a:xfrm>
              <a:off x="0" y="1883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" name="Freeform 286"/>
            <p:cNvSpPr>
              <a:spLocks/>
            </p:cNvSpPr>
            <p:nvPr userDrawn="1"/>
          </p:nvSpPr>
          <p:spPr bwMode="auto">
            <a:xfrm>
              <a:off x="7576" y="183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" name="Freeform 287"/>
            <p:cNvSpPr>
              <a:spLocks/>
            </p:cNvSpPr>
            <p:nvPr userDrawn="1"/>
          </p:nvSpPr>
          <p:spPr bwMode="auto">
            <a:xfrm>
              <a:off x="7576" y="179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" name="Freeform 288"/>
            <p:cNvSpPr>
              <a:spLocks/>
            </p:cNvSpPr>
            <p:nvPr userDrawn="1"/>
          </p:nvSpPr>
          <p:spPr bwMode="auto">
            <a:xfrm>
              <a:off x="0" y="185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" name="Freeform 289"/>
            <p:cNvSpPr>
              <a:spLocks/>
            </p:cNvSpPr>
            <p:nvPr userDrawn="1"/>
          </p:nvSpPr>
          <p:spPr bwMode="auto">
            <a:xfrm>
              <a:off x="7576" y="1609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" name="Freeform 290"/>
            <p:cNvSpPr>
              <a:spLocks/>
            </p:cNvSpPr>
            <p:nvPr userDrawn="1"/>
          </p:nvSpPr>
          <p:spPr bwMode="auto">
            <a:xfrm>
              <a:off x="0" y="1661"/>
              <a:ext cx="105" cy="37"/>
            </a:xfrm>
            <a:custGeom>
              <a:avLst/>
              <a:gdLst>
                <a:gd name="T0" fmla="*/ 154 w 315"/>
                <a:gd name="T1" fmla="*/ 87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" name="Freeform 291"/>
            <p:cNvSpPr>
              <a:spLocks/>
            </p:cNvSpPr>
            <p:nvPr userDrawn="1"/>
          </p:nvSpPr>
          <p:spPr bwMode="auto">
            <a:xfrm>
              <a:off x="7576" y="173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" name="Freeform 292"/>
            <p:cNvSpPr>
              <a:spLocks/>
            </p:cNvSpPr>
            <p:nvPr userDrawn="1"/>
          </p:nvSpPr>
          <p:spPr bwMode="auto">
            <a:xfrm>
              <a:off x="0" y="178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" name="Freeform 293"/>
            <p:cNvSpPr>
              <a:spLocks/>
            </p:cNvSpPr>
            <p:nvPr userDrawn="1"/>
          </p:nvSpPr>
          <p:spPr bwMode="auto">
            <a:xfrm>
              <a:off x="7576" y="1705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" name="Freeform 294"/>
            <p:cNvSpPr>
              <a:spLocks/>
            </p:cNvSpPr>
            <p:nvPr userDrawn="1"/>
          </p:nvSpPr>
          <p:spPr bwMode="auto">
            <a:xfrm>
              <a:off x="0" y="1757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" name="Freeform 295"/>
            <p:cNvSpPr>
              <a:spLocks/>
            </p:cNvSpPr>
            <p:nvPr userDrawn="1"/>
          </p:nvSpPr>
          <p:spPr bwMode="auto">
            <a:xfrm>
              <a:off x="0" y="172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" name="Freeform 296"/>
            <p:cNvSpPr>
              <a:spLocks/>
            </p:cNvSpPr>
            <p:nvPr userDrawn="1"/>
          </p:nvSpPr>
          <p:spPr bwMode="auto">
            <a:xfrm>
              <a:off x="7576" y="1673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" name="Freeform 297"/>
            <p:cNvSpPr>
              <a:spLocks/>
            </p:cNvSpPr>
            <p:nvPr userDrawn="1"/>
          </p:nvSpPr>
          <p:spPr bwMode="auto">
            <a:xfrm>
              <a:off x="0" y="169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" name="Freeform 298"/>
            <p:cNvSpPr>
              <a:spLocks/>
            </p:cNvSpPr>
            <p:nvPr userDrawn="1"/>
          </p:nvSpPr>
          <p:spPr bwMode="auto">
            <a:xfrm>
              <a:off x="7576" y="164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" name="Freeform 299"/>
            <p:cNvSpPr>
              <a:spLocks/>
            </p:cNvSpPr>
            <p:nvPr userDrawn="1"/>
          </p:nvSpPr>
          <p:spPr bwMode="auto">
            <a:xfrm>
              <a:off x="7576" y="1449"/>
              <a:ext cx="105" cy="38"/>
            </a:xfrm>
            <a:custGeom>
              <a:avLst/>
              <a:gdLst>
                <a:gd name="T0" fmla="*/ 0 w 315"/>
                <a:gd name="T1" fmla="*/ 90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0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" name="Freeform 300"/>
            <p:cNvSpPr>
              <a:spLocks/>
            </p:cNvSpPr>
            <p:nvPr userDrawn="1"/>
          </p:nvSpPr>
          <p:spPr bwMode="auto">
            <a:xfrm>
              <a:off x="0" y="150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" name="Freeform 301"/>
            <p:cNvSpPr>
              <a:spLocks/>
            </p:cNvSpPr>
            <p:nvPr userDrawn="1"/>
          </p:nvSpPr>
          <p:spPr bwMode="auto">
            <a:xfrm>
              <a:off x="7576" y="157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" name="Freeform 302"/>
            <p:cNvSpPr>
              <a:spLocks/>
            </p:cNvSpPr>
            <p:nvPr userDrawn="1"/>
          </p:nvSpPr>
          <p:spPr bwMode="auto">
            <a:xfrm>
              <a:off x="0" y="1630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" name="Freeform 303"/>
            <p:cNvSpPr>
              <a:spLocks/>
            </p:cNvSpPr>
            <p:nvPr userDrawn="1"/>
          </p:nvSpPr>
          <p:spPr bwMode="auto">
            <a:xfrm>
              <a:off x="7576" y="154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" name="Freeform 304"/>
            <p:cNvSpPr>
              <a:spLocks/>
            </p:cNvSpPr>
            <p:nvPr userDrawn="1"/>
          </p:nvSpPr>
          <p:spPr bwMode="auto">
            <a:xfrm>
              <a:off x="0" y="159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" name="Freeform 305"/>
            <p:cNvSpPr>
              <a:spLocks/>
            </p:cNvSpPr>
            <p:nvPr userDrawn="1"/>
          </p:nvSpPr>
          <p:spPr bwMode="auto">
            <a:xfrm>
              <a:off x="7576" y="1514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" name="Freeform 306"/>
            <p:cNvSpPr>
              <a:spLocks/>
            </p:cNvSpPr>
            <p:nvPr userDrawn="1"/>
          </p:nvSpPr>
          <p:spPr bwMode="auto">
            <a:xfrm>
              <a:off x="0" y="156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" name="Freeform 307"/>
            <p:cNvSpPr>
              <a:spLocks/>
            </p:cNvSpPr>
            <p:nvPr userDrawn="1"/>
          </p:nvSpPr>
          <p:spPr bwMode="auto">
            <a:xfrm>
              <a:off x="0" y="153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" name="Freeform 308"/>
            <p:cNvSpPr>
              <a:spLocks/>
            </p:cNvSpPr>
            <p:nvPr userDrawn="1"/>
          </p:nvSpPr>
          <p:spPr bwMode="auto">
            <a:xfrm>
              <a:off x="7576" y="148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" name="Freeform 309"/>
            <p:cNvSpPr>
              <a:spLocks/>
            </p:cNvSpPr>
            <p:nvPr userDrawn="1"/>
          </p:nvSpPr>
          <p:spPr bwMode="auto">
            <a:xfrm>
              <a:off x="7576" y="129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" name="Freeform 310"/>
            <p:cNvSpPr>
              <a:spLocks/>
            </p:cNvSpPr>
            <p:nvPr userDrawn="1"/>
          </p:nvSpPr>
          <p:spPr bwMode="auto">
            <a:xfrm>
              <a:off x="0" y="1343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" name="Freeform 311"/>
            <p:cNvSpPr>
              <a:spLocks/>
            </p:cNvSpPr>
            <p:nvPr userDrawn="1"/>
          </p:nvSpPr>
          <p:spPr bwMode="auto">
            <a:xfrm>
              <a:off x="0" y="147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" name="Freeform 312"/>
            <p:cNvSpPr>
              <a:spLocks/>
            </p:cNvSpPr>
            <p:nvPr userDrawn="1"/>
          </p:nvSpPr>
          <p:spPr bwMode="auto">
            <a:xfrm>
              <a:off x="7576" y="141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" name="Freeform 313"/>
            <p:cNvSpPr>
              <a:spLocks/>
            </p:cNvSpPr>
            <p:nvPr userDrawn="1"/>
          </p:nvSpPr>
          <p:spPr bwMode="auto">
            <a:xfrm>
              <a:off x="0" y="1439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3" name="Freeform 314"/>
            <p:cNvSpPr>
              <a:spLocks/>
            </p:cNvSpPr>
            <p:nvPr userDrawn="1"/>
          </p:nvSpPr>
          <p:spPr bwMode="auto">
            <a:xfrm>
              <a:off x="7576" y="138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4" name="Freeform 315"/>
            <p:cNvSpPr>
              <a:spLocks/>
            </p:cNvSpPr>
            <p:nvPr userDrawn="1"/>
          </p:nvSpPr>
          <p:spPr bwMode="auto">
            <a:xfrm>
              <a:off x="0" y="140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5" name="Freeform 316"/>
            <p:cNvSpPr>
              <a:spLocks/>
            </p:cNvSpPr>
            <p:nvPr userDrawn="1"/>
          </p:nvSpPr>
          <p:spPr bwMode="auto">
            <a:xfrm>
              <a:off x="7576" y="135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6" name="Freeform 317"/>
            <p:cNvSpPr>
              <a:spLocks/>
            </p:cNvSpPr>
            <p:nvPr userDrawn="1"/>
          </p:nvSpPr>
          <p:spPr bwMode="auto">
            <a:xfrm>
              <a:off x="0" y="137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7" name="Freeform 318"/>
            <p:cNvSpPr>
              <a:spLocks/>
            </p:cNvSpPr>
            <p:nvPr userDrawn="1"/>
          </p:nvSpPr>
          <p:spPr bwMode="auto">
            <a:xfrm>
              <a:off x="7576" y="132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8" name="Freeform 319"/>
            <p:cNvSpPr>
              <a:spLocks/>
            </p:cNvSpPr>
            <p:nvPr userDrawn="1"/>
          </p:nvSpPr>
          <p:spPr bwMode="auto">
            <a:xfrm>
              <a:off x="0" y="1184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9" name="Freeform 320"/>
            <p:cNvSpPr>
              <a:spLocks/>
            </p:cNvSpPr>
            <p:nvPr userDrawn="1"/>
          </p:nvSpPr>
          <p:spPr bwMode="auto">
            <a:xfrm>
              <a:off x="7576" y="1132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0" name="Freeform 321"/>
            <p:cNvSpPr>
              <a:spLocks/>
            </p:cNvSpPr>
            <p:nvPr userDrawn="1"/>
          </p:nvSpPr>
          <p:spPr bwMode="auto">
            <a:xfrm>
              <a:off x="0" y="131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1" name="Freeform 322"/>
            <p:cNvSpPr>
              <a:spLocks/>
            </p:cNvSpPr>
            <p:nvPr userDrawn="1"/>
          </p:nvSpPr>
          <p:spPr bwMode="auto">
            <a:xfrm>
              <a:off x="7576" y="126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2" name="Freeform 323"/>
            <p:cNvSpPr>
              <a:spLocks/>
            </p:cNvSpPr>
            <p:nvPr userDrawn="1"/>
          </p:nvSpPr>
          <p:spPr bwMode="auto">
            <a:xfrm>
              <a:off x="0" y="1280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3" name="Freeform 324"/>
            <p:cNvSpPr>
              <a:spLocks/>
            </p:cNvSpPr>
            <p:nvPr userDrawn="1"/>
          </p:nvSpPr>
          <p:spPr bwMode="auto">
            <a:xfrm>
              <a:off x="7576" y="1228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4" name="Freeform 325"/>
            <p:cNvSpPr>
              <a:spLocks/>
            </p:cNvSpPr>
            <p:nvPr userDrawn="1"/>
          </p:nvSpPr>
          <p:spPr bwMode="auto">
            <a:xfrm>
              <a:off x="7576" y="119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5" name="Freeform 326"/>
            <p:cNvSpPr>
              <a:spLocks/>
            </p:cNvSpPr>
            <p:nvPr userDrawn="1"/>
          </p:nvSpPr>
          <p:spPr bwMode="auto">
            <a:xfrm>
              <a:off x="0" y="1248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6" name="Freeform 327"/>
            <p:cNvSpPr>
              <a:spLocks/>
            </p:cNvSpPr>
            <p:nvPr userDrawn="1"/>
          </p:nvSpPr>
          <p:spPr bwMode="auto">
            <a:xfrm>
              <a:off x="0" y="1216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7" name="Freeform 328"/>
            <p:cNvSpPr>
              <a:spLocks/>
            </p:cNvSpPr>
            <p:nvPr userDrawn="1"/>
          </p:nvSpPr>
          <p:spPr bwMode="auto">
            <a:xfrm>
              <a:off x="7576" y="1164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8" name="Freeform 329"/>
            <p:cNvSpPr>
              <a:spLocks/>
            </p:cNvSpPr>
            <p:nvPr userDrawn="1"/>
          </p:nvSpPr>
          <p:spPr bwMode="auto">
            <a:xfrm>
              <a:off x="7576" y="97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9" name="Freeform 330"/>
            <p:cNvSpPr>
              <a:spLocks/>
            </p:cNvSpPr>
            <p:nvPr userDrawn="1"/>
          </p:nvSpPr>
          <p:spPr bwMode="auto">
            <a:xfrm>
              <a:off x="0" y="1025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0" name="Freeform 331"/>
            <p:cNvSpPr>
              <a:spLocks/>
            </p:cNvSpPr>
            <p:nvPr userDrawn="1"/>
          </p:nvSpPr>
          <p:spPr bwMode="auto">
            <a:xfrm>
              <a:off x="7576" y="1101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1" name="Freeform 332"/>
            <p:cNvSpPr>
              <a:spLocks/>
            </p:cNvSpPr>
            <p:nvPr userDrawn="1"/>
          </p:nvSpPr>
          <p:spPr bwMode="auto">
            <a:xfrm>
              <a:off x="0" y="115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2" name="Freeform 333"/>
            <p:cNvSpPr>
              <a:spLocks/>
            </p:cNvSpPr>
            <p:nvPr userDrawn="1"/>
          </p:nvSpPr>
          <p:spPr bwMode="auto">
            <a:xfrm>
              <a:off x="0" y="1122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3" name="Freeform 334"/>
            <p:cNvSpPr>
              <a:spLocks/>
            </p:cNvSpPr>
            <p:nvPr userDrawn="1"/>
          </p:nvSpPr>
          <p:spPr bwMode="auto">
            <a:xfrm>
              <a:off x="7576" y="106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4" name="Freeform 335"/>
            <p:cNvSpPr>
              <a:spLocks/>
            </p:cNvSpPr>
            <p:nvPr userDrawn="1"/>
          </p:nvSpPr>
          <p:spPr bwMode="auto">
            <a:xfrm>
              <a:off x="7576" y="1037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5" name="Freeform 336"/>
            <p:cNvSpPr>
              <a:spLocks/>
            </p:cNvSpPr>
            <p:nvPr userDrawn="1"/>
          </p:nvSpPr>
          <p:spPr bwMode="auto">
            <a:xfrm>
              <a:off x="0" y="1089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6" name="Freeform 337"/>
            <p:cNvSpPr>
              <a:spLocks/>
            </p:cNvSpPr>
            <p:nvPr userDrawn="1"/>
          </p:nvSpPr>
          <p:spPr bwMode="auto">
            <a:xfrm>
              <a:off x="0" y="1057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7" name="Freeform 338"/>
            <p:cNvSpPr>
              <a:spLocks/>
            </p:cNvSpPr>
            <p:nvPr userDrawn="1"/>
          </p:nvSpPr>
          <p:spPr bwMode="auto">
            <a:xfrm>
              <a:off x="7576" y="1005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8" name="Freeform 339"/>
            <p:cNvSpPr>
              <a:spLocks/>
            </p:cNvSpPr>
            <p:nvPr userDrawn="1"/>
          </p:nvSpPr>
          <p:spPr bwMode="auto">
            <a:xfrm>
              <a:off x="7576" y="814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9" name="Freeform 340"/>
            <p:cNvSpPr>
              <a:spLocks/>
            </p:cNvSpPr>
            <p:nvPr userDrawn="1"/>
          </p:nvSpPr>
          <p:spPr bwMode="auto">
            <a:xfrm>
              <a:off x="0" y="86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0" name="Freeform 341"/>
            <p:cNvSpPr>
              <a:spLocks/>
            </p:cNvSpPr>
            <p:nvPr userDrawn="1"/>
          </p:nvSpPr>
          <p:spPr bwMode="auto">
            <a:xfrm>
              <a:off x="7576" y="94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1" name="Freeform 342"/>
            <p:cNvSpPr>
              <a:spLocks/>
            </p:cNvSpPr>
            <p:nvPr userDrawn="1"/>
          </p:nvSpPr>
          <p:spPr bwMode="auto">
            <a:xfrm>
              <a:off x="0" y="99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2" name="Freeform 343"/>
            <p:cNvSpPr>
              <a:spLocks/>
            </p:cNvSpPr>
            <p:nvPr userDrawn="1"/>
          </p:nvSpPr>
          <p:spPr bwMode="auto">
            <a:xfrm>
              <a:off x="7576" y="91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3" name="Freeform 344"/>
            <p:cNvSpPr>
              <a:spLocks/>
            </p:cNvSpPr>
            <p:nvPr userDrawn="1"/>
          </p:nvSpPr>
          <p:spPr bwMode="auto">
            <a:xfrm>
              <a:off x="0" y="96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4" name="Freeform 345"/>
            <p:cNvSpPr>
              <a:spLocks/>
            </p:cNvSpPr>
            <p:nvPr userDrawn="1"/>
          </p:nvSpPr>
          <p:spPr bwMode="auto">
            <a:xfrm>
              <a:off x="7576" y="87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5" name="Freeform 346"/>
            <p:cNvSpPr>
              <a:spLocks/>
            </p:cNvSpPr>
            <p:nvPr userDrawn="1"/>
          </p:nvSpPr>
          <p:spPr bwMode="auto">
            <a:xfrm>
              <a:off x="0" y="930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4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4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6" name="Freeform 347"/>
            <p:cNvSpPr>
              <a:spLocks/>
            </p:cNvSpPr>
            <p:nvPr userDrawn="1"/>
          </p:nvSpPr>
          <p:spPr bwMode="auto">
            <a:xfrm>
              <a:off x="7576" y="846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7" name="Freeform 348"/>
            <p:cNvSpPr>
              <a:spLocks/>
            </p:cNvSpPr>
            <p:nvPr userDrawn="1"/>
          </p:nvSpPr>
          <p:spPr bwMode="auto">
            <a:xfrm>
              <a:off x="0" y="899"/>
              <a:ext cx="105" cy="37"/>
            </a:xfrm>
            <a:custGeom>
              <a:avLst/>
              <a:gdLst>
                <a:gd name="T0" fmla="*/ 154 w 315"/>
                <a:gd name="T1" fmla="*/ 87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7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8" name="Freeform 349"/>
            <p:cNvSpPr>
              <a:spLocks/>
            </p:cNvSpPr>
            <p:nvPr userDrawn="1"/>
          </p:nvSpPr>
          <p:spPr bwMode="auto">
            <a:xfrm>
              <a:off x="0" y="704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9" name="Freeform 350"/>
            <p:cNvSpPr>
              <a:spLocks/>
            </p:cNvSpPr>
            <p:nvPr userDrawn="1"/>
          </p:nvSpPr>
          <p:spPr bwMode="auto">
            <a:xfrm>
              <a:off x="7576" y="65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0" name="Freeform 351"/>
            <p:cNvSpPr>
              <a:spLocks/>
            </p:cNvSpPr>
            <p:nvPr userDrawn="1"/>
          </p:nvSpPr>
          <p:spPr bwMode="auto">
            <a:xfrm>
              <a:off x="0" y="832"/>
              <a:ext cx="105" cy="38"/>
            </a:xfrm>
            <a:custGeom>
              <a:avLst/>
              <a:gdLst>
                <a:gd name="T0" fmla="*/ 154 w 315"/>
                <a:gd name="T1" fmla="*/ 88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8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1" name="Freeform 352"/>
            <p:cNvSpPr>
              <a:spLocks/>
            </p:cNvSpPr>
            <p:nvPr userDrawn="1"/>
          </p:nvSpPr>
          <p:spPr bwMode="auto">
            <a:xfrm>
              <a:off x="7576" y="780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2" name="Freeform 353"/>
            <p:cNvSpPr>
              <a:spLocks/>
            </p:cNvSpPr>
            <p:nvPr userDrawn="1"/>
          </p:nvSpPr>
          <p:spPr bwMode="auto">
            <a:xfrm>
              <a:off x="7576" y="748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3" name="Freeform 354"/>
            <p:cNvSpPr>
              <a:spLocks/>
            </p:cNvSpPr>
            <p:nvPr userDrawn="1"/>
          </p:nvSpPr>
          <p:spPr bwMode="auto">
            <a:xfrm>
              <a:off x="0" y="800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4" name="Freeform 355"/>
            <p:cNvSpPr>
              <a:spLocks/>
            </p:cNvSpPr>
            <p:nvPr userDrawn="1"/>
          </p:nvSpPr>
          <p:spPr bwMode="auto">
            <a:xfrm>
              <a:off x="0" y="768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5" name="Freeform 356"/>
            <p:cNvSpPr>
              <a:spLocks/>
            </p:cNvSpPr>
            <p:nvPr userDrawn="1"/>
          </p:nvSpPr>
          <p:spPr bwMode="auto">
            <a:xfrm>
              <a:off x="7576" y="716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6" name="Freeform 357"/>
            <p:cNvSpPr>
              <a:spLocks/>
            </p:cNvSpPr>
            <p:nvPr userDrawn="1"/>
          </p:nvSpPr>
          <p:spPr bwMode="auto">
            <a:xfrm>
              <a:off x="0" y="736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7" name="Freeform 358"/>
            <p:cNvSpPr>
              <a:spLocks/>
            </p:cNvSpPr>
            <p:nvPr userDrawn="1"/>
          </p:nvSpPr>
          <p:spPr bwMode="auto">
            <a:xfrm>
              <a:off x="7576" y="68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6 h 114"/>
                <a:gd name="T8" fmla="*/ 315 w 315"/>
                <a:gd name="T9" fmla="*/ 83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8" name="Freeform 359"/>
            <p:cNvSpPr>
              <a:spLocks/>
            </p:cNvSpPr>
            <p:nvPr userDrawn="1"/>
          </p:nvSpPr>
          <p:spPr bwMode="auto">
            <a:xfrm>
              <a:off x="0" y="544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9" name="Freeform 360"/>
            <p:cNvSpPr>
              <a:spLocks/>
            </p:cNvSpPr>
            <p:nvPr userDrawn="1"/>
          </p:nvSpPr>
          <p:spPr bwMode="auto">
            <a:xfrm>
              <a:off x="7576" y="49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0" name="Freeform 361"/>
            <p:cNvSpPr>
              <a:spLocks/>
            </p:cNvSpPr>
            <p:nvPr userDrawn="1"/>
          </p:nvSpPr>
          <p:spPr bwMode="auto">
            <a:xfrm>
              <a:off x="0" y="673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5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1" name="Freeform 362"/>
            <p:cNvSpPr>
              <a:spLocks/>
            </p:cNvSpPr>
            <p:nvPr userDrawn="1"/>
          </p:nvSpPr>
          <p:spPr bwMode="auto">
            <a:xfrm>
              <a:off x="7576" y="62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2" name="Freeform 363"/>
            <p:cNvSpPr>
              <a:spLocks/>
            </p:cNvSpPr>
            <p:nvPr userDrawn="1"/>
          </p:nvSpPr>
          <p:spPr bwMode="auto">
            <a:xfrm>
              <a:off x="7576" y="589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3" name="Freeform 364"/>
            <p:cNvSpPr>
              <a:spLocks/>
            </p:cNvSpPr>
            <p:nvPr userDrawn="1"/>
          </p:nvSpPr>
          <p:spPr bwMode="auto">
            <a:xfrm>
              <a:off x="0" y="641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4" name="Freeform 365"/>
            <p:cNvSpPr>
              <a:spLocks/>
            </p:cNvSpPr>
            <p:nvPr userDrawn="1"/>
          </p:nvSpPr>
          <p:spPr bwMode="auto">
            <a:xfrm>
              <a:off x="7576" y="557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5" name="Freeform 366"/>
            <p:cNvSpPr>
              <a:spLocks/>
            </p:cNvSpPr>
            <p:nvPr userDrawn="1"/>
          </p:nvSpPr>
          <p:spPr bwMode="auto">
            <a:xfrm>
              <a:off x="0" y="609"/>
              <a:ext cx="105" cy="37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6" name="Freeform 367"/>
            <p:cNvSpPr>
              <a:spLocks/>
            </p:cNvSpPr>
            <p:nvPr userDrawn="1"/>
          </p:nvSpPr>
          <p:spPr bwMode="auto">
            <a:xfrm>
              <a:off x="0" y="57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7" name="Freeform 368"/>
            <p:cNvSpPr>
              <a:spLocks/>
            </p:cNvSpPr>
            <p:nvPr userDrawn="1"/>
          </p:nvSpPr>
          <p:spPr bwMode="auto">
            <a:xfrm>
              <a:off x="7576" y="525"/>
              <a:ext cx="105" cy="37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4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4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8" name="Freeform 369"/>
            <p:cNvSpPr>
              <a:spLocks/>
            </p:cNvSpPr>
            <p:nvPr userDrawn="1"/>
          </p:nvSpPr>
          <p:spPr bwMode="auto">
            <a:xfrm>
              <a:off x="7576" y="334"/>
              <a:ext cx="105" cy="38"/>
            </a:xfrm>
            <a:custGeom>
              <a:avLst/>
              <a:gdLst>
                <a:gd name="T0" fmla="*/ 0 w 315"/>
                <a:gd name="T1" fmla="*/ 89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89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9" name="Freeform 370"/>
            <p:cNvSpPr>
              <a:spLocks/>
            </p:cNvSpPr>
            <p:nvPr userDrawn="1"/>
          </p:nvSpPr>
          <p:spPr bwMode="auto">
            <a:xfrm>
              <a:off x="0" y="386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0" name="Freeform 371"/>
            <p:cNvSpPr>
              <a:spLocks/>
            </p:cNvSpPr>
            <p:nvPr userDrawn="1"/>
          </p:nvSpPr>
          <p:spPr bwMode="auto">
            <a:xfrm>
              <a:off x="0" y="514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1" name="Freeform 372"/>
            <p:cNvSpPr>
              <a:spLocks/>
            </p:cNvSpPr>
            <p:nvPr userDrawn="1"/>
          </p:nvSpPr>
          <p:spPr bwMode="auto">
            <a:xfrm>
              <a:off x="7576" y="462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2" name="Freeform 373"/>
            <p:cNvSpPr>
              <a:spLocks/>
            </p:cNvSpPr>
            <p:nvPr userDrawn="1"/>
          </p:nvSpPr>
          <p:spPr bwMode="auto">
            <a:xfrm>
              <a:off x="7576" y="430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3" name="Freeform 374"/>
            <p:cNvSpPr>
              <a:spLocks/>
            </p:cNvSpPr>
            <p:nvPr userDrawn="1"/>
          </p:nvSpPr>
          <p:spPr bwMode="auto">
            <a:xfrm>
              <a:off x="0" y="482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6 h 113"/>
                <a:gd name="T4" fmla="*/ 0 w 315"/>
                <a:gd name="T5" fmla="*/ 29 h 113"/>
                <a:gd name="T6" fmla="*/ 154 w 315"/>
                <a:gd name="T7" fmla="*/ 113 h 113"/>
                <a:gd name="T8" fmla="*/ 315 w 315"/>
                <a:gd name="T9" fmla="*/ 25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3"/>
                  </a:lnTo>
                  <a:lnTo>
                    <a:pt x="315" y="25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4" name="Freeform 375"/>
            <p:cNvSpPr>
              <a:spLocks/>
            </p:cNvSpPr>
            <p:nvPr userDrawn="1"/>
          </p:nvSpPr>
          <p:spPr bwMode="auto">
            <a:xfrm>
              <a:off x="7576" y="398"/>
              <a:ext cx="105" cy="38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5" name="Freeform 376"/>
            <p:cNvSpPr>
              <a:spLocks/>
            </p:cNvSpPr>
            <p:nvPr userDrawn="1"/>
          </p:nvSpPr>
          <p:spPr bwMode="auto">
            <a:xfrm>
              <a:off x="0" y="450"/>
              <a:ext cx="105" cy="38"/>
            </a:xfrm>
            <a:custGeom>
              <a:avLst/>
              <a:gdLst>
                <a:gd name="T0" fmla="*/ 154 w 315"/>
                <a:gd name="T1" fmla="*/ 88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8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88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8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6" name="Freeform 377"/>
            <p:cNvSpPr>
              <a:spLocks/>
            </p:cNvSpPr>
            <p:nvPr userDrawn="1"/>
          </p:nvSpPr>
          <p:spPr bwMode="auto">
            <a:xfrm>
              <a:off x="0" y="418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7" name="Freeform 378"/>
            <p:cNvSpPr>
              <a:spLocks/>
            </p:cNvSpPr>
            <p:nvPr userDrawn="1"/>
          </p:nvSpPr>
          <p:spPr bwMode="auto">
            <a:xfrm>
              <a:off x="7576" y="366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8" name="Freeform 379"/>
            <p:cNvSpPr>
              <a:spLocks/>
            </p:cNvSpPr>
            <p:nvPr userDrawn="1"/>
          </p:nvSpPr>
          <p:spPr bwMode="auto">
            <a:xfrm>
              <a:off x="7576" y="175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7 h 113"/>
                <a:gd name="T8" fmla="*/ 315 w 315"/>
                <a:gd name="T9" fmla="*/ 84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9" name="Freeform 380"/>
            <p:cNvSpPr>
              <a:spLocks/>
            </p:cNvSpPr>
            <p:nvPr userDrawn="1"/>
          </p:nvSpPr>
          <p:spPr bwMode="auto">
            <a:xfrm>
              <a:off x="0" y="22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0" name="Freeform 381"/>
            <p:cNvSpPr>
              <a:spLocks/>
            </p:cNvSpPr>
            <p:nvPr userDrawn="1"/>
          </p:nvSpPr>
          <p:spPr bwMode="auto">
            <a:xfrm>
              <a:off x="0" y="355"/>
              <a:ext cx="105" cy="38"/>
            </a:xfrm>
            <a:custGeom>
              <a:avLst/>
              <a:gdLst>
                <a:gd name="T0" fmla="*/ 154 w 315"/>
                <a:gd name="T1" fmla="*/ 90 h 113"/>
                <a:gd name="T2" fmla="*/ 0 w 315"/>
                <a:gd name="T3" fmla="*/ 5 h 113"/>
                <a:gd name="T4" fmla="*/ 0 w 315"/>
                <a:gd name="T5" fmla="*/ 28 h 113"/>
                <a:gd name="T6" fmla="*/ 154 w 315"/>
                <a:gd name="T7" fmla="*/ 113 h 113"/>
                <a:gd name="T8" fmla="*/ 315 w 315"/>
                <a:gd name="T9" fmla="*/ 23 h 113"/>
                <a:gd name="T10" fmla="*/ 315 w 315"/>
                <a:gd name="T11" fmla="*/ 0 h 113"/>
                <a:gd name="T12" fmla="*/ 154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154" y="90"/>
                  </a:moveTo>
                  <a:lnTo>
                    <a:pt x="0" y="5"/>
                  </a:lnTo>
                  <a:lnTo>
                    <a:pt x="0" y="28"/>
                  </a:lnTo>
                  <a:lnTo>
                    <a:pt x="154" y="113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1" name="Freeform 382"/>
            <p:cNvSpPr>
              <a:spLocks/>
            </p:cNvSpPr>
            <p:nvPr userDrawn="1"/>
          </p:nvSpPr>
          <p:spPr bwMode="auto">
            <a:xfrm>
              <a:off x="7576" y="303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6 h 113"/>
                <a:gd name="T8" fmla="*/ 315 w 315"/>
                <a:gd name="T9" fmla="*/ 83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2" name="Freeform 383"/>
            <p:cNvSpPr>
              <a:spLocks/>
            </p:cNvSpPr>
            <p:nvPr userDrawn="1"/>
          </p:nvSpPr>
          <p:spPr bwMode="auto">
            <a:xfrm>
              <a:off x="0" y="323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3" name="Freeform 384"/>
            <p:cNvSpPr>
              <a:spLocks/>
            </p:cNvSpPr>
            <p:nvPr userDrawn="1"/>
          </p:nvSpPr>
          <p:spPr bwMode="auto">
            <a:xfrm>
              <a:off x="7576" y="271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7 h 114"/>
                <a:gd name="T8" fmla="*/ 315 w 315"/>
                <a:gd name="T9" fmla="*/ 84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4" name="Freeform 385"/>
            <p:cNvSpPr>
              <a:spLocks/>
            </p:cNvSpPr>
            <p:nvPr userDrawn="1"/>
          </p:nvSpPr>
          <p:spPr bwMode="auto">
            <a:xfrm>
              <a:off x="7576" y="239"/>
              <a:ext cx="105" cy="38"/>
            </a:xfrm>
            <a:custGeom>
              <a:avLst/>
              <a:gdLst>
                <a:gd name="T0" fmla="*/ 0 w 315"/>
                <a:gd name="T1" fmla="*/ 90 h 113"/>
                <a:gd name="T2" fmla="*/ 0 w 315"/>
                <a:gd name="T3" fmla="*/ 113 h 113"/>
                <a:gd name="T4" fmla="*/ 162 w 315"/>
                <a:gd name="T5" fmla="*/ 23 h 113"/>
                <a:gd name="T6" fmla="*/ 315 w 315"/>
                <a:gd name="T7" fmla="*/ 108 h 113"/>
                <a:gd name="T8" fmla="*/ 315 w 315"/>
                <a:gd name="T9" fmla="*/ 85 h 113"/>
                <a:gd name="T10" fmla="*/ 162 w 315"/>
                <a:gd name="T11" fmla="*/ 0 h 113"/>
                <a:gd name="T12" fmla="*/ 0 w 315"/>
                <a:gd name="T1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3">
                  <a:moveTo>
                    <a:pt x="0" y="90"/>
                  </a:moveTo>
                  <a:lnTo>
                    <a:pt x="0" y="113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5" name="Freeform 386"/>
            <p:cNvSpPr>
              <a:spLocks/>
            </p:cNvSpPr>
            <p:nvPr userDrawn="1"/>
          </p:nvSpPr>
          <p:spPr bwMode="auto">
            <a:xfrm>
              <a:off x="0" y="291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6" name="Freeform 387"/>
            <p:cNvSpPr>
              <a:spLocks/>
            </p:cNvSpPr>
            <p:nvPr userDrawn="1"/>
          </p:nvSpPr>
          <p:spPr bwMode="auto">
            <a:xfrm>
              <a:off x="0" y="259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8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8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7" name="Freeform 388"/>
            <p:cNvSpPr>
              <a:spLocks/>
            </p:cNvSpPr>
            <p:nvPr userDrawn="1"/>
          </p:nvSpPr>
          <p:spPr bwMode="auto">
            <a:xfrm>
              <a:off x="7576" y="207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8" name="Freeform 389"/>
            <p:cNvSpPr>
              <a:spLocks/>
            </p:cNvSpPr>
            <p:nvPr userDrawn="1"/>
          </p:nvSpPr>
          <p:spPr bwMode="auto">
            <a:xfrm>
              <a:off x="0" y="16"/>
              <a:ext cx="7681" cy="90"/>
            </a:xfrm>
            <a:custGeom>
              <a:avLst/>
              <a:gdLst>
                <a:gd name="T0" fmla="*/ 21554 w 23043"/>
                <a:gd name="T1" fmla="*/ 245 h 269"/>
                <a:gd name="T2" fmla="*/ 20216 w 23043"/>
                <a:gd name="T3" fmla="*/ 0 h 269"/>
                <a:gd name="T4" fmla="*/ 19329 w 23043"/>
                <a:gd name="T5" fmla="*/ 3 h 269"/>
                <a:gd name="T6" fmla="*/ 18433 w 23043"/>
                <a:gd name="T7" fmla="*/ 0 h 269"/>
                <a:gd name="T8" fmla="*/ 17095 w 23043"/>
                <a:gd name="T9" fmla="*/ 245 h 269"/>
                <a:gd name="T10" fmla="*/ 15757 w 23043"/>
                <a:gd name="T11" fmla="*/ 0 h 269"/>
                <a:gd name="T12" fmla="*/ 14421 w 23043"/>
                <a:gd name="T13" fmla="*/ 245 h 269"/>
                <a:gd name="T14" fmla="*/ 13529 w 23043"/>
                <a:gd name="T15" fmla="*/ 245 h 269"/>
                <a:gd name="T16" fmla="*/ 13083 w 23043"/>
                <a:gd name="T17" fmla="*/ 0 h 269"/>
                <a:gd name="T18" fmla="*/ 12196 w 23043"/>
                <a:gd name="T19" fmla="*/ 3 h 269"/>
                <a:gd name="T20" fmla="*/ 11300 w 23043"/>
                <a:gd name="T21" fmla="*/ 0 h 269"/>
                <a:gd name="T22" fmla="*/ 9962 w 23043"/>
                <a:gd name="T23" fmla="*/ 245 h 269"/>
                <a:gd name="T24" fmla="*/ 8624 w 23043"/>
                <a:gd name="T25" fmla="*/ 0 h 269"/>
                <a:gd name="T26" fmla="*/ 7287 w 23043"/>
                <a:gd name="T27" fmla="*/ 245 h 269"/>
                <a:gd name="T28" fmla="*/ 5954 w 23043"/>
                <a:gd name="T29" fmla="*/ 3 h 269"/>
                <a:gd name="T30" fmla="*/ 5503 w 23043"/>
                <a:gd name="T31" fmla="*/ 245 h 269"/>
                <a:gd name="T32" fmla="*/ 4166 w 23043"/>
                <a:gd name="T33" fmla="*/ 0 h 269"/>
                <a:gd name="T34" fmla="*/ 2829 w 23043"/>
                <a:gd name="T35" fmla="*/ 245 h 269"/>
                <a:gd name="T36" fmla="*/ 1491 w 23043"/>
                <a:gd name="T37" fmla="*/ 0 h 269"/>
                <a:gd name="T38" fmla="*/ 154 w 23043"/>
                <a:gd name="T39" fmla="*/ 245 h 269"/>
                <a:gd name="T40" fmla="*/ 154 w 23043"/>
                <a:gd name="T41" fmla="*/ 269 h 269"/>
                <a:gd name="T42" fmla="*/ 1082 w 23043"/>
                <a:gd name="T43" fmla="*/ 247 h 269"/>
                <a:gd name="T44" fmla="*/ 1974 w 23043"/>
                <a:gd name="T45" fmla="*/ 247 h 269"/>
                <a:gd name="T46" fmla="*/ 2866 w 23043"/>
                <a:gd name="T47" fmla="*/ 247 h 269"/>
                <a:gd name="T48" fmla="*/ 3757 w 23043"/>
                <a:gd name="T49" fmla="*/ 247 h 269"/>
                <a:gd name="T50" fmla="*/ 4649 w 23043"/>
                <a:gd name="T51" fmla="*/ 247 h 269"/>
                <a:gd name="T52" fmla="*/ 5540 w 23043"/>
                <a:gd name="T53" fmla="*/ 247 h 269"/>
                <a:gd name="T54" fmla="*/ 6432 w 23043"/>
                <a:gd name="T55" fmla="*/ 247 h 269"/>
                <a:gd name="T56" fmla="*/ 7323 w 23043"/>
                <a:gd name="T57" fmla="*/ 247 h 269"/>
                <a:gd name="T58" fmla="*/ 8216 w 23043"/>
                <a:gd name="T59" fmla="*/ 247 h 269"/>
                <a:gd name="T60" fmla="*/ 9108 w 23043"/>
                <a:gd name="T61" fmla="*/ 247 h 269"/>
                <a:gd name="T62" fmla="*/ 9999 w 23043"/>
                <a:gd name="T63" fmla="*/ 247 h 269"/>
                <a:gd name="T64" fmla="*/ 10891 w 23043"/>
                <a:gd name="T65" fmla="*/ 247 h 269"/>
                <a:gd name="T66" fmla="*/ 11782 w 23043"/>
                <a:gd name="T67" fmla="*/ 247 h 269"/>
                <a:gd name="T68" fmla="*/ 12674 w 23043"/>
                <a:gd name="T69" fmla="*/ 247 h 269"/>
                <a:gd name="T70" fmla="*/ 13565 w 23043"/>
                <a:gd name="T71" fmla="*/ 247 h 269"/>
                <a:gd name="T72" fmla="*/ 14458 w 23043"/>
                <a:gd name="T73" fmla="*/ 247 h 269"/>
                <a:gd name="T74" fmla="*/ 15350 w 23043"/>
                <a:gd name="T75" fmla="*/ 247 h 269"/>
                <a:gd name="T76" fmla="*/ 16241 w 23043"/>
                <a:gd name="T77" fmla="*/ 247 h 269"/>
                <a:gd name="T78" fmla="*/ 17132 w 23043"/>
                <a:gd name="T79" fmla="*/ 247 h 269"/>
                <a:gd name="T80" fmla="*/ 18024 w 23043"/>
                <a:gd name="T81" fmla="*/ 247 h 269"/>
                <a:gd name="T82" fmla="*/ 18915 w 23043"/>
                <a:gd name="T83" fmla="*/ 247 h 269"/>
                <a:gd name="T84" fmla="*/ 19807 w 23043"/>
                <a:gd name="T85" fmla="*/ 247 h 269"/>
                <a:gd name="T86" fmla="*/ 20700 w 23043"/>
                <a:gd name="T87" fmla="*/ 247 h 269"/>
                <a:gd name="T88" fmla="*/ 21591 w 23043"/>
                <a:gd name="T89" fmla="*/ 247 h 269"/>
                <a:gd name="T90" fmla="*/ 22483 w 23043"/>
                <a:gd name="T91" fmla="*/ 247 h 269"/>
                <a:gd name="T92" fmla="*/ 23043 w 23043"/>
                <a:gd name="T93" fmla="*/ 8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43" h="269">
                  <a:moveTo>
                    <a:pt x="22445" y="245"/>
                  </a:moveTo>
                  <a:lnTo>
                    <a:pt x="21999" y="0"/>
                  </a:lnTo>
                  <a:lnTo>
                    <a:pt x="21554" y="245"/>
                  </a:lnTo>
                  <a:lnTo>
                    <a:pt x="21107" y="0"/>
                  </a:lnTo>
                  <a:lnTo>
                    <a:pt x="20662" y="245"/>
                  </a:lnTo>
                  <a:lnTo>
                    <a:pt x="20216" y="0"/>
                  </a:lnTo>
                  <a:lnTo>
                    <a:pt x="19771" y="245"/>
                  </a:lnTo>
                  <a:lnTo>
                    <a:pt x="19329" y="3"/>
                  </a:lnTo>
                  <a:lnTo>
                    <a:pt x="19329" y="3"/>
                  </a:lnTo>
                  <a:lnTo>
                    <a:pt x="19324" y="0"/>
                  </a:lnTo>
                  <a:lnTo>
                    <a:pt x="18878" y="245"/>
                  </a:lnTo>
                  <a:lnTo>
                    <a:pt x="18433" y="0"/>
                  </a:lnTo>
                  <a:lnTo>
                    <a:pt x="17987" y="245"/>
                  </a:lnTo>
                  <a:lnTo>
                    <a:pt x="17541" y="0"/>
                  </a:lnTo>
                  <a:lnTo>
                    <a:pt x="17095" y="245"/>
                  </a:lnTo>
                  <a:lnTo>
                    <a:pt x="16650" y="0"/>
                  </a:lnTo>
                  <a:lnTo>
                    <a:pt x="16204" y="245"/>
                  </a:lnTo>
                  <a:lnTo>
                    <a:pt x="15757" y="0"/>
                  </a:lnTo>
                  <a:lnTo>
                    <a:pt x="15312" y="245"/>
                  </a:lnTo>
                  <a:lnTo>
                    <a:pt x="14866" y="0"/>
                  </a:lnTo>
                  <a:lnTo>
                    <a:pt x="14421" y="245"/>
                  </a:lnTo>
                  <a:lnTo>
                    <a:pt x="13974" y="0"/>
                  </a:lnTo>
                  <a:lnTo>
                    <a:pt x="13536" y="242"/>
                  </a:lnTo>
                  <a:lnTo>
                    <a:pt x="13529" y="245"/>
                  </a:lnTo>
                  <a:lnTo>
                    <a:pt x="13083" y="0"/>
                  </a:lnTo>
                  <a:lnTo>
                    <a:pt x="13083" y="0"/>
                  </a:lnTo>
                  <a:lnTo>
                    <a:pt x="13083" y="0"/>
                  </a:lnTo>
                  <a:lnTo>
                    <a:pt x="12636" y="245"/>
                  </a:lnTo>
                  <a:lnTo>
                    <a:pt x="12196" y="3"/>
                  </a:lnTo>
                  <a:lnTo>
                    <a:pt x="12196" y="3"/>
                  </a:lnTo>
                  <a:lnTo>
                    <a:pt x="12191" y="0"/>
                  </a:lnTo>
                  <a:lnTo>
                    <a:pt x="11745" y="245"/>
                  </a:lnTo>
                  <a:lnTo>
                    <a:pt x="11300" y="0"/>
                  </a:lnTo>
                  <a:lnTo>
                    <a:pt x="10853" y="245"/>
                  </a:lnTo>
                  <a:lnTo>
                    <a:pt x="10408" y="0"/>
                  </a:lnTo>
                  <a:lnTo>
                    <a:pt x="9962" y="245"/>
                  </a:lnTo>
                  <a:lnTo>
                    <a:pt x="9515" y="0"/>
                  </a:lnTo>
                  <a:lnTo>
                    <a:pt x="9070" y="245"/>
                  </a:lnTo>
                  <a:lnTo>
                    <a:pt x="8624" y="0"/>
                  </a:lnTo>
                  <a:lnTo>
                    <a:pt x="8179" y="245"/>
                  </a:lnTo>
                  <a:lnTo>
                    <a:pt x="7732" y="0"/>
                  </a:lnTo>
                  <a:lnTo>
                    <a:pt x="7287" y="245"/>
                  </a:lnTo>
                  <a:lnTo>
                    <a:pt x="6841" y="0"/>
                  </a:lnTo>
                  <a:lnTo>
                    <a:pt x="6396" y="245"/>
                  </a:lnTo>
                  <a:lnTo>
                    <a:pt x="5954" y="3"/>
                  </a:lnTo>
                  <a:lnTo>
                    <a:pt x="5954" y="3"/>
                  </a:lnTo>
                  <a:lnTo>
                    <a:pt x="5949" y="0"/>
                  </a:lnTo>
                  <a:lnTo>
                    <a:pt x="5503" y="245"/>
                  </a:lnTo>
                  <a:lnTo>
                    <a:pt x="5058" y="0"/>
                  </a:lnTo>
                  <a:lnTo>
                    <a:pt x="4611" y="245"/>
                  </a:lnTo>
                  <a:lnTo>
                    <a:pt x="4166" y="0"/>
                  </a:lnTo>
                  <a:lnTo>
                    <a:pt x="3720" y="245"/>
                  </a:lnTo>
                  <a:lnTo>
                    <a:pt x="3274" y="0"/>
                  </a:lnTo>
                  <a:lnTo>
                    <a:pt x="2829" y="245"/>
                  </a:lnTo>
                  <a:lnTo>
                    <a:pt x="2382" y="0"/>
                  </a:lnTo>
                  <a:lnTo>
                    <a:pt x="1937" y="245"/>
                  </a:lnTo>
                  <a:lnTo>
                    <a:pt x="1491" y="0"/>
                  </a:lnTo>
                  <a:lnTo>
                    <a:pt x="1046" y="245"/>
                  </a:lnTo>
                  <a:lnTo>
                    <a:pt x="599" y="0"/>
                  </a:lnTo>
                  <a:lnTo>
                    <a:pt x="154" y="245"/>
                  </a:lnTo>
                  <a:lnTo>
                    <a:pt x="0" y="161"/>
                  </a:lnTo>
                  <a:lnTo>
                    <a:pt x="0" y="184"/>
                  </a:lnTo>
                  <a:lnTo>
                    <a:pt x="154" y="269"/>
                  </a:lnTo>
                  <a:lnTo>
                    <a:pt x="599" y="23"/>
                  </a:lnTo>
                  <a:lnTo>
                    <a:pt x="1008" y="247"/>
                  </a:lnTo>
                  <a:lnTo>
                    <a:pt x="1082" y="247"/>
                  </a:lnTo>
                  <a:lnTo>
                    <a:pt x="1491" y="23"/>
                  </a:lnTo>
                  <a:lnTo>
                    <a:pt x="1900" y="247"/>
                  </a:lnTo>
                  <a:lnTo>
                    <a:pt x="1974" y="247"/>
                  </a:lnTo>
                  <a:lnTo>
                    <a:pt x="2382" y="23"/>
                  </a:lnTo>
                  <a:lnTo>
                    <a:pt x="2791" y="247"/>
                  </a:lnTo>
                  <a:lnTo>
                    <a:pt x="2866" y="247"/>
                  </a:lnTo>
                  <a:lnTo>
                    <a:pt x="3274" y="23"/>
                  </a:lnTo>
                  <a:lnTo>
                    <a:pt x="3683" y="247"/>
                  </a:lnTo>
                  <a:lnTo>
                    <a:pt x="3757" y="247"/>
                  </a:lnTo>
                  <a:lnTo>
                    <a:pt x="4166" y="23"/>
                  </a:lnTo>
                  <a:lnTo>
                    <a:pt x="4574" y="247"/>
                  </a:lnTo>
                  <a:lnTo>
                    <a:pt x="4649" y="247"/>
                  </a:lnTo>
                  <a:lnTo>
                    <a:pt x="5058" y="23"/>
                  </a:lnTo>
                  <a:lnTo>
                    <a:pt x="5467" y="247"/>
                  </a:lnTo>
                  <a:lnTo>
                    <a:pt x="5540" y="247"/>
                  </a:lnTo>
                  <a:lnTo>
                    <a:pt x="5949" y="23"/>
                  </a:lnTo>
                  <a:lnTo>
                    <a:pt x="6358" y="247"/>
                  </a:lnTo>
                  <a:lnTo>
                    <a:pt x="6432" y="247"/>
                  </a:lnTo>
                  <a:lnTo>
                    <a:pt x="6841" y="23"/>
                  </a:lnTo>
                  <a:lnTo>
                    <a:pt x="7250" y="247"/>
                  </a:lnTo>
                  <a:lnTo>
                    <a:pt x="7323" y="247"/>
                  </a:lnTo>
                  <a:lnTo>
                    <a:pt x="7732" y="23"/>
                  </a:lnTo>
                  <a:lnTo>
                    <a:pt x="8141" y="247"/>
                  </a:lnTo>
                  <a:lnTo>
                    <a:pt x="8216" y="247"/>
                  </a:lnTo>
                  <a:lnTo>
                    <a:pt x="8624" y="23"/>
                  </a:lnTo>
                  <a:lnTo>
                    <a:pt x="9033" y="247"/>
                  </a:lnTo>
                  <a:lnTo>
                    <a:pt x="9108" y="247"/>
                  </a:lnTo>
                  <a:lnTo>
                    <a:pt x="9515" y="23"/>
                  </a:lnTo>
                  <a:lnTo>
                    <a:pt x="9924" y="247"/>
                  </a:lnTo>
                  <a:lnTo>
                    <a:pt x="9999" y="247"/>
                  </a:lnTo>
                  <a:lnTo>
                    <a:pt x="10408" y="23"/>
                  </a:lnTo>
                  <a:lnTo>
                    <a:pt x="10816" y="247"/>
                  </a:lnTo>
                  <a:lnTo>
                    <a:pt x="10891" y="247"/>
                  </a:lnTo>
                  <a:lnTo>
                    <a:pt x="11300" y="23"/>
                  </a:lnTo>
                  <a:lnTo>
                    <a:pt x="11707" y="247"/>
                  </a:lnTo>
                  <a:lnTo>
                    <a:pt x="11782" y="247"/>
                  </a:lnTo>
                  <a:lnTo>
                    <a:pt x="12191" y="23"/>
                  </a:lnTo>
                  <a:lnTo>
                    <a:pt x="12600" y="247"/>
                  </a:lnTo>
                  <a:lnTo>
                    <a:pt x="12674" y="247"/>
                  </a:lnTo>
                  <a:lnTo>
                    <a:pt x="13083" y="23"/>
                  </a:lnTo>
                  <a:lnTo>
                    <a:pt x="13492" y="247"/>
                  </a:lnTo>
                  <a:lnTo>
                    <a:pt x="13565" y="247"/>
                  </a:lnTo>
                  <a:lnTo>
                    <a:pt x="13974" y="23"/>
                  </a:lnTo>
                  <a:lnTo>
                    <a:pt x="14383" y="247"/>
                  </a:lnTo>
                  <a:lnTo>
                    <a:pt x="14458" y="247"/>
                  </a:lnTo>
                  <a:lnTo>
                    <a:pt x="14866" y="23"/>
                  </a:lnTo>
                  <a:lnTo>
                    <a:pt x="15275" y="247"/>
                  </a:lnTo>
                  <a:lnTo>
                    <a:pt x="15350" y="247"/>
                  </a:lnTo>
                  <a:lnTo>
                    <a:pt x="15757" y="23"/>
                  </a:lnTo>
                  <a:lnTo>
                    <a:pt x="16166" y="247"/>
                  </a:lnTo>
                  <a:lnTo>
                    <a:pt x="16241" y="247"/>
                  </a:lnTo>
                  <a:lnTo>
                    <a:pt x="16650" y="23"/>
                  </a:lnTo>
                  <a:lnTo>
                    <a:pt x="17058" y="247"/>
                  </a:lnTo>
                  <a:lnTo>
                    <a:pt x="17132" y="247"/>
                  </a:lnTo>
                  <a:lnTo>
                    <a:pt x="17541" y="23"/>
                  </a:lnTo>
                  <a:lnTo>
                    <a:pt x="17949" y="247"/>
                  </a:lnTo>
                  <a:lnTo>
                    <a:pt x="18024" y="247"/>
                  </a:lnTo>
                  <a:lnTo>
                    <a:pt x="18433" y="23"/>
                  </a:lnTo>
                  <a:lnTo>
                    <a:pt x="18842" y="247"/>
                  </a:lnTo>
                  <a:lnTo>
                    <a:pt x="18915" y="247"/>
                  </a:lnTo>
                  <a:lnTo>
                    <a:pt x="19324" y="23"/>
                  </a:lnTo>
                  <a:lnTo>
                    <a:pt x="19733" y="247"/>
                  </a:lnTo>
                  <a:lnTo>
                    <a:pt x="19807" y="247"/>
                  </a:lnTo>
                  <a:lnTo>
                    <a:pt x="20216" y="23"/>
                  </a:lnTo>
                  <a:lnTo>
                    <a:pt x="20625" y="247"/>
                  </a:lnTo>
                  <a:lnTo>
                    <a:pt x="20700" y="247"/>
                  </a:lnTo>
                  <a:lnTo>
                    <a:pt x="21107" y="23"/>
                  </a:lnTo>
                  <a:lnTo>
                    <a:pt x="21516" y="247"/>
                  </a:lnTo>
                  <a:lnTo>
                    <a:pt x="21591" y="247"/>
                  </a:lnTo>
                  <a:lnTo>
                    <a:pt x="21999" y="23"/>
                  </a:lnTo>
                  <a:lnTo>
                    <a:pt x="22408" y="247"/>
                  </a:lnTo>
                  <a:lnTo>
                    <a:pt x="22483" y="247"/>
                  </a:lnTo>
                  <a:lnTo>
                    <a:pt x="22890" y="23"/>
                  </a:lnTo>
                  <a:lnTo>
                    <a:pt x="23043" y="106"/>
                  </a:lnTo>
                  <a:lnTo>
                    <a:pt x="23043" y="83"/>
                  </a:lnTo>
                  <a:lnTo>
                    <a:pt x="22890" y="0"/>
                  </a:lnTo>
                  <a:lnTo>
                    <a:pt x="22445" y="245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9" name="Freeform 390"/>
            <p:cNvSpPr>
              <a:spLocks/>
            </p:cNvSpPr>
            <p:nvPr userDrawn="1"/>
          </p:nvSpPr>
          <p:spPr bwMode="auto">
            <a:xfrm>
              <a:off x="7576" y="144"/>
              <a:ext cx="105" cy="38"/>
            </a:xfrm>
            <a:custGeom>
              <a:avLst/>
              <a:gdLst>
                <a:gd name="T0" fmla="*/ 0 w 315"/>
                <a:gd name="T1" fmla="*/ 91 h 114"/>
                <a:gd name="T2" fmla="*/ 0 w 315"/>
                <a:gd name="T3" fmla="*/ 114 h 114"/>
                <a:gd name="T4" fmla="*/ 162 w 315"/>
                <a:gd name="T5" fmla="*/ 23 h 114"/>
                <a:gd name="T6" fmla="*/ 315 w 315"/>
                <a:gd name="T7" fmla="*/ 108 h 114"/>
                <a:gd name="T8" fmla="*/ 315 w 315"/>
                <a:gd name="T9" fmla="*/ 85 h 114"/>
                <a:gd name="T10" fmla="*/ 162 w 315"/>
                <a:gd name="T11" fmla="*/ 0 h 114"/>
                <a:gd name="T12" fmla="*/ 0 w 315"/>
                <a:gd name="T13" fmla="*/ 9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4">
                  <a:moveTo>
                    <a:pt x="0" y="91"/>
                  </a:moveTo>
                  <a:lnTo>
                    <a:pt x="0" y="114"/>
                  </a:lnTo>
                  <a:lnTo>
                    <a:pt x="162" y="23"/>
                  </a:lnTo>
                  <a:lnTo>
                    <a:pt x="315" y="108"/>
                  </a:lnTo>
                  <a:lnTo>
                    <a:pt x="315" y="85"/>
                  </a:lnTo>
                  <a:lnTo>
                    <a:pt x="16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0" name="Freeform 391"/>
            <p:cNvSpPr>
              <a:spLocks/>
            </p:cNvSpPr>
            <p:nvPr userDrawn="1"/>
          </p:nvSpPr>
          <p:spPr bwMode="auto">
            <a:xfrm>
              <a:off x="0" y="197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1" name="Freeform 392"/>
            <p:cNvSpPr>
              <a:spLocks/>
            </p:cNvSpPr>
            <p:nvPr userDrawn="1"/>
          </p:nvSpPr>
          <p:spPr bwMode="auto">
            <a:xfrm>
              <a:off x="7576" y="113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7 h 112"/>
                <a:gd name="T8" fmla="*/ 315 w 315"/>
                <a:gd name="T9" fmla="*/ 84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7"/>
                  </a:lnTo>
                  <a:lnTo>
                    <a:pt x="315" y="84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2" name="Freeform 393"/>
            <p:cNvSpPr>
              <a:spLocks/>
            </p:cNvSpPr>
            <p:nvPr userDrawn="1"/>
          </p:nvSpPr>
          <p:spPr bwMode="auto">
            <a:xfrm>
              <a:off x="0" y="165"/>
              <a:ext cx="105" cy="37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4 h 112"/>
                <a:gd name="T4" fmla="*/ 0 w 315"/>
                <a:gd name="T5" fmla="*/ 27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4"/>
                  </a:lnTo>
                  <a:lnTo>
                    <a:pt x="0" y="27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3" name="Freeform 394"/>
            <p:cNvSpPr>
              <a:spLocks/>
            </p:cNvSpPr>
            <p:nvPr userDrawn="1"/>
          </p:nvSpPr>
          <p:spPr bwMode="auto">
            <a:xfrm>
              <a:off x="7002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1 w 201"/>
                <a:gd name="T3" fmla="*/ 54 h 54"/>
                <a:gd name="T4" fmla="*/ 100 w 201"/>
                <a:gd name="T5" fmla="*/ 23 h 54"/>
                <a:gd name="T6" fmla="*/ 159 w 201"/>
                <a:gd name="T7" fmla="*/ 54 h 54"/>
                <a:gd name="T8" fmla="*/ 201 w 201"/>
                <a:gd name="T9" fmla="*/ 54 h 54"/>
                <a:gd name="T10" fmla="*/ 100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4" name="Freeform 395"/>
            <p:cNvSpPr>
              <a:spLocks/>
            </p:cNvSpPr>
            <p:nvPr userDrawn="1"/>
          </p:nvSpPr>
          <p:spPr bwMode="auto">
            <a:xfrm>
              <a:off x="7299" y="81"/>
              <a:ext cx="68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5" name="Freeform 396"/>
            <p:cNvSpPr>
              <a:spLocks/>
            </p:cNvSpPr>
            <p:nvPr userDrawn="1"/>
          </p:nvSpPr>
          <p:spPr bwMode="auto">
            <a:xfrm>
              <a:off x="7576" y="81"/>
              <a:ext cx="105" cy="37"/>
            </a:xfrm>
            <a:custGeom>
              <a:avLst/>
              <a:gdLst>
                <a:gd name="T0" fmla="*/ 0 w 315"/>
                <a:gd name="T1" fmla="*/ 89 h 112"/>
                <a:gd name="T2" fmla="*/ 0 w 315"/>
                <a:gd name="T3" fmla="*/ 112 h 112"/>
                <a:gd name="T4" fmla="*/ 162 w 315"/>
                <a:gd name="T5" fmla="*/ 23 h 112"/>
                <a:gd name="T6" fmla="*/ 315 w 315"/>
                <a:gd name="T7" fmla="*/ 106 h 112"/>
                <a:gd name="T8" fmla="*/ 315 w 315"/>
                <a:gd name="T9" fmla="*/ 83 h 112"/>
                <a:gd name="T10" fmla="*/ 162 w 315"/>
                <a:gd name="T11" fmla="*/ 0 h 112"/>
                <a:gd name="T12" fmla="*/ 0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0" y="89"/>
                  </a:moveTo>
                  <a:lnTo>
                    <a:pt x="0" y="112"/>
                  </a:lnTo>
                  <a:lnTo>
                    <a:pt x="162" y="23"/>
                  </a:lnTo>
                  <a:lnTo>
                    <a:pt x="315" y="106"/>
                  </a:lnTo>
                  <a:lnTo>
                    <a:pt x="315" y="83"/>
                  </a:lnTo>
                  <a:lnTo>
                    <a:pt x="162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6" name="Freeform 397"/>
            <p:cNvSpPr>
              <a:spLocks/>
            </p:cNvSpPr>
            <p:nvPr userDrawn="1"/>
          </p:nvSpPr>
          <p:spPr bwMode="auto">
            <a:xfrm>
              <a:off x="6705" y="81"/>
              <a:ext cx="67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7" name="Freeform 398"/>
            <p:cNvSpPr>
              <a:spLocks/>
            </p:cNvSpPr>
            <p:nvPr userDrawn="1"/>
          </p:nvSpPr>
          <p:spPr bwMode="auto">
            <a:xfrm>
              <a:off x="166" y="81"/>
              <a:ext cx="67" cy="18"/>
            </a:xfrm>
            <a:custGeom>
              <a:avLst/>
              <a:gdLst>
                <a:gd name="T0" fmla="*/ 101 w 202"/>
                <a:gd name="T1" fmla="*/ 0 h 54"/>
                <a:gd name="T2" fmla="*/ 0 w 202"/>
                <a:gd name="T3" fmla="*/ 54 h 54"/>
                <a:gd name="T4" fmla="*/ 42 w 202"/>
                <a:gd name="T5" fmla="*/ 54 h 54"/>
                <a:gd name="T6" fmla="*/ 101 w 202"/>
                <a:gd name="T7" fmla="*/ 23 h 54"/>
                <a:gd name="T8" fmla="*/ 160 w 202"/>
                <a:gd name="T9" fmla="*/ 54 h 54"/>
                <a:gd name="T10" fmla="*/ 202 w 202"/>
                <a:gd name="T11" fmla="*/ 54 h 54"/>
                <a:gd name="T12" fmla="*/ 101 w 20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101" y="0"/>
                  </a:moveTo>
                  <a:lnTo>
                    <a:pt x="0" y="54"/>
                  </a:ln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8" name="Freeform 399"/>
            <p:cNvSpPr>
              <a:spLocks/>
            </p:cNvSpPr>
            <p:nvPr userDrawn="1"/>
          </p:nvSpPr>
          <p:spPr bwMode="auto">
            <a:xfrm>
              <a:off x="2544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1 w 201"/>
                <a:gd name="T3" fmla="*/ 54 h 54"/>
                <a:gd name="T4" fmla="*/ 100 w 201"/>
                <a:gd name="T5" fmla="*/ 23 h 54"/>
                <a:gd name="T6" fmla="*/ 159 w 201"/>
                <a:gd name="T7" fmla="*/ 54 h 54"/>
                <a:gd name="T8" fmla="*/ 201 w 201"/>
                <a:gd name="T9" fmla="*/ 54 h 54"/>
                <a:gd name="T10" fmla="*/ 100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9" name="Freeform 400"/>
            <p:cNvSpPr>
              <a:spLocks/>
            </p:cNvSpPr>
            <p:nvPr userDrawn="1"/>
          </p:nvSpPr>
          <p:spPr bwMode="auto">
            <a:xfrm>
              <a:off x="2841" y="81"/>
              <a:ext cx="67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0" name="Freeform 401"/>
            <p:cNvSpPr>
              <a:spLocks/>
            </p:cNvSpPr>
            <p:nvPr userDrawn="1"/>
          </p:nvSpPr>
          <p:spPr bwMode="auto">
            <a:xfrm>
              <a:off x="463" y="81"/>
              <a:ext cx="67" cy="18"/>
            </a:xfrm>
            <a:custGeom>
              <a:avLst/>
              <a:gdLst>
                <a:gd name="T0" fmla="*/ 0 w 201"/>
                <a:gd name="T1" fmla="*/ 54 h 54"/>
                <a:gd name="T2" fmla="*/ 42 w 201"/>
                <a:gd name="T3" fmla="*/ 54 h 54"/>
                <a:gd name="T4" fmla="*/ 101 w 201"/>
                <a:gd name="T5" fmla="*/ 23 h 54"/>
                <a:gd name="T6" fmla="*/ 160 w 201"/>
                <a:gd name="T7" fmla="*/ 54 h 54"/>
                <a:gd name="T8" fmla="*/ 201 w 201"/>
                <a:gd name="T9" fmla="*/ 54 h 54"/>
                <a:gd name="T10" fmla="*/ 101 w 201"/>
                <a:gd name="T11" fmla="*/ 0 h 54"/>
                <a:gd name="T12" fmla="*/ 0 w 201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1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1" name="Freeform 402"/>
            <p:cNvSpPr>
              <a:spLocks/>
            </p:cNvSpPr>
            <p:nvPr userDrawn="1"/>
          </p:nvSpPr>
          <p:spPr bwMode="auto">
            <a:xfrm>
              <a:off x="3138" y="81"/>
              <a:ext cx="68" cy="18"/>
            </a:xfrm>
            <a:custGeom>
              <a:avLst/>
              <a:gdLst>
                <a:gd name="T0" fmla="*/ 0 w 203"/>
                <a:gd name="T1" fmla="*/ 54 h 54"/>
                <a:gd name="T2" fmla="*/ 41 w 203"/>
                <a:gd name="T3" fmla="*/ 54 h 54"/>
                <a:gd name="T4" fmla="*/ 100 w 203"/>
                <a:gd name="T5" fmla="*/ 23 h 54"/>
                <a:gd name="T6" fmla="*/ 159 w 203"/>
                <a:gd name="T7" fmla="*/ 54 h 54"/>
                <a:gd name="T8" fmla="*/ 203 w 203"/>
                <a:gd name="T9" fmla="*/ 54 h 54"/>
                <a:gd name="T10" fmla="*/ 100 w 203"/>
                <a:gd name="T11" fmla="*/ 0 h 54"/>
                <a:gd name="T12" fmla="*/ 0 w 203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54">
                  <a:moveTo>
                    <a:pt x="0" y="54"/>
                  </a:move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3" y="54"/>
                  </a:lnTo>
                  <a:lnTo>
                    <a:pt x="10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2" name="Freeform 403"/>
            <p:cNvSpPr>
              <a:spLocks/>
            </p:cNvSpPr>
            <p:nvPr userDrawn="1"/>
          </p:nvSpPr>
          <p:spPr bwMode="auto">
            <a:xfrm>
              <a:off x="0" y="132"/>
              <a:ext cx="105" cy="38"/>
            </a:xfrm>
            <a:custGeom>
              <a:avLst/>
              <a:gdLst>
                <a:gd name="T0" fmla="*/ 154 w 315"/>
                <a:gd name="T1" fmla="*/ 89 h 112"/>
                <a:gd name="T2" fmla="*/ 0 w 315"/>
                <a:gd name="T3" fmla="*/ 6 h 112"/>
                <a:gd name="T4" fmla="*/ 0 w 315"/>
                <a:gd name="T5" fmla="*/ 29 h 112"/>
                <a:gd name="T6" fmla="*/ 154 w 315"/>
                <a:gd name="T7" fmla="*/ 112 h 112"/>
                <a:gd name="T8" fmla="*/ 315 w 315"/>
                <a:gd name="T9" fmla="*/ 23 h 112"/>
                <a:gd name="T10" fmla="*/ 315 w 315"/>
                <a:gd name="T11" fmla="*/ 0 h 112"/>
                <a:gd name="T12" fmla="*/ 154 w 315"/>
                <a:gd name="T13" fmla="*/ 8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112">
                  <a:moveTo>
                    <a:pt x="154" y="89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154" y="112"/>
                  </a:lnTo>
                  <a:lnTo>
                    <a:pt x="315" y="23"/>
                  </a:lnTo>
                  <a:lnTo>
                    <a:pt x="315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3" name="Freeform 404"/>
            <p:cNvSpPr>
              <a:spLocks/>
            </p:cNvSpPr>
            <p:nvPr userDrawn="1"/>
          </p:nvSpPr>
          <p:spPr bwMode="auto">
            <a:xfrm>
              <a:off x="6408" y="81"/>
              <a:ext cx="67" cy="18"/>
            </a:xfrm>
            <a:custGeom>
              <a:avLst/>
              <a:gdLst>
                <a:gd name="T0" fmla="*/ 105 w 201"/>
                <a:gd name="T1" fmla="*/ 3 h 54"/>
                <a:gd name="T2" fmla="*/ 100 w 201"/>
                <a:gd name="T3" fmla="*/ 0 h 54"/>
                <a:gd name="T4" fmla="*/ 0 w 201"/>
                <a:gd name="T5" fmla="*/ 54 h 54"/>
                <a:gd name="T6" fmla="*/ 41 w 201"/>
                <a:gd name="T7" fmla="*/ 54 h 54"/>
                <a:gd name="T8" fmla="*/ 100 w 201"/>
                <a:gd name="T9" fmla="*/ 23 h 54"/>
                <a:gd name="T10" fmla="*/ 159 w 201"/>
                <a:gd name="T11" fmla="*/ 54 h 54"/>
                <a:gd name="T12" fmla="*/ 201 w 201"/>
                <a:gd name="T13" fmla="*/ 54 h 54"/>
                <a:gd name="T14" fmla="*/ 105 w 201"/>
                <a:gd name="T15" fmla="*/ 1 h 54"/>
                <a:gd name="T16" fmla="*/ 105 w 201"/>
                <a:gd name="T17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54">
                  <a:moveTo>
                    <a:pt x="105" y="3"/>
                  </a:moveTo>
                  <a:lnTo>
                    <a:pt x="100" y="0"/>
                  </a:lnTo>
                  <a:lnTo>
                    <a:pt x="0" y="54"/>
                  </a:lnTo>
                  <a:lnTo>
                    <a:pt x="41" y="54"/>
                  </a:lnTo>
                  <a:lnTo>
                    <a:pt x="100" y="23"/>
                  </a:lnTo>
                  <a:lnTo>
                    <a:pt x="159" y="54"/>
                  </a:lnTo>
                  <a:lnTo>
                    <a:pt x="201" y="54"/>
                  </a:lnTo>
                  <a:lnTo>
                    <a:pt x="105" y="1"/>
                  </a:lnTo>
                  <a:lnTo>
                    <a:pt x="105" y="3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4" name="Freeform 405"/>
            <p:cNvSpPr>
              <a:spLocks/>
            </p:cNvSpPr>
            <p:nvPr userDrawn="1"/>
          </p:nvSpPr>
          <p:spPr bwMode="auto">
            <a:xfrm>
              <a:off x="1652" y="81"/>
              <a:ext cx="68" cy="18"/>
            </a:xfrm>
            <a:custGeom>
              <a:avLst/>
              <a:gdLst>
                <a:gd name="T0" fmla="*/ 0 w 202"/>
                <a:gd name="T1" fmla="*/ 54 h 54"/>
                <a:gd name="T2" fmla="*/ 42 w 202"/>
                <a:gd name="T3" fmla="*/ 54 h 54"/>
                <a:gd name="T4" fmla="*/ 101 w 202"/>
                <a:gd name="T5" fmla="*/ 23 h 54"/>
                <a:gd name="T6" fmla="*/ 160 w 202"/>
                <a:gd name="T7" fmla="*/ 54 h 54"/>
                <a:gd name="T8" fmla="*/ 202 w 202"/>
                <a:gd name="T9" fmla="*/ 54 h 54"/>
                <a:gd name="T10" fmla="*/ 101 w 202"/>
                <a:gd name="T11" fmla="*/ 0 h 54"/>
                <a:gd name="T12" fmla="*/ 0 w 20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4">
                  <a:moveTo>
                    <a:pt x="0" y="54"/>
                  </a:moveTo>
                  <a:lnTo>
                    <a:pt x="42" y="54"/>
                  </a:lnTo>
                  <a:lnTo>
                    <a:pt x="101" y="23"/>
                  </a:lnTo>
                  <a:lnTo>
                    <a:pt x="160" y="54"/>
                  </a:lnTo>
                  <a:lnTo>
                    <a:pt x="202" y="54"/>
                  </a:lnTo>
                  <a:lnTo>
                    <a:pt x="10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A7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Freeform 407"/>
          <p:cNvSpPr>
            <a:spLocks/>
          </p:cNvSpPr>
          <p:nvPr userDrawn="1"/>
        </p:nvSpPr>
        <p:spPr bwMode="auto">
          <a:xfrm>
            <a:off x="3095628" y="128590"/>
            <a:ext cx="106363" cy="28576"/>
          </a:xfrm>
          <a:custGeom>
            <a:avLst/>
            <a:gdLst>
              <a:gd name="T0" fmla="*/ 105 w 201"/>
              <a:gd name="T1" fmla="*/ 3 h 54"/>
              <a:gd name="T2" fmla="*/ 100 w 201"/>
              <a:gd name="T3" fmla="*/ 0 h 54"/>
              <a:gd name="T4" fmla="*/ 0 w 201"/>
              <a:gd name="T5" fmla="*/ 54 h 54"/>
              <a:gd name="T6" fmla="*/ 41 w 201"/>
              <a:gd name="T7" fmla="*/ 54 h 54"/>
              <a:gd name="T8" fmla="*/ 100 w 201"/>
              <a:gd name="T9" fmla="*/ 23 h 54"/>
              <a:gd name="T10" fmla="*/ 159 w 201"/>
              <a:gd name="T11" fmla="*/ 54 h 54"/>
              <a:gd name="T12" fmla="*/ 201 w 201"/>
              <a:gd name="T13" fmla="*/ 54 h 54"/>
              <a:gd name="T14" fmla="*/ 105 w 201"/>
              <a:gd name="T15" fmla="*/ 1 h 54"/>
              <a:gd name="T16" fmla="*/ 105 w 201"/>
              <a:gd name="T17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54">
                <a:moveTo>
                  <a:pt x="105" y="3"/>
                </a:moveTo>
                <a:lnTo>
                  <a:pt x="100" y="0"/>
                </a:lnTo>
                <a:lnTo>
                  <a:pt x="0" y="54"/>
                </a:lnTo>
                <a:lnTo>
                  <a:pt x="41" y="54"/>
                </a:lnTo>
                <a:lnTo>
                  <a:pt x="100" y="23"/>
                </a:lnTo>
                <a:lnTo>
                  <a:pt x="159" y="54"/>
                </a:lnTo>
                <a:lnTo>
                  <a:pt x="201" y="54"/>
                </a:lnTo>
                <a:lnTo>
                  <a:pt x="105" y="1"/>
                </a:lnTo>
                <a:lnTo>
                  <a:pt x="105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408"/>
          <p:cNvSpPr>
            <a:spLocks/>
          </p:cNvSpPr>
          <p:nvPr userDrawn="1"/>
        </p:nvSpPr>
        <p:spPr bwMode="auto">
          <a:xfrm>
            <a:off x="5453068" y="128590"/>
            <a:ext cx="107950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2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2" y="23"/>
                </a:lnTo>
                <a:lnTo>
                  <a:pt x="161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409"/>
          <p:cNvSpPr>
            <a:spLocks/>
          </p:cNvSpPr>
          <p:nvPr userDrawn="1"/>
        </p:nvSpPr>
        <p:spPr bwMode="auto">
          <a:xfrm>
            <a:off x="1679577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1 w 203"/>
              <a:gd name="T3" fmla="*/ 54 h 54"/>
              <a:gd name="T4" fmla="*/ 101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1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1" y="54"/>
                </a:lnTo>
                <a:lnTo>
                  <a:pt x="101" y="23"/>
                </a:lnTo>
                <a:lnTo>
                  <a:pt x="161" y="54"/>
                </a:lnTo>
                <a:lnTo>
                  <a:pt x="203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410"/>
          <p:cNvSpPr>
            <a:spLocks/>
          </p:cNvSpPr>
          <p:nvPr userDrawn="1"/>
        </p:nvSpPr>
        <p:spPr bwMode="auto">
          <a:xfrm>
            <a:off x="2151065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3 w 203"/>
              <a:gd name="T3" fmla="*/ 54 h 54"/>
              <a:gd name="T4" fmla="*/ 102 w 203"/>
              <a:gd name="T5" fmla="*/ 23 h 54"/>
              <a:gd name="T6" fmla="*/ 162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3" y="54"/>
                </a:lnTo>
                <a:lnTo>
                  <a:pt x="102" y="23"/>
                </a:lnTo>
                <a:lnTo>
                  <a:pt x="162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411"/>
          <p:cNvSpPr>
            <a:spLocks/>
          </p:cNvSpPr>
          <p:nvPr userDrawn="1"/>
        </p:nvSpPr>
        <p:spPr bwMode="auto">
          <a:xfrm>
            <a:off x="3567116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412"/>
          <p:cNvSpPr>
            <a:spLocks/>
          </p:cNvSpPr>
          <p:nvPr userDrawn="1"/>
        </p:nvSpPr>
        <p:spPr bwMode="auto">
          <a:xfrm>
            <a:off x="7813682" y="128590"/>
            <a:ext cx="106363" cy="28576"/>
          </a:xfrm>
          <a:custGeom>
            <a:avLst/>
            <a:gdLst>
              <a:gd name="T0" fmla="*/ 0 w 201"/>
              <a:gd name="T1" fmla="*/ 54 h 54"/>
              <a:gd name="T2" fmla="*/ 42 w 201"/>
              <a:gd name="T3" fmla="*/ 54 h 54"/>
              <a:gd name="T4" fmla="*/ 101 w 201"/>
              <a:gd name="T5" fmla="*/ 23 h 54"/>
              <a:gd name="T6" fmla="*/ 160 w 201"/>
              <a:gd name="T7" fmla="*/ 54 h 54"/>
              <a:gd name="T8" fmla="*/ 201 w 201"/>
              <a:gd name="T9" fmla="*/ 54 h 54"/>
              <a:gd name="T10" fmla="*/ 101 w 201"/>
              <a:gd name="T11" fmla="*/ 0 h 54"/>
              <a:gd name="T12" fmla="*/ 0 w 201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1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413"/>
          <p:cNvSpPr>
            <a:spLocks/>
          </p:cNvSpPr>
          <p:nvPr userDrawn="1"/>
        </p:nvSpPr>
        <p:spPr bwMode="auto">
          <a:xfrm>
            <a:off x="8756658" y="128590"/>
            <a:ext cx="107950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2 w 203"/>
              <a:gd name="T5" fmla="*/ 23 h 54"/>
              <a:gd name="T6" fmla="*/ 161 w 203"/>
              <a:gd name="T7" fmla="*/ 54 h 54"/>
              <a:gd name="T8" fmla="*/ 203 w 203"/>
              <a:gd name="T9" fmla="*/ 54 h 54"/>
              <a:gd name="T10" fmla="*/ 102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2" y="23"/>
                </a:lnTo>
                <a:lnTo>
                  <a:pt x="161" y="54"/>
                </a:lnTo>
                <a:lnTo>
                  <a:pt x="203" y="54"/>
                </a:lnTo>
                <a:lnTo>
                  <a:pt x="102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414"/>
          <p:cNvSpPr>
            <a:spLocks/>
          </p:cNvSpPr>
          <p:nvPr userDrawn="1"/>
        </p:nvSpPr>
        <p:spPr bwMode="auto">
          <a:xfrm>
            <a:off x="8285170" y="128590"/>
            <a:ext cx="106363" cy="28576"/>
          </a:xfrm>
          <a:custGeom>
            <a:avLst/>
            <a:gdLst>
              <a:gd name="T0" fmla="*/ 0 w 203"/>
              <a:gd name="T1" fmla="*/ 54 h 54"/>
              <a:gd name="T2" fmla="*/ 42 w 203"/>
              <a:gd name="T3" fmla="*/ 54 h 54"/>
              <a:gd name="T4" fmla="*/ 101 w 203"/>
              <a:gd name="T5" fmla="*/ 23 h 54"/>
              <a:gd name="T6" fmla="*/ 160 w 203"/>
              <a:gd name="T7" fmla="*/ 54 h 54"/>
              <a:gd name="T8" fmla="*/ 203 w 203"/>
              <a:gd name="T9" fmla="*/ 54 h 54"/>
              <a:gd name="T10" fmla="*/ 101 w 203"/>
              <a:gd name="T11" fmla="*/ 0 h 54"/>
              <a:gd name="T12" fmla="*/ 0 w 203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3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3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415"/>
          <p:cNvSpPr>
            <a:spLocks/>
          </p:cNvSpPr>
          <p:nvPr userDrawn="1"/>
        </p:nvSpPr>
        <p:spPr bwMode="auto">
          <a:xfrm>
            <a:off x="9229734" y="128590"/>
            <a:ext cx="106363" cy="28576"/>
          </a:xfrm>
          <a:custGeom>
            <a:avLst/>
            <a:gdLst>
              <a:gd name="T0" fmla="*/ 0 w 201"/>
              <a:gd name="T1" fmla="*/ 54 h 54"/>
              <a:gd name="T2" fmla="*/ 41 w 201"/>
              <a:gd name="T3" fmla="*/ 54 h 54"/>
              <a:gd name="T4" fmla="*/ 100 w 201"/>
              <a:gd name="T5" fmla="*/ 23 h 54"/>
              <a:gd name="T6" fmla="*/ 160 w 201"/>
              <a:gd name="T7" fmla="*/ 54 h 54"/>
              <a:gd name="T8" fmla="*/ 201 w 201"/>
              <a:gd name="T9" fmla="*/ 54 h 54"/>
              <a:gd name="T10" fmla="*/ 100 w 201"/>
              <a:gd name="T11" fmla="*/ 0 h 54"/>
              <a:gd name="T12" fmla="*/ 0 w 201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" h="54">
                <a:moveTo>
                  <a:pt x="0" y="54"/>
                </a:moveTo>
                <a:lnTo>
                  <a:pt x="41" y="54"/>
                </a:lnTo>
                <a:lnTo>
                  <a:pt x="100" y="23"/>
                </a:lnTo>
                <a:lnTo>
                  <a:pt x="160" y="54"/>
                </a:lnTo>
                <a:lnTo>
                  <a:pt x="201" y="54"/>
                </a:lnTo>
                <a:lnTo>
                  <a:pt x="100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416"/>
          <p:cNvSpPr>
            <a:spLocks/>
          </p:cNvSpPr>
          <p:nvPr userDrawn="1"/>
        </p:nvSpPr>
        <p:spPr bwMode="auto">
          <a:xfrm>
            <a:off x="5926143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417"/>
          <p:cNvSpPr>
            <a:spLocks/>
          </p:cNvSpPr>
          <p:nvPr userDrawn="1"/>
        </p:nvSpPr>
        <p:spPr bwMode="auto">
          <a:xfrm>
            <a:off x="9701222" y="128590"/>
            <a:ext cx="106363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418"/>
          <p:cNvSpPr>
            <a:spLocks/>
          </p:cNvSpPr>
          <p:nvPr userDrawn="1"/>
        </p:nvSpPr>
        <p:spPr bwMode="auto">
          <a:xfrm>
            <a:off x="1206501" y="128590"/>
            <a:ext cx="107950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419"/>
          <p:cNvSpPr>
            <a:spLocks/>
          </p:cNvSpPr>
          <p:nvPr userDrawn="1"/>
        </p:nvSpPr>
        <p:spPr bwMode="auto">
          <a:xfrm>
            <a:off x="6869119" y="128590"/>
            <a:ext cx="106363" cy="28576"/>
          </a:xfrm>
          <a:custGeom>
            <a:avLst/>
            <a:gdLst>
              <a:gd name="T0" fmla="*/ 101 w 201"/>
              <a:gd name="T1" fmla="*/ 0 h 54"/>
              <a:gd name="T2" fmla="*/ 101 w 201"/>
              <a:gd name="T3" fmla="*/ 0 h 54"/>
              <a:gd name="T4" fmla="*/ 0 w 201"/>
              <a:gd name="T5" fmla="*/ 54 h 54"/>
              <a:gd name="T6" fmla="*/ 42 w 201"/>
              <a:gd name="T7" fmla="*/ 54 h 54"/>
              <a:gd name="T8" fmla="*/ 101 w 201"/>
              <a:gd name="T9" fmla="*/ 23 h 54"/>
              <a:gd name="T10" fmla="*/ 160 w 201"/>
              <a:gd name="T11" fmla="*/ 54 h 54"/>
              <a:gd name="T12" fmla="*/ 201 w 201"/>
              <a:gd name="T13" fmla="*/ 54 h 54"/>
              <a:gd name="T14" fmla="*/ 101 w 201"/>
              <a:gd name="T15" fmla="*/ 0 h 54"/>
              <a:gd name="T16" fmla="*/ 101 w 201"/>
              <a:gd name="T1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54">
                <a:moveTo>
                  <a:pt x="101" y="0"/>
                </a:moveTo>
                <a:lnTo>
                  <a:pt x="101" y="0"/>
                </a:lnTo>
                <a:lnTo>
                  <a:pt x="0" y="54"/>
                </a:ln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1" y="54"/>
                </a:lnTo>
                <a:lnTo>
                  <a:pt x="101" y="0"/>
                </a:lnTo>
                <a:lnTo>
                  <a:pt x="101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420"/>
          <p:cNvSpPr>
            <a:spLocks/>
          </p:cNvSpPr>
          <p:nvPr userDrawn="1"/>
        </p:nvSpPr>
        <p:spPr bwMode="auto">
          <a:xfrm>
            <a:off x="6397631" y="128590"/>
            <a:ext cx="106363" cy="28576"/>
          </a:xfrm>
          <a:custGeom>
            <a:avLst/>
            <a:gdLst>
              <a:gd name="T0" fmla="*/ 106 w 202"/>
              <a:gd name="T1" fmla="*/ 3 h 54"/>
              <a:gd name="T2" fmla="*/ 101 w 202"/>
              <a:gd name="T3" fmla="*/ 0 h 54"/>
              <a:gd name="T4" fmla="*/ 0 w 202"/>
              <a:gd name="T5" fmla="*/ 54 h 54"/>
              <a:gd name="T6" fmla="*/ 42 w 202"/>
              <a:gd name="T7" fmla="*/ 54 h 54"/>
              <a:gd name="T8" fmla="*/ 101 w 202"/>
              <a:gd name="T9" fmla="*/ 23 h 54"/>
              <a:gd name="T10" fmla="*/ 160 w 202"/>
              <a:gd name="T11" fmla="*/ 54 h 54"/>
              <a:gd name="T12" fmla="*/ 202 w 202"/>
              <a:gd name="T13" fmla="*/ 54 h 54"/>
              <a:gd name="T14" fmla="*/ 106 w 202"/>
              <a:gd name="T15" fmla="*/ 1 h 54"/>
              <a:gd name="T16" fmla="*/ 106 w 202"/>
              <a:gd name="T17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54">
                <a:moveTo>
                  <a:pt x="106" y="3"/>
                </a:moveTo>
                <a:lnTo>
                  <a:pt x="101" y="0"/>
                </a:lnTo>
                <a:lnTo>
                  <a:pt x="0" y="54"/>
                </a:ln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6" y="1"/>
                </a:lnTo>
                <a:lnTo>
                  <a:pt x="106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421"/>
          <p:cNvSpPr>
            <a:spLocks/>
          </p:cNvSpPr>
          <p:nvPr userDrawn="1"/>
        </p:nvSpPr>
        <p:spPr bwMode="auto">
          <a:xfrm>
            <a:off x="7340607" y="128590"/>
            <a:ext cx="107950" cy="28576"/>
          </a:xfrm>
          <a:custGeom>
            <a:avLst/>
            <a:gdLst>
              <a:gd name="T0" fmla="*/ 0 w 202"/>
              <a:gd name="T1" fmla="*/ 54 h 54"/>
              <a:gd name="T2" fmla="*/ 42 w 202"/>
              <a:gd name="T3" fmla="*/ 54 h 54"/>
              <a:gd name="T4" fmla="*/ 101 w 202"/>
              <a:gd name="T5" fmla="*/ 23 h 54"/>
              <a:gd name="T6" fmla="*/ 160 w 202"/>
              <a:gd name="T7" fmla="*/ 54 h 54"/>
              <a:gd name="T8" fmla="*/ 202 w 202"/>
              <a:gd name="T9" fmla="*/ 54 h 54"/>
              <a:gd name="T10" fmla="*/ 101 w 202"/>
              <a:gd name="T11" fmla="*/ 0 h 54"/>
              <a:gd name="T12" fmla="*/ 0 w 202"/>
              <a:gd name="T1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54">
                <a:moveTo>
                  <a:pt x="0" y="54"/>
                </a:moveTo>
                <a:lnTo>
                  <a:pt x="42" y="54"/>
                </a:lnTo>
                <a:lnTo>
                  <a:pt x="101" y="23"/>
                </a:lnTo>
                <a:lnTo>
                  <a:pt x="160" y="54"/>
                </a:lnTo>
                <a:lnTo>
                  <a:pt x="202" y="54"/>
                </a:lnTo>
                <a:lnTo>
                  <a:pt x="101" y="0"/>
                </a:lnTo>
                <a:lnTo>
                  <a:pt x="0" y="54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422"/>
          <p:cNvSpPr>
            <a:spLocks/>
          </p:cNvSpPr>
          <p:nvPr userDrawn="1"/>
        </p:nvSpPr>
        <p:spPr bwMode="auto">
          <a:xfrm>
            <a:off x="7721607" y="76202"/>
            <a:ext cx="290513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5 w 551"/>
              <a:gd name="T5" fmla="*/ 23 h 151"/>
              <a:gd name="T6" fmla="*/ 509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5" y="23"/>
                </a:lnTo>
                <a:lnTo>
                  <a:pt x="509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423"/>
          <p:cNvSpPr>
            <a:spLocks/>
          </p:cNvSpPr>
          <p:nvPr userDrawn="1"/>
        </p:nvSpPr>
        <p:spPr bwMode="auto">
          <a:xfrm>
            <a:off x="8193095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424"/>
          <p:cNvSpPr>
            <a:spLocks/>
          </p:cNvSpPr>
          <p:nvPr userDrawn="1"/>
        </p:nvSpPr>
        <p:spPr bwMode="auto">
          <a:xfrm>
            <a:off x="8664583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425"/>
          <p:cNvSpPr>
            <a:spLocks/>
          </p:cNvSpPr>
          <p:nvPr userDrawn="1"/>
        </p:nvSpPr>
        <p:spPr bwMode="auto">
          <a:xfrm>
            <a:off x="0" y="158754"/>
            <a:ext cx="166688" cy="60326"/>
          </a:xfrm>
          <a:custGeom>
            <a:avLst/>
            <a:gdLst>
              <a:gd name="T0" fmla="*/ 154 w 315"/>
              <a:gd name="T1" fmla="*/ 89 h 112"/>
              <a:gd name="T2" fmla="*/ 0 w 315"/>
              <a:gd name="T3" fmla="*/ 6 h 112"/>
              <a:gd name="T4" fmla="*/ 0 w 315"/>
              <a:gd name="T5" fmla="*/ 29 h 112"/>
              <a:gd name="T6" fmla="*/ 154 w 315"/>
              <a:gd name="T7" fmla="*/ 112 h 112"/>
              <a:gd name="T8" fmla="*/ 315 w 315"/>
              <a:gd name="T9" fmla="*/ 24 h 112"/>
              <a:gd name="T10" fmla="*/ 315 w 315"/>
              <a:gd name="T11" fmla="*/ 0 h 112"/>
              <a:gd name="T12" fmla="*/ 154 w 315"/>
              <a:gd name="T13" fmla="*/ 8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" h="112">
                <a:moveTo>
                  <a:pt x="154" y="89"/>
                </a:moveTo>
                <a:lnTo>
                  <a:pt x="0" y="6"/>
                </a:lnTo>
                <a:lnTo>
                  <a:pt x="0" y="29"/>
                </a:lnTo>
                <a:lnTo>
                  <a:pt x="154" y="112"/>
                </a:lnTo>
                <a:lnTo>
                  <a:pt x="315" y="24"/>
                </a:lnTo>
                <a:lnTo>
                  <a:pt x="315" y="0"/>
                </a:lnTo>
                <a:lnTo>
                  <a:pt x="154" y="89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26"/>
          <p:cNvSpPr>
            <a:spLocks/>
          </p:cNvSpPr>
          <p:nvPr userDrawn="1"/>
        </p:nvSpPr>
        <p:spPr bwMode="auto">
          <a:xfrm>
            <a:off x="6777044" y="76202"/>
            <a:ext cx="292100" cy="80964"/>
          </a:xfrm>
          <a:custGeom>
            <a:avLst/>
            <a:gdLst>
              <a:gd name="T0" fmla="*/ 277 w 553"/>
              <a:gd name="T1" fmla="*/ 0 h 151"/>
              <a:gd name="T2" fmla="*/ 277 w 553"/>
              <a:gd name="T3" fmla="*/ 0 h 151"/>
              <a:gd name="T4" fmla="*/ 0 w 553"/>
              <a:gd name="T5" fmla="*/ 151 h 151"/>
              <a:gd name="T6" fmla="*/ 43 w 553"/>
              <a:gd name="T7" fmla="*/ 151 h 151"/>
              <a:gd name="T8" fmla="*/ 277 w 553"/>
              <a:gd name="T9" fmla="*/ 23 h 151"/>
              <a:gd name="T10" fmla="*/ 510 w 553"/>
              <a:gd name="T11" fmla="*/ 151 h 151"/>
              <a:gd name="T12" fmla="*/ 553 w 553"/>
              <a:gd name="T13" fmla="*/ 151 h 151"/>
              <a:gd name="T14" fmla="*/ 277 w 553"/>
              <a:gd name="T15" fmla="*/ 0 h 151"/>
              <a:gd name="T16" fmla="*/ 277 w 553"/>
              <a:gd name="T1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3" h="151">
                <a:moveTo>
                  <a:pt x="277" y="0"/>
                </a:moveTo>
                <a:lnTo>
                  <a:pt x="277" y="0"/>
                </a:lnTo>
                <a:lnTo>
                  <a:pt x="0" y="151"/>
                </a:lnTo>
                <a:lnTo>
                  <a:pt x="43" y="151"/>
                </a:lnTo>
                <a:lnTo>
                  <a:pt x="277" y="23"/>
                </a:lnTo>
                <a:lnTo>
                  <a:pt x="510" y="151"/>
                </a:lnTo>
                <a:lnTo>
                  <a:pt x="553" y="151"/>
                </a:lnTo>
                <a:lnTo>
                  <a:pt x="277" y="0"/>
                </a:lnTo>
                <a:lnTo>
                  <a:pt x="2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27"/>
          <p:cNvSpPr>
            <a:spLocks/>
          </p:cNvSpPr>
          <p:nvPr userDrawn="1"/>
        </p:nvSpPr>
        <p:spPr bwMode="auto">
          <a:xfrm>
            <a:off x="7248532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8"/>
          <p:cNvSpPr>
            <a:spLocks/>
          </p:cNvSpPr>
          <p:nvPr userDrawn="1"/>
        </p:nvSpPr>
        <p:spPr bwMode="auto">
          <a:xfrm>
            <a:off x="6305556" y="76202"/>
            <a:ext cx="290513" cy="80964"/>
          </a:xfrm>
          <a:custGeom>
            <a:avLst/>
            <a:gdLst>
              <a:gd name="T0" fmla="*/ 281 w 551"/>
              <a:gd name="T1" fmla="*/ 3 h 151"/>
              <a:gd name="T2" fmla="*/ 276 w 551"/>
              <a:gd name="T3" fmla="*/ 0 h 151"/>
              <a:gd name="T4" fmla="*/ 0 w 551"/>
              <a:gd name="T5" fmla="*/ 151 h 151"/>
              <a:gd name="T6" fmla="*/ 41 w 551"/>
              <a:gd name="T7" fmla="*/ 151 h 151"/>
              <a:gd name="T8" fmla="*/ 276 w 551"/>
              <a:gd name="T9" fmla="*/ 23 h 151"/>
              <a:gd name="T10" fmla="*/ 509 w 551"/>
              <a:gd name="T11" fmla="*/ 151 h 151"/>
              <a:gd name="T12" fmla="*/ 551 w 551"/>
              <a:gd name="T13" fmla="*/ 151 h 151"/>
              <a:gd name="T14" fmla="*/ 281 w 551"/>
              <a:gd name="T15" fmla="*/ 3 h 151"/>
              <a:gd name="T16" fmla="*/ 281 w 551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51">
                <a:moveTo>
                  <a:pt x="281" y="3"/>
                </a:moveTo>
                <a:lnTo>
                  <a:pt x="276" y="0"/>
                </a:lnTo>
                <a:lnTo>
                  <a:pt x="0" y="151"/>
                </a:lnTo>
                <a:lnTo>
                  <a:pt x="41" y="151"/>
                </a:lnTo>
                <a:lnTo>
                  <a:pt x="276" y="23"/>
                </a:lnTo>
                <a:lnTo>
                  <a:pt x="509" y="151"/>
                </a:lnTo>
                <a:lnTo>
                  <a:pt x="551" y="151"/>
                </a:lnTo>
                <a:lnTo>
                  <a:pt x="281" y="3"/>
                </a:lnTo>
                <a:lnTo>
                  <a:pt x="281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29"/>
          <p:cNvSpPr>
            <a:spLocks/>
          </p:cNvSpPr>
          <p:nvPr userDrawn="1"/>
        </p:nvSpPr>
        <p:spPr bwMode="auto">
          <a:xfrm>
            <a:off x="171450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08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08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30"/>
          <p:cNvSpPr>
            <a:spLocks/>
          </p:cNvSpPr>
          <p:nvPr userDrawn="1"/>
        </p:nvSpPr>
        <p:spPr bwMode="auto">
          <a:xfrm>
            <a:off x="11495098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31"/>
          <p:cNvSpPr>
            <a:spLocks/>
          </p:cNvSpPr>
          <p:nvPr userDrawn="1"/>
        </p:nvSpPr>
        <p:spPr bwMode="auto">
          <a:xfrm>
            <a:off x="11023610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32"/>
          <p:cNvSpPr>
            <a:spLocks/>
          </p:cNvSpPr>
          <p:nvPr userDrawn="1"/>
        </p:nvSpPr>
        <p:spPr bwMode="auto">
          <a:xfrm>
            <a:off x="9136071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33"/>
          <p:cNvSpPr>
            <a:spLocks/>
          </p:cNvSpPr>
          <p:nvPr userDrawn="1"/>
        </p:nvSpPr>
        <p:spPr bwMode="auto">
          <a:xfrm>
            <a:off x="11966586" y="76202"/>
            <a:ext cx="227013" cy="80964"/>
          </a:xfrm>
          <a:custGeom>
            <a:avLst/>
            <a:gdLst>
              <a:gd name="T0" fmla="*/ 0 w 428"/>
              <a:gd name="T1" fmla="*/ 151 h 151"/>
              <a:gd name="T2" fmla="*/ 42 w 428"/>
              <a:gd name="T3" fmla="*/ 151 h 151"/>
              <a:gd name="T4" fmla="*/ 275 w 428"/>
              <a:gd name="T5" fmla="*/ 23 h 151"/>
              <a:gd name="T6" fmla="*/ 428 w 428"/>
              <a:gd name="T7" fmla="*/ 107 h 151"/>
              <a:gd name="T8" fmla="*/ 428 w 428"/>
              <a:gd name="T9" fmla="*/ 84 h 151"/>
              <a:gd name="T10" fmla="*/ 275 w 428"/>
              <a:gd name="T11" fmla="*/ 0 h 151"/>
              <a:gd name="T12" fmla="*/ 0 w 428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428" y="107"/>
                </a:lnTo>
                <a:lnTo>
                  <a:pt x="428" y="84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434"/>
          <p:cNvSpPr>
            <a:spLocks/>
          </p:cNvSpPr>
          <p:nvPr userDrawn="1"/>
        </p:nvSpPr>
        <p:spPr bwMode="auto">
          <a:xfrm>
            <a:off x="960755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435"/>
          <p:cNvSpPr>
            <a:spLocks/>
          </p:cNvSpPr>
          <p:nvPr userDrawn="1"/>
        </p:nvSpPr>
        <p:spPr bwMode="auto">
          <a:xfrm>
            <a:off x="10080635" y="76202"/>
            <a:ext cx="292100" cy="80964"/>
          </a:xfrm>
          <a:custGeom>
            <a:avLst/>
            <a:gdLst>
              <a:gd name="T0" fmla="*/ 280 w 552"/>
              <a:gd name="T1" fmla="*/ 3 h 151"/>
              <a:gd name="T2" fmla="*/ 275 w 552"/>
              <a:gd name="T3" fmla="*/ 0 h 151"/>
              <a:gd name="T4" fmla="*/ 0 w 552"/>
              <a:gd name="T5" fmla="*/ 151 h 151"/>
              <a:gd name="T6" fmla="*/ 42 w 552"/>
              <a:gd name="T7" fmla="*/ 151 h 151"/>
              <a:gd name="T8" fmla="*/ 275 w 552"/>
              <a:gd name="T9" fmla="*/ 23 h 151"/>
              <a:gd name="T10" fmla="*/ 509 w 552"/>
              <a:gd name="T11" fmla="*/ 151 h 151"/>
              <a:gd name="T12" fmla="*/ 552 w 552"/>
              <a:gd name="T13" fmla="*/ 151 h 151"/>
              <a:gd name="T14" fmla="*/ 280 w 552"/>
              <a:gd name="T15" fmla="*/ 3 h 151"/>
              <a:gd name="T16" fmla="*/ 280 w 552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2" h="151">
                <a:moveTo>
                  <a:pt x="280" y="3"/>
                </a:moveTo>
                <a:lnTo>
                  <a:pt x="275" y="0"/>
                </a:lnTo>
                <a:lnTo>
                  <a:pt x="0" y="151"/>
                </a:lnTo>
                <a:lnTo>
                  <a:pt x="42" y="151"/>
                </a:lnTo>
                <a:lnTo>
                  <a:pt x="275" y="23"/>
                </a:lnTo>
                <a:lnTo>
                  <a:pt x="509" y="151"/>
                </a:lnTo>
                <a:lnTo>
                  <a:pt x="552" y="151"/>
                </a:lnTo>
                <a:lnTo>
                  <a:pt x="280" y="3"/>
                </a:lnTo>
                <a:lnTo>
                  <a:pt x="280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436"/>
          <p:cNvSpPr>
            <a:spLocks/>
          </p:cNvSpPr>
          <p:nvPr userDrawn="1"/>
        </p:nvSpPr>
        <p:spPr bwMode="auto">
          <a:xfrm>
            <a:off x="10552122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437"/>
          <p:cNvSpPr>
            <a:spLocks/>
          </p:cNvSpPr>
          <p:nvPr userDrawn="1"/>
        </p:nvSpPr>
        <p:spPr bwMode="auto">
          <a:xfrm>
            <a:off x="642938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5 w 551"/>
              <a:gd name="T5" fmla="*/ 23 h 151"/>
              <a:gd name="T6" fmla="*/ 509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5" y="23"/>
                </a:lnTo>
                <a:lnTo>
                  <a:pt x="509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438"/>
          <p:cNvSpPr>
            <a:spLocks/>
          </p:cNvSpPr>
          <p:nvPr userDrawn="1"/>
        </p:nvSpPr>
        <p:spPr bwMode="auto">
          <a:xfrm>
            <a:off x="3475041" y="76202"/>
            <a:ext cx="290513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08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08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439"/>
          <p:cNvSpPr>
            <a:spLocks/>
          </p:cNvSpPr>
          <p:nvPr userDrawn="1"/>
        </p:nvSpPr>
        <p:spPr bwMode="auto">
          <a:xfrm>
            <a:off x="2530477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440"/>
          <p:cNvSpPr>
            <a:spLocks/>
          </p:cNvSpPr>
          <p:nvPr userDrawn="1"/>
        </p:nvSpPr>
        <p:spPr bwMode="auto">
          <a:xfrm>
            <a:off x="1114426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441"/>
          <p:cNvSpPr>
            <a:spLocks/>
          </p:cNvSpPr>
          <p:nvPr userDrawn="1"/>
        </p:nvSpPr>
        <p:spPr bwMode="auto">
          <a:xfrm>
            <a:off x="394652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442"/>
          <p:cNvSpPr>
            <a:spLocks/>
          </p:cNvSpPr>
          <p:nvPr userDrawn="1"/>
        </p:nvSpPr>
        <p:spPr bwMode="auto">
          <a:xfrm>
            <a:off x="3001965" y="76202"/>
            <a:ext cx="292100" cy="80964"/>
          </a:xfrm>
          <a:custGeom>
            <a:avLst/>
            <a:gdLst>
              <a:gd name="T0" fmla="*/ 281 w 551"/>
              <a:gd name="T1" fmla="*/ 3 h 151"/>
              <a:gd name="T2" fmla="*/ 276 w 551"/>
              <a:gd name="T3" fmla="*/ 0 h 151"/>
              <a:gd name="T4" fmla="*/ 0 w 551"/>
              <a:gd name="T5" fmla="*/ 151 h 151"/>
              <a:gd name="T6" fmla="*/ 43 w 551"/>
              <a:gd name="T7" fmla="*/ 151 h 151"/>
              <a:gd name="T8" fmla="*/ 276 w 551"/>
              <a:gd name="T9" fmla="*/ 23 h 151"/>
              <a:gd name="T10" fmla="*/ 510 w 551"/>
              <a:gd name="T11" fmla="*/ 151 h 151"/>
              <a:gd name="T12" fmla="*/ 551 w 551"/>
              <a:gd name="T13" fmla="*/ 151 h 151"/>
              <a:gd name="T14" fmla="*/ 281 w 551"/>
              <a:gd name="T15" fmla="*/ 3 h 151"/>
              <a:gd name="T16" fmla="*/ 281 w 551"/>
              <a:gd name="T17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151">
                <a:moveTo>
                  <a:pt x="281" y="3"/>
                </a:moveTo>
                <a:lnTo>
                  <a:pt x="276" y="0"/>
                </a:lnTo>
                <a:lnTo>
                  <a:pt x="0" y="151"/>
                </a:lnTo>
                <a:lnTo>
                  <a:pt x="43" y="151"/>
                </a:lnTo>
                <a:lnTo>
                  <a:pt x="276" y="23"/>
                </a:lnTo>
                <a:lnTo>
                  <a:pt x="510" y="151"/>
                </a:lnTo>
                <a:lnTo>
                  <a:pt x="551" y="151"/>
                </a:lnTo>
                <a:lnTo>
                  <a:pt x="281" y="3"/>
                </a:lnTo>
                <a:lnTo>
                  <a:pt x="281" y="3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443"/>
          <p:cNvSpPr>
            <a:spLocks/>
          </p:cNvSpPr>
          <p:nvPr userDrawn="1"/>
        </p:nvSpPr>
        <p:spPr bwMode="auto">
          <a:xfrm>
            <a:off x="2058989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444"/>
          <p:cNvSpPr>
            <a:spLocks/>
          </p:cNvSpPr>
          <p:nvPr userDrawn="1"/>
        </p:nvSpPr>
        <p:spPr bwMode="auto">
          <a:xfrm>
            <a:off x="4889505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5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5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2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Freeform 445"/>
          <p:cNvSpPr>
            <a:spLocks/>
          </p:cNvSpPr>
          <p:nvPr userDrawn="1"/>
        </p:nvSpPr>
        <p:spPr bwMode="auto">
          <a:xfrm>
            <a:off x="5832481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7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7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7" y="23"/>
                </a:lnTo>
                <a:lnTo>
                  <a:pt x="510" y="151"/>
                </a:lnTo>
                <a:lnTo>
                  <a:pt x="552" y="151"/>
                </a:lnTo>
                <a:lnTo>
                  <a:pt x="277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446"/>
          <p:cNvSpPr>
            <a:spLocks/>
          </p:cNvSpPr>
          <p:nvPr userDrawn="1"/>
        </p:nvSpPr>
        <p:spPr bwMode="auto">
          <a:xfrm>
            <a:off x="5360993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1 w 551"/>
              <a:gd name="T3" fmla="*/ 151 h 151"/>
              <a:gd name="T4" fmla="*/ 276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6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1" y="151"/>
                </a:lnTo>
                <a:lnTo>
                  <a:pt x="276" y="23"/>
                </a:lnTo>
                <a:lnTo>
                  <a:pt x="510" y="151"/>
                </a:lnTo>
                <a:lnTo>
                  <a:pt x="551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Freeform 447"/>
          <p:cNvSpPr>
            <a:spLocks/>
          </p:cNvSpPr>
          <p:nvPr userDrawn="1"/>
        </p:nvSpPr>
        <p:spPr bwMode="auto">
          <a:xfrm>
            <a:off x="1585914" y="76202"/>
            <a:ext cx="292100" cy="80964"/>
          </a:xfrm>
          <a:custGeom>
            <a:avLst/>
            <a:gdLst>
              <a:gd name="T0" fmla="*/ 0 w 552"/>
              <a:gd name="T1" fmla="*/ 151 h 151"/>
              <a:gd name="T2" fmla="*/ 42 w 552"/>
              <a:gd name="T3" fmla="*/ 151 h 151"/>
              <a:gd name="T4" fmla="*/ 276 w 552"/>
              <a:gd name="T5" fmla="*/ 23 h 151"/>
              <a:gd name="T6" fmla="*/ 510 w 552"/>
              <a:gd name="T7" fmla="*/ 151 h 151"/>
              <a:gd name="T8" fmla="*/ 552 w 552"/>
              <a:gd name="T9" fmla="*/ 151 h 151"/>
              <a:gd name="T10" fmla="*/ 276 w 552"/>
              <a:gd name="T11" fmla="*/ 0 h 151"/>
              <a:gd name="T12" fmla="*/ 0 w 552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51">
                <a:moveTo>
                  <a:pt x="0" y="151"/>
                </a:moveTo>
                <a:lnTo>
                  <a:pt x="42" y="151"/>
                </a:lnTo>
                <a:lnTo>
                  <a:pt x="276" y="23"/>
                </a:lnTo>
                <a:lnTo>
                  <a:pt x="510" y="151"/>
                </a:lnTo>
                <a:lnTo>
                  <a:pt x="552" y="151"/>
                </a:lnTo>
                <a:lnTo>
                  <a:pt x="276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448"/>
          <p:cNvSpPr>
            <a:spLocks/>
          </p:cNvSpPr>
          <p:nvPr userDrawn="1"/>
        </p:nvSpPr>
        <p:spPr bwMode="auto">
          <a:xfrm>
            <a:off x="4418017" y="76202"/>
            <a:ext cx="292100" cy="80964"/>
          </a:xfrm>
          <a:custGeom>
            <a:avLst/>
            <a:gdLst>
              <a:gd name="T0" fmla="*/ 0 w 551"/>
              <a:gd name="T1" fmla="*/ 151 h 151"/>
              <a:gd name="T2" fmla="*/ 42 w 551"/>
              <a:gd name="T3" fmla="*/ 151 h 151"/>
              <a:gd name="T4" fmla="*/ 275 w 551"/>
              <a:gd name="T5" fmla="*/ 23 h 151"/>
              <a:gd name="T6" fmla="*/ 510 w 551"/>
              <a:gd name="T7" fmla="*/ 151 h 151"/>
              <a:gd name="T8" fmla="*/ 551 w 551"/>
              <a:gd name="T9" fmla="*/ 151 h 151"/>
              <a:gd name="T10" fmla="*/ 275 w 551"/>
              <a:gd name="T11" fmla="*/ 0 h 151"/>
              <a:gd name="T12" fmla="*/ 0 w 551"/>
              <a:gd name="T13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151">
                <a:moveTo>
                  <a:pt x="0" y="151"/>
                </a:moveTo>
                <a:lnTo>
                  <a:pt x="42" y="151"/>
                </a:lnTo>
                <a:lnTo>
                  <a:pt x="275" y="23"/>
                </a:lnTo>
                <a:lnTo>
                  <a:pt x="510" y="151"/>
                </a:lnTo>
                <a:lnTo>
                  <a:pt x="551" y="151"/>
                </a:lnTo>
                <a:lnTo>
                  <a:pt x="275" y="0"/>
                </a:lnTo>
                <a:lnTo>
                  <a:pt x="0" y="151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449"/>
          <p:cNvSpPr>
            <a:spLocks/>
          </p:cNvSpPr>
          <p:nvPr userDrawn="1"/>
        </p:nvSpPr>
        <p:spPr bwMode="auto">
          <a:xfrm>
            <a:off x="2224090" y="0"/>
            <a:ext cx="431800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450"/>
          <p:cNvSpPr>
            <a:spLocks/>
          </p:cNvSpPr>
          <p:nvPr userDrawn="1"/>
        </p:nvSpPr>
        <p:spPr bwMode="auto">
          <a:xfrm>
            <a:off x="1281114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451"/>
          <p:cNvSpPr>
            <a:spLocks/>
          </p:cNvSpPr>
          <p:nvPr userDrawn="1"/>
        </p:nvSpPr>
        <p:spPr bwMode="auto">
          <a:xfrm>
            <a:off x="4583117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" name="Freeform 452"/>
          <p:cNvSpPr>
            <a:spLocks/>
          </p:cNvSpPr>
          <p:nvPr userDrawn="1"/>
        </p:nvSpPr>
        <p:spPr bwMode="auto">
          <a:xfrm>
            <a:off x="1752602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453"/>
          <p:cNvSpPr>
            <a:spLocks/>
          </p:cNvSpPr>
          <p:nvPr userDrawn="1"/>
        </p:nvSpPr>
        <p:spPr bwMode="auto">
          <a:xfrm>
            <a:off x="3640141" y="0"/>
            <a:ext cx="431800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454"/>
          <p:cNvSpPr>
            <a:spLocks/>
          </p:cNvSpPr>
          <p:nvPr userDrawn="1"/>
        </p:nvSpPr>
        <p:spPr bwMode="auto">
          <a:xfrm>
            <a:off x="4111629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455"/>
          <p:cNvSpPr>
            <a:spLocks/>
          </p:cNvSpPr>
          <p:nvPr userDrawn="1"/>
        </p:nvSpPr>
        <p:spPr bwMode="auto">
          <a:xfrm>
            <a:off x="2695578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456"/>
          <p:cNvSpPr>
            <a:spLocks/>
          </p:cNvSpPr>
          <p:nvPr userDrawn="1"/>
        </p:nvSpPr>
        <p:spPr bwMode="auto">
          <a:xfrm>
            <a:off x="12133274" y="0"/>
            <a:ext cx="60325" cy="33338"/>
          </a:xfrm>
          <a:custGeom>
            <a:avLst/>
            <a:gdLst>
              <a:gd name="T0" fmla="*/ 0 w 115"/>
              <a:gd name="T1" fmla="*/ 0 h 63"/>
              <a:gd name="T2" fmla="*/ 115 w 115"/>
              <a:gd name="T3" fmla="*/ 63 h 63"/>
              <a:gd name="T4" fmla="*/ 115 w 115"/>
              <a:gd name="T5" fmla="*/ 40 h 63"/>
              <a:gd name="T6" fmla="*/ 42 w 115"/>
              <a:gd name="T7" fmla="*/ 0 h 63"/>
              <a:gd name="T8" fmla="*/ 0 w 115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3">
                <a:moveTo>
                  <a:pt x="0" y="0"/>
                </a:moveTo>
                <a:lnTo>
                  <a:pt x="115" y="63"/>
                </a:lnTo>
                <a:lnTo>
                  <a:pt x="115" y="40"/>
                </a:lnTo>
                <a:lnTo>
                  <a:pt x="42" y="0"/>
                </a:lnTo>
                <a:lnTo>
                  <a:pt x="0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457"/>
          <p:cNvSpPr>
            <a:spLocks/>
          </p:cNvSpPr>
          <p:nvPr userDrawn="1"/>
        </p:nvSpPr>
        <p:spPr bwMode="auto">
          <a:xfrm>
            <a:off x="11660198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458"/>
          <p:cNvSpPr>
            <a:spLocks/>
          </p:cNvSpPr>
          <p:nvPr userDrawn="1"/>
        </p:nvSpPr>
        <p:spPr bwMode="auto">
          <a:xfrm>
            <a:off x="0" y="0"/>
            <a:ext cx="298450" cy="119065"/>
          </a:xfrm>
          <a:custGeom>
            <a:avLst/>
            <a:gdLst>
              <a:gd name="T0" fmla="*/ 520 w 563"/>
              <a:gd name="T1" fmla="*/ 0 h 226"/>
              <a:gd name="T2" fmla="*/ 154 w 563"/>
              <a:gd name="T3" fmla="*/ 203 h 226"/>
              <a:gd name="T4" fmla="*/ 0 w 563"/>
              <a:gd name="T5" fmla="*/ 118 h 226"/>
              <a:gd name="T6" fmla="*/ 0 w 563"/>
              <a:gd name="T7" fmla="*/ 141 h 226"/>
              <a:gd name="T8" fmla="*/ 154 w 563"/>
              <a:gd name="T9" fmla="*/ 226 h 226"/>
              <a:gd name="T10" fmla="*/ 563 w 563"/>
              <a:gd name="T11" fmla="*/ 0 h 226"/>
              <a:gd name="T12" fmla="*/ 520 w 563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3" h="226">
                <a:moveTo>
                  <a:pt x="520" y="0"/>
                </a:moveTo>
                <a:lnTo>
                  <a:pt x="154" y="203"/>
                </a:lnTo>
                <a:lnTo>
                  <a:pt x="0" y="118"/>
                </a:lnTo>
                <a:lnTo>
                  <a:pt x="0" y="141"/>
                </a:lnTo>
                <a:lnTo>
                  <a:pt x="154" y="226"/>
                </a:lnTo>
                <a:lnTo>
                  <a:pt x="563" y="0"/>
                </a:lnTo>
                <a:lnTo>
                  <a:pt x="520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459"/>
          <p:cNvSpPr>
            <a:spLocks/>
          </p:cNvSpPr>
          <p:nvPr userDrawn="1"/>
        </p:nvSpPr>
        <p:spPr bwMode="auto">
          <a:xfrm>
            <a:off x="808038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460"/>
          <p:cNvSpPr>
            <a:spLocks/>
          </p:cNvSpPr>
          <p:nvPr userDrawn="1"/>
        </p:nvSpPr>
        <p:spPr bwMode="auto">
          <a:xfrm>
            <a:off x="11188711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" name="Freeform 461"/>
          <p:cNvSpPr>
            <a:spLocks/>
          </p:cNvSpPr>
          <p:nvPr userDrawn="1"/>
        </p:nvSpPr>
        <p:spPr bwMode="auto">
          <a:xfrm>
            <a:off x="336550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9" name="Freeform 462"/>
          <p:cNvSpPr>
            <a:spLocks/>
          </p:cNvSpPr>
          <p:nvPr userDrawn="1"/>
        </p:nvSpPr>
        <p:spPr bwMode="auto">
          <a:xfrm>
            <a:off x="3167065" y="0"/>
            <a:ext cx="433388" cy="119065"/>
          </a:xfrm>
          <a:custGeom>
            <a:avLst/>
            <a:gdLst>
              <a:gd name="T0" fmla="*/ 777 w 820"/>
              <a:gd name="T1" fmla="*/ 0 h 226"/>
              <a:gd name="T2" fmla="*/ 411 w 820"/>
              <a:gd name="T3" fmla="*/ 203 h 226"/>
              <a:gd name="T4" fmla="*/ 44 w 820"/>
              <a:gd name="T5" fmla="*/ 0 h 226"/>
              <a:gd name="T6" fmla="*/ 0 w 820"/>
              <a:gd name="T7" fmla="*/ 0 h 226"/>
              <a:gd name="T8" fmla="*/ 409 w 820"/>
              <a:gd name="T9" fmla="*/ 226 h 226"/>
              <a:gd name="T10" fmla="*/ 411 w 820"/>
              <a:gd name="T11" fmla="*/ 226 h 226"/>
              <a:gd name="T12" fmla="*/ 411 w 820"/>
              <a:gd name="T13" fmla="*/ 226 h 226"/>
              <a:gd name="T14" fmla="*/ 820 w 820"/>
              <a:gd name="T15" fmla="*/ 0 h 226"/>
              <a:gd name="T16" fmla="*/ 777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7" y="0"/>
                </a:moveTo>
                <a:lnTo>
                  <a:pt x="411" y="203"/>
                </a:lnTo>
                <a:lnTo>
                  <a:pt x="44" y="0"/>
                </a:lnTo>
                <a:lnTo>
                  <a:pt x="0" y="0"/>
                </a:lnTo>
                <a:lnTo>
                  <a:pt x="409" y="226"/>
                </a:lnTo>
                <a:lnTo>
                  <a:pt x="411" y="226"/>
                </a:lnTo>
                <a:lnTo>
                  <a:pt x="411" y="226"/>
                </a:lnTo>
                <a:lnTo>
                  <a:pt x="820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Freeform 463"/>
          <p:cNvSpPr>
            <a:spLocks/>
          </p:cNvSpPr>
          <p:nvPr userDrawn="1"/>
        </p:nvSpPr>
        <p:spPr bwMode="auto">
          <a:xfrm>
            <a:off x="8829683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" name="Freeform 464"/>
          <p:cNvSpPr>
            <a:spLocks/>
          </p:cNvSpPr>
          <p:nvPr userDrawn="1"/>
        </p:nvSpPr>
        <p:spPr bwMode="auto">
          <a:xfrm>
            <a:off x="7886707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Freeform 465"/>
          <p:cNvSpPr>
            <a:spLocks/>
          </p:cNvSpPr>
          <p:nvPr userDrawn="1"/>
        </p:nvSpPr>
        <p:spPr bwMode="auto">
          <a:xfrm>
            <a:off x="8358195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Freeform 466"/>
          <p:cNvSpPr>
            <a:spLocks/>
          </p:cNvSpPr>
          <p:nvPr userDrawn="1"/>
        </p:nvSpPr>
        <p:spPr bwMode="auto">
          <a:xfrm>
            <a:off x="6942144" y="0"/>
            <a:ext cx="433388" cy="119065"/>
          </a:xfrm>
          <a:custGeom>
            <a:avLst/>
            <a:gdLst>
              <a:gd name="T0" fmla="*/ 777 w 819"/>
              <a:gd name="T1" fmla="*/ 0 h 226"/>
              <a:gd name="T2" fmla="*/ 417 w 819"/>
              <a:gd name="T3" fmla="*/ 199 h 226"/>
              <a:gd name="T4" fmla="*/ 410 w 819"/>
              <a:gd name="T5" fmla="*/ 203 h 226"/>
              <a:gd name="T6" fmla="*/ 43 w 819"/>
              <a:gd name="T7" fmla="*/ 0 h 226"/>
              <a:gd name="T8" fmla="*/ 0 w 819"/>
              <a:gd name="T9" fmla="*/ 0 h 226"/>
              <a:gd name="T10" fmla="*/ 410 w 819"/>
              <a:gd name="T11" fmla="*/ 226 h 226"/>
              <a:gd name="T12" fmla="*/ 417 w 819"/>
              <a:gd name="T13" fmla="*/ 220 h 226"/>
              <a:gd name="T14" fmla="*/ 819 w 819"/>
              <a:gd name="T15" fmla="*/ 0 h 226"/>
              <a:gd name="T16" fmla="*/ 777 w 819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9" h="226">
                <a:moveTo>
                  <a:pt x="777" y="0"/>
                </a:moveTo>
                <a:lnTo>
                  <a:pt x="417" y="199"/>
                </a:lnTo>
                <a:lnTo>
                  <a:pt x="410" y="203"/>
                </a:lnTo>
                <a:lnTo>
                  <a:pt x="43" y="0"/>
                </a:lnTo>
                <a:lnTo>
                  <a:pt x="0" y="0"/>
                </a:lnTo>
                <a:lnTo>
                  <a:pt x="410" y="226"/>
                </a:lnTo>
                <a:lnTo>
                  <a:pt x="417" y="220"/>
                </a:lnTo>
                <a:lnTo>
                  <a:pt x="819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Freeform 467"/>
          <p:cNvSpPr>
            <a:spLocks/>
          </p:cNvSpPr>
          <p:nvPr userDrawn="1"/>
        </p:nvSpPr>
        <p:spPr bwMode="auto">
          <a:xfrm>
            <a:off x="10244147" y="0"/>
            <a:ext cx="434975" cy="119065"/>
          </a:xfrm>
          <a:custGeom>
            <a:avLst/>
            <a:gdLst>
              <a:gd name="T0" fmla="*/ 778 w 820"/>
              <a:gd name="T1" fmla="*/ 0 h 226"/>
              <a:gd name="T2" fmla="*/ 411 w 820"/>
              <a:gd name="T3" fmla="*/ 203 h 226"/>
              <a:gd name="T4" fmla="*/ 44 w 820"/>
              <a:gd name="T5" fmla="*/ 0 h 226"/>
              <a:gd name="T6" fmla="*/ 0 w 820"/>
              <a:gd name="T7" fmla="*/ 0 h 226"/>
              <a:gd name="T8" fmla="*/ 411 w 820"/>
              <a:gd name="T9" fmla="*/ 226 h 226"/>
              <a:gd name="T10" fmla="*/ 411 w 820"/>
              <a:gd name="T11" fmla="*/ 226 h 226"/>
              <a:gd name="T12" fmla="*/ 411 w 820"/>
              <a:gd name="T13" fmla="*/ 226 h 226"/>
              <a:gd name="T14" fmla="*/ 820 w 820"/>
              <a:gd name="T15" fmla="*/ 0 h 226"/>
              <a:gd name="T16" fmla="*/ 778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8" y="0"/>
                </a:moveTo>
                <a:lnTo>
                  <a:pt x="411" y="203"/>
                </a:lnTo>
                <a:lnTo>
                  <a:pt x="44" y="0"/>
                </a:lnTo>
                <a:lnTo>
                  <a:pt x="0" y="0"/>
                </a:lnTo>
                <a:lnTo>
                  <a:pt x="411" y="226"/>
                </a:lnTo>
                <a:lnTo>
                  <a:pt x="411" y="226"/>
                </a:lnTo>
                <a:lnTo>
                  <a:pt x="411" y="226"/>
                </a:lnTo>
                <a:lnTo>
                  <a:pt x="820" y="0"/>
                </a:lnTo>
                <a:lnTo>
                  <a:pt x="7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Freeform 468"/>
          <p:cNvSpPr>
            <a:spLocks/>
          </p:cNvSpPr>
          <p:nvPr userDrawn="1"/>
        </p:nvSpPr>
        <p:spPr bwMode="auto">
          <a:xfrm>
            <a:off x="9301171" y="0"/>
            <a:ext cx="433388" cy="119065"/>
          </a:xfrm>
          <a:custGeom>
            <a:avLst/>
            <a:gdLst>
              <a:gd name="T0" fmla="*/ 777 w 819"/>
              <a:gd name="T1" fmla="*/ 0 h 226"/>
              <a:gd name="T2" fmla="*/ 410 w 819"/>
              <a:gd name="T3" fmla="*/ 203 h 226"/>
              <a:gd name="T4" fmla="*/ 42 w 819"/>
              <a:gd name="T5" fmla="*/ 0 h 226"/>
              <a:gd name="T6" fmla="*/ 0 w 819"/>
              <a:gd name="T7" fmla="*/ 0 h 226"/>
              <a:gd name="T8" fmla="*/ 410 w 819"/>
              <a:gd name="T9" fmla="*/ 226 h 226"/>
              <a:gd name="T10" fmla="*/ 819 w 819"/>
              <a:gd name="T11" fmla="*/ 0 h 226"/>
              <a:gd name="T12" fmla="*/ 777 w 819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9" h="226">
                <a:moveTo>
                  <a:pt x="777" y="0"/>
                </a:moveTo>
                <a:lnTo>
                  <a:pt x="410" y="203"/>
                </a:lnTo>
                <a:lnTo>
                  <a:pt x="42" y="0"/>
                </a:lnTo>
                <a:lnTo>
                  <a:pt x="0" y="0"/>
                </a:lnTo>
                <a:lnTo>
                  <a:pt x="410" y="226"/>
                </a:lnTo>
                <a:lnTo>
                  <a:pt x="819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469"/>
          <p:cNvSpPr>
            <a:spLocks/>
          </p:cNvSpPr>
          <p:nvPr userDrawn="1"/>
        </p:nvSpPr>
        <p:spPr bwMode="auto">
          <a:xfrm>
            <a:off x="9772659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470"/>
          <p:cNvSpPr>
            <a:spLocks/>
          </p:cNvSpPr>
          <p:nvPr userDrawn="1"/>
        </p:nvSpPr>
        <p:spPr bwMode="auto">
          <a:xfrm>
            <a:off x="7415219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471"/>
          <p:cNvSpPr>
            <a:spLocks/>
          </p:cNvSpPr>
          <p:nvPr userDrawn="1"/>
        </p:nvSpPr>
        <p:spPr bwMode="auto">
          <a:xfrm>
            <a:off x="5054605" y="0"/>
            <a:ext cx="433388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72"/>
          <p:cNvSpPr>
            <a:spLocks/>
          </p:cNvSpPr>
          <p:nvPr userDrawn="1"/>
        </p:nvSpPr>
        <p:spPr bwMode="auto">
          <a:xfrm>
            <a:off x="5526093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73"/>
          <p:cNvSpPr>
            <a:spLocks/>
          </p:cNvSpPr>
          <p:nvPr userDrawn="1"/>
        </p:nvSpPr>
        <p:spPr bwMode="auto">
          <a:xfrm>
            <a:off x="5999168" y="0"/>
            <a:ext cx="431800" cy="119065"/>
          </a:xfrm>
          <a:custGeom>
            <a:avLst/>
            <a:gdLst>
              <a:gd name="T0" fmla="*/ 776 w 818"/>
              <a:gd name="T1" fmla="*/ 0 h 226"/>
              <a:gd name="T2" fmla="*/ 409 w 818"/>
              <a:gd name="T3" fmla="*/ 203 h 226"/>
              <a:gd name="T4" fmla="*/ 41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6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6" y="0"/>
                </a:moveTo>
                <a:lnTo>
                  <a:pt x="409" y="203"/>
                </a:lnTo>
                <a:lnTo>
                  <a:pt x="41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74"/>
          <p:cNvSpPr>
            <a:spLocks/>
          </p:cNvSpPr>
          <p:nvPr userDrawn="1"/>
        </p:nvSpPr>
        <p:spPr bwMode="auto">
          <a:xfrm>
            <a:off x="6470656" y="0"/>
            <a:ext cx="433388" cy="119065"/>
          </a:xfrm>
          <a:custGeom>
            <a:avLst/>
            <a:gdLst>
              <a:gd name="T0" fmla="*/ 776 w 820"/>
              <a:gd name="T1" fmla="*/ 0 h 226"/>
              <a:gd name="T2" fmla="*/ 409 w 820"/>
              <a:gd name="T3" fmla="*/ 203 h 226"/>
              <a:gd name="T4" fmla="*/ 43 w 820"/>
              <a:gd name="T5" fmla="*/ 0 h 226"/>
              <a:gd name="T6" fmla="*/ 0 w 820"/>
              <a:gd name="T7" fmla="*/ 0 h 226"/>
              <a:gd name="T8" fmla="*/ 409 w 820"/>
              <a:gd name="T9" fmla="*/ 226 h 226"/>
              <a:gd name="T10" fmla="*/ 409 w 820"/>
              <a:gd name="T11" fmla="*/ 226 h 226"/>
              <a:gd name="T12" fmla="*/ 409 w 820"/>
              <a:gd name="T13" fmla="*/ 226 h 226"/>
              <a:gd name="T14" fmla="*/ 820 w 820"/>
              <a:gd name="T15" fmla="*/ 0 h 226"/>
              <a:gd name="T16" fmla="*/ 776 w 820"/>
              <a:gd name="T17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0" h="226">
                <a:moveTo>
                  <a:pt x="776" y="0"/>
                </a:moveTo>
                <a:lnTo>
                  <a:pt x="409" y="203"/>
                </a:lnTo>
                <a:lnTo>
                  <a:pt x="43" y="0"/>
                </a:lnTo>
                <a:lnTo>
                  <a:pt x="0" y="0"/>
                </a:lnTo>
                <a:lnTo>
                  <a:pt x="409" y="226"/>
                </a:lnTo>
                <a:lnTo>
                  <a:pt x="409" y="226"/>
                </a:lnTo>
                <a:lnTo>
                  <a:pt x="409" y="226"/>
                </a:lnTo>
                <a:lnTo>
                  <a:pt x="820" y="0"/>
                </a:lnTo>
                <a:lnTo>
                  <a:pt x="7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75"/>
          <p:cNvSpPr>
            <a:spLocks/>
          </p:cNvSpPr>
          <p:nvPr userDrawn="1"/>
        </p:nvSpPr>
        <p:spPr bwMode="auto">
          <a:xfrm>
            <a:off x="10717223" y="0"/>
            <a:ext cx="433388" cy="119065"/>
          </a:xfrm>
          <a:custGeom>
            <a:avLst/>
            <a:gdLst>
              <a:gd name="T0" fmla="*/ 777 w 818"/>
              <a:gd name="T1" fmla="*/ 0 h 226"/>
              <a:gd name="T2" fmla="*/ 409 w 818"/>
              <a:gd name="T3" fmla="*/ 203 h 226"/>
              <a:gd name="T4" fmla="*/ 42 w 818"/>
              <a:gd name="T5" fmla="*/ 0 h 226"/>
              <a:gd name="T6" fmla="*/ 0 w 818"/>
              <a:gd name="T7" fmla="*/ 0 h 226"/>
              <a:gd name="T8" fmla="*/ 409 w 818"/>
              <a:gd name="T9" fmla="*/ 226 h 226"/>
              <a:gd name="T10" fmla="*/ 818 w 818"/>
              <a:gd name="T11" fmla="*/ 0 h 226"/>
              <a:gd name="T12" fmla="*/ 777 w 818"/>
              <a:gd name="T13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226">
                <a:moveTo>
                  <a:pt x="777" y="0"/>
                </a:moveTo>
                <a:lnTo>
                  <a:pt x="409" y="203"/>
                </a:lnTo>
                <a:lnTo>
                  <a:pt x="42" y="0"/>
                </a:lnTo>
                <a:lnTo>
                  <a:pt x="0" y="0"/>
                </a:lnTo>
                <a:lnTo>
                  <a:pt x="409" y="226"/>
                </a:lnTo>
                <a:lnTo>
                  <a:pt x="818" y="0"/>
                </a:lnTo>
                <a:lnTo>
                  <a:pt x="7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76"/>
          <p:cNvSpPr>
            <a:spLocks/>
          </p:cNvSpPr>
          <p:nvPr userDrawn="1"/>
        </p:nvSpPr>
        <p:spPr bwMode="auto">
          <a:xfrm>
            <a:off x="11280786" y="0"/>
            <a:ext cx="249238" cy="68264"/>
          </a:xfrm>
          <a:custGeom>
            <a:avLst/>
            <a:gdLst>
              <a:gd name="T0" fmla="*/ 426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6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77"/>
          <p:cNvSpPr>
            <a:spLocks/>
          </p:cNvSpPr>
          <p:nvPr userDrawn="1"/>
        </p:nvSpPr>
        <p:spPr bwMode="auto">
          <a:xfrm>
            <a:off x="2316165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3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3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78"/>
          <p:cNvSpPr>
            <a:spLocks/>
          </p:cNvSpPr>
          <p:nvPr userDrawn="1"/>
        </p:nvSpPr>
        <p:spPr bwMode="auto">
          <a:xfrm>
            <a:off x="3260728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235 w 468"/>
              <a:gd name="T11" fmla="*/ 130 h 130"/>
              <a:gd name="T12" fmla="*/ 235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3" y="130"/>
                </a:lnTo>
                <a:lnTo>
                  <a:pt x="235" y="13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9"/>
          <p:cNvSpPr>
            <a:spLocks/>
          </p:cNvSpPr>
          <p:nvPr userDrawn="1"/>
        </p:nvSpPr>
        <p:spPr bwMode="auto">
          <a:xfrm>
            <a:off x="1844677" y="0"/>
            <a:ext cx="247650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0"/>
          <p:cNvSpPr>
            <a:spLocks/>
          </p:cNvSpPr>
          <p:nvPr userDrawn="1"/>
        </p:nvSpPr>
        <p:spPr bwMode="auto">
          <a:xfrm>
            <a:off x="2789240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1" y="0"/>
                </a:lnTo>
                <a:lnTo>
                  <a:pt x="0" y="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81"/>
          <p:cNvSpPr>
            <a:spLocks/>
          </p:cNvSpPr>
          <p:nvPr userDrawn="1"/>
        </p:nvSpPr>
        <p:spPr bwMode="auto">
          <a:xfrm>
            <a:off x="428625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482"/>
          <p:cNvSpPr>
            <a:spLocks/>
          </p:cNvSpPr>
          <p:nvPr userDrawn="1"/>
        </p:nvSpPr>
        <p:spPr bwMode="auto">
          <a:xfrm>
            <a:off x="1373189" y="0"/>
            <a:ext cx="247650" cy="68264"/>
          </a:xfrm>
          <a:custGeom>
            <a:avLst/>
            <a:gdLst>
              <a:gd name="T0" fmla="*/ 428 w 469"/>
              <a:gd name="T1" fmla="*/ 0 h 130"/>
              <a:gd name="T2" fmla="*/ 235 w 469"/>
              <a:gd name="T3" fmla="*/ 107 h 130"/>
              <a:gd name="T4" fmla="*/ 42 w 469"/>
              <a:gd name="T5" fmla="*/ 0 h 130"/>
              <a:gd name="T6" fmla="*/ 0 w 469"/>
              <a:gd name="T7" fmla="*/ 0 h 130"/>
              <a:gd name="T8" fmla="*/ 235 w 469"/>
              <a:gd name="T9" fmla="*/ 130 h 130"/>
              <a:gd name="T10" fmla="*/ 469 w 469"/>
              <a:gd name="T11" fmla="*/ 0 h 130"/>
              <a:gd name="T12" fmla="*/ 428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9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483"/>
          <p:cNvSpPr>
            <a:spLocks/>
          </p:cNvSpPr>
          <p:nvPr userDrawn="1"/>
        </p:nvSpPr>
        <p:spPr bwMode="auto">
          <a:xfrm>
            <a:off x="11753861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484"/>
          <p:cNvSpPr>
            <a:spLocks/>
          </p:cNvSpPr>
          <p:nvPr userDrawn="1"/>
        </p:nvSpPr>
        <p:spPr bwMode="auto">
          <a:xfrm>
            <a:off x="900113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7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485"/>
          <p:cNvSpPr>
            <a:spLocks/>
          </p:cNvSpPr>
          <p:nvPr userDrawn="1"/>
        </p:nvSpPr>
        <p:spPr bwMode="auto">
          <a:xfrm>
            <a:off x="10809298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486"/>
          <p:cNvSpPr>
            <a:spLocks/>
          </p:cNvSpPr>
          <p:nvPr userDrawn="1"/>
        </p:nvSpPr>
        <p:spPr bwMode="auto">
          <a:xfrm>
            <a:off x="7034219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42 w 468"/>
              <a:gd name="T3" fmla="*/ 102 h 130"/>
              <a:gd name="T4" fmla="*/ 235 w 468"/>
              <a:gd name="T5" fmla="*/ 107 h 130"/>
              <a:gd name="T6" fmla="*/ 42 w 468"/>
              <a:gd name="T7" fmla="*/ 0 h 130"/>
              <a:gd name="T8" fmla="*/ 0 w 468"/>
              <a:gd name="T9" fmla="*/ 0 h 130"/>
              <a:gd name="T10" fmla="*/ 235 w 468"/>
              <a:gd name="T11" fmla="*/ 130 h 130"/>
              <a:gd name="T12" fmla="*/ 242 w 468"/>
              <a:gd name="T13" fmla="*/ 125 h 130"/>
              <a:gd name="T14" fmla="*/ 468 w 468"/>
              <a:gd name="T15" fmla="*/ 0 h 130"/>
              <a:gd name="T16" fmla="*/ 427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42" y="102"/>
                </a:ln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242" y="125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" name="Freeform 487"/>
          <p:cNvSpPr>
            <a:spLocks/>
          </p:cNvSpPr>
          <p:nvPr userDrawn="1"/>
        </p:nvSpPr>
        <p:spPr bwMode="auto">
          <a:xfrm>
            <a:off x="9866322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1" y="0"/>
                </a:lnTo>
                <a:lnTo>
                  <a:pt x="0" y="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" name="Freeform 488"/>
          <p:cNvSpPr>
            <a:spLocks/>
          </p:cNvSpPr>
          <p:nvPr userDrawn="1"/>
        </p:nvSpPr>
        <p:spPr bwMode="auto">
          <a:xfrm>
            <a:off x="10337810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235 w 468"/>
              <a:gd name="T11" fmla="*/ 130 h 130"/>
              <a:gd name="T12" fmla="*/ 235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235" y="13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" name="Freeform 489"/>
          <p:cNvSpPr>
            <a:spLocks/>
          </p:cNvSpPr>
          <p:nvPr userDrawn="1"/>
        </p:nvSpPr>
        <p:spPr bwMode="auto">
          <a:xfrm>
            <a:off x="6562731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3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3 w 468"/>
              <a:gd name="T9" fmla="*/ 130 h 130"/>
              <a:gd name="T10" fmla="*/ 233 w 468"/>
              <a:gd name="T11" fmla="*/ 130 h 130"/>
              <a:gd name="T12" fmla="*/ 233 w 468"/>
              <a:gd name="T13" fmla="*/ 130 h 130"/>
              <a:gd name="T14" fmla="*/ 468 w 468"/>
              <a:gd name="T15" fmla="*/ 0 h 130"/>
              <a:gd name="T16" fmla="*/ 426 w 468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3" y="107"/>
                </a:lnTo>
                <a:lnTo>
                  <a:pt x="42" y="0"/>
                </a:lnTo>
                <a:lnTo>
                  <a:pt x="0" y="0"/>
                </a:lnTo>
                <a:lnTo>
                  <a:pt x="233" y="130"/>
                </a:lnTo>
                <a:lnTo>
                  <a:pt x="233" y="130"/>
                </a:lnTo>
                <a:lnTo>
                  <a:pt x="233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" name="Freeform 490"/>
          <p:cNvSpPr>
            <a:spLocks/>
          </p:cNvSpPr>
          <p:nvPr userDrawn="1"/>
        </p:nvSpPr>
        <p:spPr bwMode="auto">
          <a:xfrm>
            <a:off x="5619755" y="0"/>
            <a:ext cx="247650" cy="68264"/>
          </a:xfrm>
          <a:custGeom>
            <a:avLst/>
            <a:gdLst>
              <a:gd name="T0" fmla="*/ 427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7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7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" name="Freeform 491"/>
          <p:cNvSpPr>
            <a:spLocks/>
          </p:cNvSpPr>
          <p:nvPr userDrawn="1"/>
        </p:nvSpPr>
        <p:spPr bwMode="auto">
          <a:xfrm>
            <a:off x="5146680" y="0"/>
            <a:ext cx="249238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" name="Freeform 492"/>
          <p:cNvSpPr>
            <a:spLocks/>
          </p:cNvSpPr>
          <p:nvPr userDrawn="1"/>
        </p:nvSpPr>
        <p:spPr bwMode="auto">
          <a:xfrm>
            <a:off x="4675192" y="0"/>
            <a:ext cx="249238" cy="68264"/>
          </a:xfrm>
          <a:custGeom>
            <a:avLst/>
            <a:gdLst>
              <a:gd name="T0" fmla="*/ 426 w 469"/>
              <a:gd name="T1" fmla="*/ 0 h 130"/>
              <a:gd name="T2" fmla="*/ 234 w 469"/>
              <a:gd name="T3" fmla="*/ 107 h 130"/>
              <a:gd name="T4" fmla="*/ 41 w 469"/>
              <a:gd name="T5" fmla="*/ 0 h 130"/>
              <a:gd name="T6" fmla="*/ 0 w 469"/>
              <a:gd name="T7" fmla="*/ 0 h 130"/>
              <a:gd name="T8" fmla="*/ 234 w 469"/>
              <a:gd name="T9" fmla="*/ 130 h 130"/>
              <a:gd name="T10" fmla="*/ 469 w 469"/>
              <a:gd name="T11" fmla="*/ 0 h 130"/>
              <a:gd name="T12" fmla="*/ 426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9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" name="Freeform 493"/>
          <p:cNvSpPr>
            <a:spLocks/>
          </p:cNvSpPr>
          <p:nvPr userDrawn="1"/>
        </p:nvSpPr>
        <p:spPr bwMode="auto">
          <a:xfrm>
            <a:off x="8450270" y="0"/>
            <a:ext cx="247650" cy="68264"/>
          </a:xfrm>
          <a:custGeom>
            <a:avLst/>
            <a:gdLst>
              <a:gd name="T0" fmla="*/ 428 w 469"/>
              <a:gd name="T1" fmla="*/ 0 h 130"/>
              <a:gd name="T2" fmla="*/ 235 w 469"/>
              <a:gd name="T3" fmla="*/ 107 h 130"/>
              <a:gd name="T4" fmla="*/ 42 w 469"/>
              <a:gd name="T5" fmla="*/ 0 h 130"/>
              <a:gd name="T6" fmla="*/ 0 w 469"/>
              <a:gd name="T7" fmla="*/ 0 h 130"/>
              <a:gd name="T8" fmla="*/ 235 w 469"/>
              <a:gd name="T9" fmla="*/ 130 h 130"/>
              <a:gd name="T10" fmla="*/ 469 w 469"/>
              <a:gd name="T11" fmla="*/ 0 h 130"/>
              <a:gd name="T12" fmla="*/ 428 w 469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9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1" name="Freeform 494"/>
          <p:cNvSpPr>
            <a:spLocks/>
          </p:cNvSpPr>
          <p:nvPr userDrawn="1"/>
        </p:nvSpPr>
        <p:spPr bwMode="auto">
          <a:xfrm>
            <a:off x="8921758" y="0"/>
            <a:ext cx="249238" cy="68264"/>
          </a:xfrm>
          <a:custGeom>
            <a:avLst/>
            <a:gdLst>
              <a:gd name="T0" fmla="*/ 428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8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8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" name="Freeform 495"/>
          <p:cNvSpPr>
            <a:spLocks/>
          </p:cNvSpPr>
          <p:nvPr userDrawn="1"/>
        </p:nvSpPr>
        <p:spPr bwMode="auto">
          <a:xfrm>
            <a:off x="0" y="0"/>
            <a:ext cx="204788" cy="68264"/>
          </a:xfrm>
          <a:custGeom>
            <a:avLst/>
            <a:gdLst>
              <a:gd name="T0" fmla="*/ 346 w 387"/>
              <a:gd name="T1" fmla="*/ 0 h 130"/>
              <a:gd name="T2" fmla="*/ 154 w 387"/>
              <a:gd name="T3" fmla="*/ 107 h 130"/>
              <a:gd name="T4" fmla="*/ 0 w 387"/>
              <a:gd name="T5" fmla="*/ 22 h 130"/>
              <a:gd name="T6" fmla="*/ 0 w 387"/>
              <a:gd name="T7" fmla="*/ 45 h 130"/>
              <a:gd name="T8" fmla="*/ 154 w 387"/>
              <a:gd name="T9" fmla="*/ 130 h 130"/>
              <a:gd name="T10" fmla="*/ 387 w 387"/>
              <a:gd name="T11" fmla="*/ 0 h 130"/>
              <a:gd name="T12" fmla="*/ 346 w 387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7" h="130">
                <a:moveTo>
                  <a:pt x="346" y="0"/>
                </a:moveTo>
                <a:lnTo>
                  <a:pt x="154" y="107"/>
                </a:lnTo>
                <a:lnTo>
                  <a:pt x="0" y="22"/>
                </a:lnTo>
                <a:lnTo>
                  <a:pt x="0" y="45"/>
                </a:lnTo>
                <a:lnTo>
                  <a:pt x="154" y="130"/>
                </a:lnTo>
                <a:lnTo>
                  <a:pt x="387" y="0"/>
                </a:lnTo>
                <a:lnTo>
                  <a:pt x="34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" name="Freeform 496"/>
          <p:cNvSpPr>
            <a:spLocks/>
          </p:cNvSpPr>
          <p:nvPr userDrawn="1"/>
        </p:nvSpPr>
        <p:spPr bwMode="auto">
          <a:xfrm>
            <a:off x="7507295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" name="Freeform 497"/>
          <p:cNvSpPr>
            <a:spLocks/>
          </p:cNvSpPr>
          <p:nvPr userDrawn="1"/>
        </p:nvSpPr>
        <p:spPr bwMode="auto">
          <a:xfrm>
            <a:off x="7978783" y="0"/>
            <a:ext cx="247650" cy="68264"/>
          </a:xfrm>
          <a:custGeom>
            <a:avLst/>
            <a:gdLst>
              <a:gd name="T0" fmla="*/ 427 w 470"/>
              <a:gd name="T1" fmla="*/ 0 h 130"/>
              <a:gd name="T2" fmla="*/ 235 w 470"/>
              <a:gd name="T3" fmla="*/ 107 h 130"/>
              <a:gd name="T4" fmla="*/ 42 w 470"/>
              <a:gd name="T5" fmla="*/ 0 h 130"/>
              <a:gd name="T6" fmla="*/ 0 w 470"/>
              <a:gd name="T7" fmla="*/ 0 h 130"/>
              <a:gd name="T8" fmla="*/ 235 w 470"/>
              <a:gd name="T9" fmla="*/ 130 h 130"/>
              <a:gd name="T10" fmla="*/ 470 w 470"/>
              <a:gd name="T11" fmla="*/ 0 h 130"/>
              <a:gd name="T12" fmla="*/ 427 w 470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0" h="130">
                <a:moveTo>
                  <a:pt x="427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7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5" name="Freeform 498"/>
          <p:cNvSpPr>
            <a:spLocks/>
          </p:cNvSpPr>
          <p:nvPr userDrawn="1"/>
        </p:nvSpPr>
        <p:spPr bwMode="auto">
          <a:xfrm>
            <a:off x="6091243" y="0"/>
            <a:ext cx="247650" cy="68264"/>
          </a:xfrm>
          <a:custGeom>
            <a:avLst/>
            <a:gdLst>
              <a:gd name="T0" fmla="*/ 427 w 468"/>
              <a:gd name="T1" fmla="*/ 0 h 130"/>
              <a:gd name="T2" fmla="*/ 234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7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7" y="0"/>
                </a:moveTo>
                <a:lnTo>
                  <a:pt x="234" y="107"/>
                </a:lnTo>
                <a:lnTo>
                  <a:pt x="42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" name="Freeform 499"/>
          <p:cNvSpPr>
            <a:spLocks/>
          </p:cNvSpPr>
          <p:nvPr userDrawn="1"/>
        </p:nvSpPr>
        <p:spPr bwMode="auto">
          <a:xfrm>
            <a:off x="4203704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5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5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5" y="107"/>
                </a:lnTo>
                <a:lnTo>
                  <a:pt x="42" y="0"/>
                </a:lnTo>
                <a:lnTo>
                  <a:pt x="0" y="0"/>
                </a:lnTo>
                <a:lnTo>
                  <a:pt x="235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" name="Freeform 500"/>
          <p:cNvSpPr>
            <a:spLocks/>
          </p:cNvSpPr>
          <p:nvPr userDrawn="1"/>
        </p:nvSpPr>
        <p:spPr bwMode="auto">
          <a:xfrm>
            <a:off x="3732216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1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1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" name="Freeform 501"/>
          <p:cNvSpPr>
            <a:spLocks/>
          </p:cNvSpPr>
          <p:nvPr userDrawn="1"/>
        </p:nvSpPr>
        <p:spPr bwMode="auto">
          <a:xfrm>
            <a:off x="9394834" y="0"/>
            <a:ext cx="247650" cy="68264"/>
          </a:xfrm>
          <a:custGeom>
            <a:avLst/>
            <a:gdLst>
              <a:gd name="T0" fmla="*/ 426 w 468"/>
              <a:gd name="T1" fmla="*/ 0 h 130"/>
              <a:gd name="T2" fmla="*/ 234 w 468"/>
              <a:gd name="T3" fmla="*/ 107 h 130"/>
              <a:gd name="T4" fmla="*/ 42 w 468"/>
              <a:gd name="T5" fmla="*/ 0 h 130"/>
              <a:gd name="T6" fmla="*/ 0 w 468"/>
              <a:gd name="T7" fmla="*/ 0 h 130"/>
              <a:gd name="T8" fmla="*/ 234 w 468"/>
              <a:gd name="T9" fmla="*/ 130 h 130"/>
              <a:gd name="T10" fmla="*/ 468 w 468"/>
              <a:gd name="T11" fmla="*/ 0 h 130"/>
              <a:gd name="T12" fmla="*/ 426 w 468"/>
              <a:gd name="T1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8" h="130">
                <a:moveTo>
                  <a:pt x="426" y="0"/>
                </a:moveTo>
                <a:lnTo>
                  <a:pt x="234" y="107"/>
                </a:lnTo>
                <a:lnTo>
                  <a:pt x="42" y="0"/>
                </a:lnTo>
                <a:lnTo>
                  <a:pt x="0" y="0"/>
                </a:lnTo>
                <a:lnTo>
                  <a:pt x="234" y="130"/>
                </a:lnTo>
                <a:lnTo>
                  <a:pt x="468" y="0"/>
                </a:lnTo>
                <a:lnTo>
                  <a:pt x="42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" name="Freeform 502"/>
          <p:cNvSpPr>
            <a:spLocks/>
          </p:cNvSpPr>
          <p:nvPr userDrawn="1"/>
        </p:nvSpPr>
        <p:spPr bwMode="auto">
          <a:xfrm>
            <a:off x="5240342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1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" name="Freeform 503"/>
          <p:cNvSpPr>
            <a:spLocks/>
          </p:cNvSpPr>
          <p:nvPr userDrawn="1"/>
        </p:nvSpPr>
        <p:spPr bwMode="auto">
          <a:xfrm>
            <a:off x="4295779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1" name="Freeform 504"/>
          <p:cNvSpPr>
            <a:spLocks/>
          </p:cNvSpPr>
          <p:nvPr userDrawn="1"/>
        </p:nvSpPr>
        <p:spPr bwMode="auto">
          <a:xfrm>
            <a:off x="4767267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2" name="Freeform 505"/>
          <p:cNvSpPr>
            <a:spLocks/>
          </p:cNvSpPr>
          <p:nvPr userDrawn="1"/>
        </p:nvSpPr>
        <p:spPr bwMode="auto">
          <a:xfrm>
            <a:off x="1936752" y="0"/>
            <a:ext cx="63500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" name="Freeform 506"/>
          <p:cNvSpPr>
            <a:spLocks/>
          </p:cNvSpPr>
          <p:nvPr userDrawn="1"/>
        </p:nvSpPr>
        <p:spPr bwMode="auto">
          <a:xfrm>
            <a:off x="5711830" y="0"/>
            <a:ext cx="61913" cy="17463"/>
          </a:xfrm>
          <a:custGeom>
            <a:avLst/>
            <a:gdLst>
              <a:gd name="T0" fmla="*/ 77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7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7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" name="Freeform 507"/>
          <p:cNvSpPr>
            <a:spLocks/>
          </p:cNvSpPr>
          <p:nvPr userDrawn="1"/>
        </p:nvSpPr>
        <p:spPr bwMode="auto">
          <a:xfrm>
            <a:off x="3824291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5" name="Freeform 508"/>
          <p:cNvSpPr>
            <a:spLocks/>
          </p:cNvSpPr>
          <p:nvPr userDrawn="1"/>
        </p:nvSpPr>
        <p:spPr bwMode="auto">
          <a:xfrm>
            <a:off x="2408240" y="0"/>
            <a:ext cx="63500" cy="17463"/>
          </a:xfrm>
          <a:custGeom>
            <a:avLst/>
            <a:gdLst>
              <a:gd name="T0" fmla="*/ 77 w 120"/>
              <a:gd name="T1" fmla="*/ 0 h 33"/>
              <a:gd name="T2" fmla="*/ 59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120 w 120"/>
              <a:gd name="T11" fmla="*/ 0 h 33"/>
              <a:gd name="T12" fmla="*/ 77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7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20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6" name="Freeform 509"/>
          <p:cNvSpPr>
            <a:spLocks/>
          </p:cNvSpPr>
          <p:nvPr userDrawn="1"/>
        </p:nvSpPr>
        <p:spPr bwMode="auto">
          <a:xfrm>
            <a:off x="1465264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3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3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7" name="Freeform 510"/>
          <p:cNvSpPr>
            <a:spLocks/>
          </p:cNvSpPr>
          <p:nvPr userDrawn="1"/>
        </p:nvSpPr>
        <p:spPr bwMode="auto">
          <a:xfrm>
            <a:off x="993776" y="0"/>
            <a:ext cx="61913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8" name="Freeform 511"/>
          <p:cNvSpPr>
            <a:spLocks/>
          </p:cNvSpPr>
          <p:nvPr userDrawn="1"/>
        </p:nvSpPr>
        <p:spPr bwMode="auto">
          <a:xfrm>
            <a:off x="6654806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59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59 w 120"/>
              <a:gd name="T11" fmla="*/ 33 h 33"/>
              <a:gd name="T12" fmla="*/ 59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59" y="33"/>
                </a:lnTo>
                <a:lnTo>
                  <a:pt x="59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9" name="Freeform 512"/>
          <p:cNvSpPr>
            <a:spLocks/>
          </p:cNvSpPr>
          <p:nvPr userDrawn="1"/>
        </p:nvSpPr>
        <p:spPr bwMode="auto">
          <a:xfrm>
            <a:off x="3352803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59 w 120"/>
              <a:gd name="T9" fmla="*/ 33 h 33"/>
              <a:gd name="T10" fmla="*/ 61 w 120"/>
              <a:gd name="T11" fmla="*/ 33 h 33"/>
              <a:gd name="T12" fmla="*/ 61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61" y="33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0" name="Freeform 513"/>
          <p:cNvSpPr>
            <a:spLocks/>
          </p:cNvSpPr>
          <p:nvPr userDrawn="1"/>
        </p:nvSpPr>
        <p:spPr bwMode="auto">
          <a:xfrm>
            <a:off x="2881315" y="0"/>
            <a:ext cx="61913" cy="17463"/>
          </a:xfrm>
          <a:custGeom>
            <a:avLst/>
            <a:gdLst>
              <a:gd name="T0" fmla="*/ 78 w 119"/>
              <a:gd name="T1" fmla="*/ 0 h 33"/>
              <a:gd name="T2" fmla="*/ 59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1" name="Freeform 514"/>
          <p:cNvSpPr>
            <a:spLocks/>
          </p:cNvSpPr>
          <p:nvPr userDrawn="1"/>
        </p:nvSpPr>
        <p:spPr bwMode="auto">
          <a:xfrm>
            <a:off x="6183318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59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2" name="Freeform 515"/>
          <p:cNvSpPr>
            <a:spLocks/>
          </p:cNvSpPr>
          <p:nvPr userDrawn="1"/>
        </p:nvSpPr>
        <p:spPr bwMode="auto">
          <a:xfrm>
            <a:off x="11845936" y="0"/>
            <a:ext cx="61913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3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3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3" name="Freeform 516"/>
          <p:cNvSpPr>
            <a:spLocks/>
          </p:cNvSpPr>
          <p:nvPr userDrawn="1"/>
        </p:nvSpPr>
        <p:spPr bwMode="auto">
          <a:xfrm>
            <a:off x="11372861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4" name="Freeform 517"/>
          <p:cNvSpPr>
            <a:spLocks/>
          </p:cNvSpPr>
          <p:nvPr userDrawn="1"/>
        </p:nvSpPr>
        <p:spPr bwMode="auto">
          <a:xfrm>
            <a:off x="7599370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5" name="Freeform 518"/>
          <p:cNvSpPr>
            <a:spLocks/>
          </p:cNvSpPr>
          <p:nvPr userDrawn="1"/>
        </p:nvSpPr>
        <p:spPr bwMode="auto">
          <a:xfrm>
            <a:off x="7127882" y="0"/>
            <a:ext cx="61913" cy="17463"/>
          </a:xfrm>
          <a:custGeom>
            <a:avLst/>
            <a:gdLst>
              <a:gd name="T0" fmla="*/ 77 w 119"/>
              <a:gd name="T1" fmla="*/ 0 h 33"/>
              <a:gd name="T2" fmla="*/ 67 w 119"/>
              <a:gd name="T3" fmla="*/ 6 h 33"/>
              <a:gd name="T4" fmla="*/ 60 w 119"/>
              <a:gd name="T5" fmla="*/ 10 h 33"/>
              <a:gd name="T6" fmla="*/ 41 w 119"/>
              <a:gd name="T7" fmla="*/ 0 h 33"/>
              <a:gd name="T8" fmla="*/ 0 w 119"/>
              <a:gd name="T9" fmla="*/ 0 h 33"/>
              <a:gd name="T10" fmla="*/ 60 w 119"/>
              <a:gd name="T11" fmla="*/ 33 h 33"/>
              <a:gd name="T12" fmla="*/ 67 w 119"/>
              <a:gd name="T13" fmla="*/ 29 h 33"/>
              <a:gd name="T14" fmla="*/ 119 w 119"/>
              <a:gd name="T15" fmla="*/ 0 h 33"/>
              <a:gd name="T16" fmla="*/ 77 w 119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7" y="6"/>
                </a:ln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67" y="29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6" name="Freeform 519"/>
          <p:cNvSpPr>
            <a:spLocks/>
          </p:cNvSpPr>
          <p:nvPr userDrawn="1"/>
        </p:nvSpPr>
        <p:spPr bwMode="auto">
          <a:xfrm>
            <a:off x="49213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1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1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7" name="Freeform 520"/>
          <p:cNvSpPr>
            <a:spLocks/>
          </p:cNvSpPr>
          <p:nvPr userDrawn="1"/>
        </p:nvSpPr>
        <p:spPr bwMode="auto">
          <a:xfrm>
            <a:off x="10901373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60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8" name="Freeform 521"/>
          <p:cNvSpPr>
            <a:spLocks/>
          </p:cNvSpPr>
          <p:nvPr userDrawn="1"/>
        </p:nvSpPr>
        <p:spPr bwMode="auto">
          <a:xfrm>
            <a:off x="520700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9" name="Freeform 522"/>
          <p:cNvSpPr>
            <a:spLocks/>
          </p:cNvSpPr>
          <p:nvPr userDrawn="1"/>
        </p:nvSpPr>
        <p:spPr bwMode="auto">
          <a:xfrm>
            <a:off x="9015421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2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0" name="Freeform 523"/>
          <p:cNvSpPr>
            <a:spLocks/>
          </p:cNvSpPr>
          <p:nvPr userDrawn="1"/>
        </p:nvSpPr>
        <p:spPr bwMode="auto">
          <a:xfrm>
            <a:off x="10429885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1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1 w 120"/>
              <a:gd name="T9" fmla="*/ 33 h 33"/>
              <a:gd name="T10" fmla="*/ 61 w 120"/>
              <a:gd name="T11" fmla="*/ 33 h 33"/>
              <a:gd name="T12" fmla="*/ 61 w 120"/>
              <a:gd name="T13" fmla="*/ 33 h 33"/>
              <a:gd name="T14" fmla="*/ 120 w 120"/>
              <a:gd name="T15" fmla="*/ 0 h 33"/>
              <a:gd name="T16" fmla="*/ 78 w 120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1" y="10"/>
                </a:lnTo>
                <a:lnTo>
                  <a:pt x="42" y="0"/>
                </a:lnTo>
                <a:lnTo>
                  <a:pt x="0" y="0"/>
                </a:lnTo>
                <a:lnTo>
                  <a:pt x="61" y="33"/>
                </a:lnTo>
                <a:lnTo>
                  <a:pt x="61" y="33"/>
                </a:lnTo>
                <a:lnTo>
                  <a:pt x="61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1" name="Freeform 524"/>
          <p:cNvSpPr>
            <a:spLocks/>
          </p:cNvSpPr>
          <p:nvPr userDrawn="1"/>
        </p:nvSpPr>
        <p:spPr bwMode="auto">
          <a:xfrm>
            <a:off x="8070858" y="0"/>
            <a:ext cx="63500" cy="17463"/>
          </a:xfrm>
          <a:custGeom>
            <a:avLst/>
            <a:gdLst>
              <a:gd name="T0" fmla="*/ 77 w 119"/>
              <a:gd name="T1" fmla="*/ 0 h 33"/>
              <a:gd name="T2" fmla="*/ 60 w 119"/>
              <a:gd name="T3" fmla="*/ 10 h 33"/>
              <a:gd name="T4" fmla="*/ 43 w 119"/>
              <a:gd name="T5" fmla="*/ 0 h 33"/>
              <a:gd name="T6" fmla="*/ 0 w 119"/>
              <a:gd name="T7" fmla="*/ 0 h 33"/>
              <a:gd name="T8" fmla="*/ 60 w 119"/>
              <a:gd name="T9" fmla="*/ 33 h 33"/>
              <a:gd name="T10" fmla="*/ 119 w 119"/>
              <a:gd name="T11" fmla="*/ 0 h 33"/>
              <a:gd name="T12" fmla="*/ 77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7" y="0"/>
                </a:moveTo>
                <a:lnTo>
                  <a:pt x="60" y="10"/>
                </a:lnTo>
                <a:lnTo>
                  <a:pt x="43" y="0"/>
                </a:lnTo>
                <a:lnTo>
                  <a:pt x="0" y="0"/>
                </a:lnTo>
                <a:lnTo>
                  <a:pt x="60" y="33"/>
                </a:lnTo>
                <a:lnTo>
                  <a:pt x="119" y="0"/>
                </a:lnTo>
                <a:lnTo>
                  <a:pt x="77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2" name="Freeform 525"/>
          <p:cNvSpPr>
            <a:spLocks/>
          </p:cNvSpPr>
          <p:nvPr userDrawn="1"/>
        </p:nvSpPr>
        <p:spPr bwMode="auto">
          <a:xfrm>
            <a:off x="8543933" y="0"/>
            <a:ext cx="61913" cy="17463"/>
          </a:xfrm>
          <a:custGeom>
            <a:avLst/>
            <a:gdLst>
              <a:gd name="T0" fmla="*/ 76 w 118"/>
              <a:gd name="T1" fmla="*/ 0 h 33"/>
              <a:gd name="T2" fmla="*/ 59 w 118"/>
              <a:gd name="T3" fmla="*/ 10 h 33"/>
              <a:gd name="T4" fmla="*/ 41 w 118"/>
              <a:gd name="T5" fmla="*/ 0 h 33"/>
              <a:gd name="T6" fmla="*/ 0 w 118"/>
              <a:gd name="T7" fmla="*/ 0 h 33"/>
              <a:gd name="T8" fmla="*/ 59 w 118"/>
              <a:gd name="T9" fmla="*/ 33 h 33"/>
              <a:gd name="T10" fmla="*/ 118 w 118"/>
              <a:gd name="T11" fmla="*/ 0 h 33"/>
              <a:gd name="T12" fmla="*/ 76 w 118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3">
                <a:moveTo>
                  <a:pt x="76" y="0"/>
                </a:moveTo>
                <a:lnTo>
                  <a:pt x="59" y="10"/>
                </a:lnTo>
                <a:lnTo>
                  <a:pt x="41" y="0"/>
                </a:lnTo>
                <a:lnTo>
                  <a:pt x="0" y="0"/>
                </a:lnTo>
                <a:lnTo>
                  <a:pt x="59" y="33"/>
                </a:lnTo>
                <a:lnTo>
                  <a:pt x="118" y="0"/>
                </a:lnTo>
                <a:lnTo>
                  <a:pt x="76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3" name="Freeform 526"/>
          <p:cNvSpPr>
            <a:spLocks/>
          </p:cNvSpPr>
          <p:nvPr userDrawn="1"/>
        </p:nvSpPr>
        <p:spPr bwMode="auto">
          <a:xfrm>
            <a:off x="9958397" y="0"/>
            <a:ext cx="63500" cy="17463"/>
          </a:xfrm>
          <a:custGeom>
            <a:avLst/>
            <a:gdLst>
              <a:gd name="T0" fmla="*/ 78 w 119"/>
              <a:gd name="T1" fmla="*/ 0 h 33"/>
              <a:gd name="T2" fmla="*/ 59 w 119"/>
              <a:gd name="T3" fmla="*/ 10 h 33"/>
              <a:gd name="T4" fmla="*/ 42 w 119"/>
              <a:gd name="T5" fmla="*/ 0 h 33"/>
              <a:gd name="T6" fmla="*/ 0 w 119"/>
              <a:gd name="T7" fmla="*/ 0 h 33"/>
              <a:gd name="T8" fmla="*/ 59 w 119"/>
              <a:gd name="T9" fmla="*/ 33 h 33"/>
              <a:gd name="T10" fmla="*/ 119 w 119"/>
              <a:gd name="T11" fmla="*/ 0 h 33"/>
              <a:gd name="T12" fmla="*/ 78 w 119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" h="33">
                <a:moveTo>
                  <a:pt x="78" y="0"/>
                </a:moveTo>
                <a:lnTo>
                  <a:pt x="59" y="10"/>
                </a:lnTo>
                <a:lnTo>
                  <a:pt x="42" y="0"/>
                </a:lnTo>
                <a:lnTo>
                  <a:pt x="0" y="0"/>
                </a:lnTo>
                <a:lnTo>
                  <a:pt x="59" y="33"/>
                </a:lnTo>
                <a:lnTo>
                  <a:pt x="119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4" name="Freeform 527"/>
          <p:cNvSpPr>
            <a:spLocks/>
          </p:cNvSpPr>
          <p:nvPr userDrawn="1"/>
        </p:nvSpPr>
        <p:spPr bwMode="auto">
          <a:xfrm>
            <a:off x="9486909" y="0"/>
            <a:ext cx="63500" cy="17463"/>
          </a:xfrm>
          <a:custGeom>
            <a:avLst/>
            <a:gdLst>
              <a:gd name="T0" fmla="*/ 78 w 120"/>
              <a:gd name="T1" fmla="*/ 0 h 33"/>
              <a:gd name="T2" fmla="*/ 60 w 120"/>
              <a:gd name="T3" fmla="*/ 10 h 33"/>
              <a:gd name="T4" fmla="*/ 42 w 120"/>
              <a:gd name="T5" fmla="*/ 0 h 33"/>
              <a:gd name="T6" fmla="*/ 0 w 120"/>
              <a:gd name="T7" fmla="*/ 0 h 33"/>
              <a:gd name="T8" fmla="*/ 60 w 120"/>
              <a:gd name="T9" fmla="*/ 33 h 33"/>
              <a:gd name="T10" fmla="*/ 120 w 120"/>
              <a:gd name="T11" fmla="*/ 0 h 33"/>
              <a:gd name="T12" fmla="*/ 78 w 120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33">
                <a:moveTo>
                  <a:pt x="78" y="0"/>
                </a:moveTo>
                <a:lnTo>
                  <a:pt x="60" y="10"/>
                </a:lnTo>
                <a:lnTo>
                  <a:pt x="42" y="0"/>
                </a:lnTo>
                <a:lnTo>
                  <a:pt x="0" y="0"/>
                </a:lnTo>
                <a:lnTo>
                  <a:pt x="60" y="33"/>
                </a:lnTo>
                <a:lnTo>
                  <a:pt x="120" y="0"/>
                </a:lnTo>
                <a:lnTo>
                  <a:pt x="78" y="0"/>
                </a:lnTo>
                <a:close/>
              </a:path>
            </a:pathLst>
          </a:custGeom>
          <a:solidFill>
            <a:srgbClr val="A7C6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640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Ryhmä 104"/>
          <p:cNvGrpSpPr/>
          <p:nvPr/>
        </p:nvGrpSpPr>
        <p:grpSpPr bwMode="hidden">
          <a:xfrm>
            <a:off x="0" y="0"/>
            <a:ext cx="12193200" cy="6858000"/>
            <a:chOff x="0" y="0"/>
            <a:chExt cx="12193200" cy="6858000"/>
          </a:xfrm>
          <a:solidFill>
            <a:srgbClr val="FFFFFF"/>
          </a:solidFill>
        </p:grpSpPr>
        <p:sp>
          <p:nvSpPr>
            <p:cNvPr id="107" name="Rectangle 5"/>
            <p:cNvSpPr>
              <a:spLocks noChangeArrowheads="1"/>
            </p:cNvSpPr>
            <p:nvPr/>
          </p:nvSpPr>
          <p:spPr bwMode="hidden">
            <a:xfrm>
              <a:off x="0" y="0"/>
              <a:ext cx="12193200" cy="1619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" name="Rectangle 5"/>
            <p:cNvSpPr>
              <a:spLocks noChangeArrowheads="1"/>
            </p:cNvSpPr>
            <p:nvPr/>
          </p:nvSpPr>
          <p:spPr bwMode="hidden">
            <a:xfrm>
              <a:off x="0" y="6699600"/>
              <a:ext cx="12193200" cy="158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" name="Rectangle 5"/>
            <p:cNvSpPr>
              <a:spLocks noChangeArrowheads="1"/>
            </p:cNvSpPr>
            <p:nvPr/>
          </p:nvSpPr>
          <p:spPr bwMode="hidden">
            <a:xfrm>
              <a:off x="12022931" y="0"/>
              <a:ext cx="170268" cy="68580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hidden">
            <a:xfrm>
              <a:off x="0" y="0"/>
              <a:ext cx="169200" cy="68580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06" name="Suorakulmio 105"/>
          <p:cNvSpPr/>
          <p:nvPr/>
        </p:nvSpPr>
        <p:spPr bwMode="hidden">
          <a:xfrm>
            <a:off x="169200" y="161925"/>
            <a:ext cx="11853731" cy="6537675"/>
          </a:xfrm>
          <a:prstGeom prst="rect">
            <a:avLst/>
          </a:prstGeom>
          <a:solidFill>
            <a:srgbClr val="649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03" name="Ryhmä 102"/>
          <p:cNvGrpSpPr/>
          <p:nvPr/>
        </p:nvGrpSpPr>
        <p:grpSpPr bwMode="hidden">
          <a:xfrm>
            <a:off x="9277350" y="11113"/>
            <a:ext cx="2905125" cy="6805613"/>
            <a:chOff x="9277350" y="11113"/>
            <a:chExt cx="2905125" cy="6805613"/>
          </a:xfrm>
        </p:grpSpPr>
        <p:sp>
          <p:nvSpPr>
            <p:cNvPr id="4" name="Freeform 6"/>
            <p:cNvSpPr>
              <a:spLocks/>
            </p:cNvSpPr>
            <p:nvPr/>
          </p:nvSpPr>
          <p:spPr bwMode="hidden">
            <a:xfrm>
              <a:off x="11091863" y="6637338"/>
              <a:ext cx="660400" cy="179388"/>
            </a:xfrm>
            <a:custGeom>
              <a:avLst/>
              <a:gdLst>
                <a:gd name="T0" fmla="*/ 25 w 416"/>
                <a:gd name="T1" fmla="*/ 113 h 113"/>
                <a:gd name="T2" fmla="*/ 209 w 416"/>
                <a:gd name="T3" fmla="*/ 12 h 113"/>
                <a:gd name="T4" fmla="*/ 393 w 416"/>
                <a:gd name="T5" fmla="*/ 113 h 113"/>
                <a:gd name="T6" fmla="*/ 416 w 416"/>
                <a:gd name="T7" fmla="*/ 113 h 113"/>
                <a:gd name="T8" fmla="*/ 209 w 416"/>
                <a:gd name="T9" fmla="*/ 0 h 113"/>
                <a:gd name="T10" fmla="*/ 0 w 416"/>
                <a:gd name="T11" fmla="*/ 113 h 113"/>
                <a:gd name="T12" fmla="*/ 25 w 416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113">
                  <a:moveTo>
                    <a:pt x="25" y="113"/>
                  </a:moveTo>
                  <a:lnTo>
                    <a:pt x="209" y="12"/>
                  </a:lnTo>
                  <a:lnTo>
                    <a:pt x="393" y="113"/>
                  </a:lnTo>
                  <a:lnTo>
                    <a:pt x="416" y="113"/>
                  </a:lnTo>
                  <a:lnTo>
                    <a:pt x="209" y="0"/>
                  </a:lnTo>
                  <a:lnTo>
                    <a:pt x="0" y="113"/>
                  </a:lnTo>
                  <a:lnTo>
                    <a:pt x="25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hidden">
            <a:xfrm>
              <a:off x="10309225" y="6637338"/>
              <a:ext cx="657225" cy="179388"/>
            </a:xfrm>
            <a:custGeom>
              <a:avLst/>
              <a:gdLst>
                <a:gd name="T0" fmla="*/ 23 w 414"/>
                <a:gd name="T1" fmla="*/ 113 h 113"/>
                <a:gd name="T2" fmla="*/ 207 w 414"/>
                <a:gd name="T3" fmla="*/ 12 h 113"/>
                <a:gd name="T4" fmla="*/ 391 w 414"/>
                <a:gd name="T5" fmla="*/ 113 h 113"/>
                <a:gd name="T6" fmla="*/ 414 w 414"/>
                <a:gd name="T7" fmla="*/ 113 h 113"/>
                <a:gd name="T8" fmla="*/ 207 w 414"/>
                <a:gd name="T9" fmla="*/ 0 h 113"/>
                <a:gd name="T10" fmla="*/ 0 w 414"/>
                <a:gd name="T11" fmla="*/ 113 h 113"/>
                <a:gd name="T12" fmla="*/ 23 w 414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113">
                  <a:moveTo>
                    <a:pt x="23" y="113"/>
                  </a:moveTo>
                  <a:lnTo>
                    <a:pt x="207" y="12"/>
                  </a:lnTo>
                  <a:lnTo>
                    <a:pt x="391" y="113"/>
                  </a:lnTo>
                  <a:lnTo>
                    <a:pt x="414" y="113"/>
                  </a:lnTo>
                  <a:lnTo>
                    <a:pt x="207" y="0"/>
                  </a:lnTo>
                  <a:lnTo>
                    <a:pt x="0" y="113"/>
                  </a:lnTo>
                  <a:lnTo>
                    <a:pt x="23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hidden">
            <a:xfrm>
              <a:off x="11877675" y="6648450"/>
              <a:ext cx="304800" cy="168275"/>
            </a:xfrm>
            <a:custGeom>
              <a:avLst/>
              <a:gdLst>
                <a:gd name="T0" fmla="*/ 23 w 192"/>
                <a:gd name="T1" fmla="*/ 106 h 106"/>
                <a:gd name="T2" fmla="*/ 192 w 192"/>
                <a:gd name="T3" fmla="*/ 13 h 106"/>
                <a:gd name="T4" fmla="*/ 192 w 192"/>
                <a:gd name="T5" fmla="*/ 0 h 106"/>
                <a:gd name="T6" fmla="*/ 0 w 192"/>
                <a:gd name="T7" fmla="*/ 106 h 106"/>
                <a:gd name="T8" fmla="*/ 23 w 19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06">
                  <a:moveTo>
                    <a:pt x="23" y="106"/>
                  </a:moveTo>
                  <a:lnTo>
                    <a:pt x="192" y="13"/>
                  </a:lnTo>
                  <a:lnTo>
                    <a:pt x="192" y="0"/>
                  </a:lnTo>
                  <a:lnTo>
                    <a:pt x="0" y="106"/>
                  </a:lnTo>
                  <a:lnTo>
                    <a:pt x="23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hidden">
            <a:xfrm>
              <a:off x="9526588" y="6637338"/>
              <a:ext cx="657225" cy="179388"/>
            </a:xfrm>
            <a:custGeom>
              <a:avLst/>
              <a:gdLst>
                <a:gd name="T0" fmla="*/ 23 w 414"/>
                <a:gd name="T1" fmla="*/ 113 h 113"/>
                <a:gd name="T2" fmla="*/ 207 w 414"/>
                <a:gd name="T3" fmla="*/ 12 h 113"/>
                <a:gd name="T4" fmla="*/ 391 w 414"/>
                <a:gd name="T5" fmla="*/ 113 h 113"/>
                <a:gd name="T6" fmla="*/ 414 w 414"/>
                <a:gd name="T7" fmla="*/ 113 h 113"/>
                <a:gd name="T8" fmla="*/ 207 w 414"/>
                <a:gd name="T9" fmla="*/ 0 h 113"/>
                <a:gd name="T10" fmla="*/ 0 w 414"/>
                <a:gd name="T11" fmla="*/ 113 h 113"/>
                <a:gd name="T12" fmla="*/ 23 w 414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113">
                  <a:moveTo>
                    <a:pt x="23" y="113"/>
                  </a:moveTo>
                  <a:lnTo>
                    <a:pt x="207" y="12"/>
                  </a:lnTo>
                  <a:lnTo>
                    <a:pt x="391" y="113"/>
                  </a:lnTo>
                  <a:lnTo>
                    <a:pt x="414" y="113"/>
                  </a:lnTo>
                  <a:lnTo>
                    <a:pt x="207" y="0"/>
                  </a:lnTo>
                  <a:lnTo>
                    <a:pt x="0" y="113"/>
                  </a:lnTo>
                  <a:lnTo>
                    <a:pt x="23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hidden">
            <a:xfrm>
              <a:off x="9277350" y="6748463"/>
              <a:ext cx="123825" cy="68263"/>
            </a:xfrm>
            <a:custGeom>
              <a:avLst/>
              <a:gdLst>
                <a:gd name="T0" fmla="*/ 0 w 78"/>
                <a:gd name="T1" fmla="*/ 13 h 43"/>
                <a:gd name="T2" fmla="*/ 55 w 78"/>
                <a:gd name="T3" fmla="*/ 43 h 43"/>
                <a:gd name="T4" fmla="*/ 78 w 78"/>
                <a:gd name="T5" fmla="*/ 43 h 43"/>
                <a:gd name="T6" fmla="*/ 0 w 78"/>
                <a:gd name="T7" fmla="*/ 0 h 43"/>
                <a:gd name="T8" fmla="*/ 0 w 78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3">
                  <a:moveTo>
                    <a:pt x="0" y="13"/>
                  </a:moveTo>
                  <a:lnTo>
                    <a:pt x="55" y="43"/>
                  </a:lnTo>
                  <a:lnTo>
                    <a:pt x="78" y="43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hidden">
            <a:xfrm>
              <a:off x="9834563" y="6805613"/>
              <a:ext cx="42862" cy="11113"/>
            </a:xfrm>
            <a:custGeom>
              <a:avLst/>
              <a:gdLst>
                <a:gd name="T0" fmla="*/ 27 w 27"/>
                <a:gd name="T1" fmla="*/ 7 h 7"/>
                <a:gd name="T2" fmla="*/ 13 w 27"/>
                <a:gd name="T3" fmla="*/ 0 h 7"/>
                <a:gd name="T4" fmla="*/ 0 w 27"/>
                <a:gd name="T5" fmla="*/ 7 h 7"/>
                <a:gd name="T6" fmla="*/ 27 w 2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7">
                  <a:moveTo>
                    <a:pt x="27" y="7"/>
                  </a:moveTo>
                  <a:lnTo>
                    <a:pt x="13" y="0"/>
                  </a:lnTo>
                  <a:lnTo>
                    <a:pt x="0" y="7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hidden">
            <a:xfrm>
              <a:off x="10617200" y="6805613"/>
              <a:ext cx="42862" cy="11113"/>
            </a:xfrm>
            <a:custGeom>
              <a:avLst/>
              <a:gdLst>
                <a:gd name="T0" fmla="*/ 27 w 27"/>
                <a:gd name="T1" fmla="*/ 7 h 7"/>
                <a:gd name="T2" fmla="*/ 13 w 27"/>
                <a:gd name="T3" fmla="*/ 0 h 7"/>
                <a:gd name="T4" fmla="*/ 0 w 27"/>
                <a:gd name="T5" fmla="*/ 7 h 7"/>
                <a:gd name="T6" fmla="*/ 27 w 2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7">
                  <a:moveTo>
                    <a:pt x="27" y="7"/>
                  </a:moveTo>
                  <a:lnTo>
                    <a:pt x="13" y="0"/>
                  </a:lnTo>
                  <a:lnTo>
                    <a:pt x="0" y="7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hidden">
            <a:xfrm>
              <a:off x="11399838" y="6805613"/>
              <a:ext cx="42862" cy="11113"/>
            </a:xfrm>
            <a:custGeom>
              <a:avLst/>
              <a:gdLst>
                <a:gd name="T0" fmla="*/ 27 w 27"/>
                <a:gd name="T1" fmla="*/ 7 h 7"/>
                <a:gd name="T2" fmla="*/ 15 w 27"/>
                <a:gd name="T3" fmla="*/ 0 h 7"/>
                <a:gd name="T4" fmla="*/ 0 w 27"/>
                <a:gd name="T5" fmla="*/ 7 h 7"/>
                <a:gd name="T6" fmla="*/ 27 w 2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7">
                  <a:moveTo>
                    <a:pt x="27" y="7"/>
                  </a:moveTo>
                  <a:lnTo>
                    <a:pt x="15" y="0"/>
                  </a:lnTo>
                  <a:lnTo>
                    <a:pt x="0" y="7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hidden">
            <a:xfrm>
              <a:off x="9678988" y="6721475"/>
              <a:ext cx="352425" cy="95250"/>
            </a:xfrm>
            <a:custGeom>
              <a:avLst/>
              <a:gdLst>
                <a:gd name="T0" fmla="*/ 23 w 222"/>
                <a:gd name="T1" fmla="*/ 60 h 60"/>
                <a:gd name="T2" fmla="*/ 111 w 222"/>
                <a:gd name="T3" fmla="*/ 13 h 60"/>
                <a:gd name="T4" fmla="*/ 199 w 222"/>
                <a:gd name="T5" fmla="*/ 60 h 60"/>
                <a:gd name="T6" fmla="*/ 222 w 222"/>
                <a:gd name="T7" fmla="*/ 60 h 60"/>
                <a:gd name="T8" fmla="*/ 111 w 222"/>
                <a:gd name="T9" fmla="*/ 0 h 60"/>
                <a:gd name="T10" fmla="*/ 0 w 222"/>
                <a:gd name="T11" fmla="*/ 60 h 60"/>
                <a:gd name="T12" fmla="*/ 23 w 22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60">
                  <a:moveTo>
                    <a:pt x="23" y="60"/>
                  </a:moveTo>
                  <a:lnTo>
                    <a:pt x="111" y="13"/>
                  </a:lnTo>
                  <a:lnTo>
                    <a:pt x="199" y="60"/>
                  </a:lnTo>
                  <a:lnTo>
                    <a:pt x="222" y="60"/>
                  </a:lnTo>
                  <a:lnTo>
                    <a:pt x="111" y="0"/>
                  </a:lnTo>
                  <a:lnTo>
                    <a:pt x="0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hidden">
            <a:xfrm>
              <a:off x="11247438" y="6721475"/>
              <a:ext cx="349250" cy="95250"/>
            </a:xfrm>
            <a:custGeom>
              <a:avLst/>
              <a:gdLst>
                <a:gd name="T0" fmla="*/ 23 w 220"/>
                <a:gd name="T1" fmla="*/ 60 h 60"/>
                <a:gd name="T2" fmla="*/ 111 w 220"/>
                <a:gd name="T3" fmla="*/ 13 h 60"/>
                <a:gd name="T4" fmla="*/ 197 w 220"/>
                <a:gd name="T5" fmla="*/ 60 h 60"/>
                <a:gd name="T6" fmla="*/ 220 w 220"/>
                <a:gd name="T7" fmla="*/ 60 h 60"/>
                <a:gd name="T8" fmla="*/ 111 w 220"/>
                <a:gd name="T9" fmla="*/ 0 h 60"/>
                <a:gd name="T10" fmla="*/ 0 w 220"/>
                <a:gd name="T11" fmla="*/ 60 h 60"/>
                <a:gd name="T12" fmla="*/ 23 w 220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60">
                  <a:moveTo>
                    <a:pt x="23" y="60"/>
                  </a:moveTo>
                  <a:lnTo>
                    <a:pt x="111" y="13"/>
                  </a:lnTo>
                  <a:lnTo>
                    <a:pt x="197" y="60"/>
                  </a:lnTo>
                  <a:lnTo>
                    <a:pt x="220" y="60"/>
                  </a:lnTo>
                  <a:lnTo>
                    <a:pt x="111" y="0"/>
                  </a:lnTo>
                  <a:lnTo>
                    <a:pt x="0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hidden">
            <a:xfrm>
              <a:off x="12030075" y="6732588"/>
              <a:ext cx="152400" cy="84138"/>
            </a:xfrm>
            <a:custGeom>
              <a:avLst/>
              <a:gdLst>
                <a:gd name="T0" fmla="*/ 23 w 96"/>
                <a:gd name="T1" fmla="*/ 53 h 53"/>
                <a:gd name="T2" fmla="*/ 96 w 96"/>
                <a:gd name="T3" fmla="*/ 13 h 53"/>
                <a:gd name="T4" fmla="*/ 96 w 96"/>
                <a:gd name="T5" fmla="*/ 0 h 53"/>
                <a:gd name="T6" fmla="*/ 0 w 96"/>
                <a:gd name="T7" fmla="*/ 53 h 53"/>
                <a:gd name="T8" fmla="*/ 23 w 96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3">
                  <a:moveTo>
                    <a:pt x="23" y="53"/>
                  </a:moveTo>
                  <a:lnTo>
                    <a:pt x="96" y="13"/>
                  </a:lnTo>
                  <a:lnTo>
                    <a:pt x="96" y="0"/>
                  </a:lnTo>
                  <a:lnTo>
                    <a:pt x="0" y="53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hidden">
            <a:xfrm>
              <a:off x="10461625" y="6721475"/>
              <a:ext cx="352425" cy="95250"/>
            </a:xfrm>
            <a:custGeom>
              <a:avLst/>
              <a:gdLst>
                <a:gd name="T0" fmla="*/ 25 w 222"/>
                <a:gd name="T1" fmla="*/ 60 h 60"/>
                <a:gd name="T2" fmla="*/ 111 w 222"/>
                <a:gd name="T3" fmla="*/ 13 h 60"/>
                <a:gd name="T4" fmla="*/ 199 w 222"/>
                <a:gd name="T5" fmla="*/ 60 h 60"/>
                <a:gd name="T6" fmla="*/ 222 w 222"/>
                <a:gd name="T7" fmla="*/ 60 h 60"/>
                <a:gd name="T8" fmla="*/ 111 w 222"/>
                <a:gd name="T9" fmla="*/ 0 h 60"/>
                <a:gd name="T10" fmla="*/ 0 w 222"/>
                <a:gd name="T11" fmla="*/ 60 h 60"/>
                <a:gd name="T12" fmla="*/ 25 w 22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60">
                  <a:moveTo>
                    <a:pt x="25" y="60"/>
                  </a:moveTo>
                  <a:lnTo>
                    <a:pt x="111" y="13"/>
                  </a:lnTo>
                  <a:lnTo>
                    <a:pt x="199" y="60"/>
                  </a:lnTo>
                  <a:lnTo>
                    <a:pt x="222" y="60"/>
                  </a:lnTo>
                  <a:lnTo>
                    <a:pt x="111" y="0"/>
                  </a:lnTo>
                  <a:lnTo>
                    <a:pt x="0" y="60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hidden">
            <a:xfrm>
              <a:off x="9277350" y="6216650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hidden">
            <a:xfrm>
              <a:off x="9277350" y="6556375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hidden">
            <a:xfrm>
              <a:off x="9277350" y="64722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hidden">
            <a:xfrm>
              <a:off x="9277350" y="63881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hidden">
            <a:xfrm>
              <a:off x="9277350" y="6300788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hidden">
            <a:xfrm>
              <a:off x="9277350" y="57991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hidden">
            <a:xfrm>
              <a:off x="9277350" y="6137275"/>
              <a:ext cx="2905125" cy="234950"/>
            </a:xfrm>
            <a:custGeom>
              <a:avLst/>
              <a:gdLst>
                <a:gd name="T0" fmla="*/ 1830 w 1830"/>
                <a:gd name="T1" fmla="*/ 8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8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hidden">
            <a:xfrm>
              <a:off x="9277350" y="60531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hidden">
            <a:xfrm>
              <a:off x="9277350" y="5967413"/>
              <a:ext cx="2905125" cy="234950"/>
            </a:xfrm>
            <a:custGeom>
              <a:avLst/>
              <a:gdLst>
                <a:gd name="T0" fmla="*/ 1830 w 1830"/>
                <a:gd name="T1" fmla="*/ 8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8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hidden">
            <a:xfrm>
              <a:off x="9277350" y="5883275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hidden">
            <a:xfrm>
              <a:off x="9277350" y="5370513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2 h 149"/>
                <a:gd name="T18" fmla="*/ 0 w 1830"/>
                <a:gd name="T19" fmla="*/ 85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hidden">
            <a:xfrm>
              <a:off x="9277350" y="57102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hidden">
            <a:xfrm>
              <a:off x="9277350" y="56261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hidden">
            <a:xfrm>
              <a:off x="9277350" y="5541963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hidden">
            <a:xfrm>
              <a:off x="9277350" y="5454650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2 h 149"/>
                <a:gd name="T18" fmla="*/ 0 w 1830"/>
                <a:gd name="T19" fmla="*/ 85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hidden">
            <a:xfrm>
              <a:off x="9277350" y="49530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hidden">
            <a:xfrm>
              <a:off x="9277350" y="5289550"/>
              <a:ext cx="2905125" cy="234950"/>
            </a:xfrm>
            <a:custGeom>
              <a:avLst/>
              <a:gdLst>
                <a:gd name="T0" fmla="*/ 1830 w 1830"/>
                <a:gd name="T1" fmla="*/ 9 h 148"/>
                <a:gd name="T2" fmla="*/ 1597 w 1830"/>
                <a:gd name="T3" fmla="*/ 137 h 148"/>
                <a:gd name="T4" fmla="*/ 1352 w 1830"/>
                <a:gd name="T5" fmla="*/ 0 h 148"/>
                <a:gd name="T6" fmla="*/ 1104 w 1830"/>
                <a:gd name="T7" fmla="*/ 137 h 148"/>
                <a:gd name="T8" fmla="*/ 857 w 1830"/>
                <a:gd name="T9" fmla="*/ 0 h 148"/>
                <a:gd name="T10" fmla="*/ 611 w 1830"/>
                <a:gd name="T11" fmla="*/ 137 h 148"/>
                <a:gd name="T12" fmla="*/ 364 w 1830"/>
                <a:gd name="T13" fmla="*/ 0 h 148"/>
                <a:gd name="T14" fmla="*/ 117 w 1830"/>
                <a:gd name="T15" fmla="*/ 137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hidden">
            <a:xfrm>
              <a:off x="9277350" y="5205413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hidden">
            <a:xfrm>
              <a:off x="9277350" y="5121275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hidden">
            <a:xfrm>
              <a:off x="9277350" y="50371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hidden">
            <a:xfrm>
              <a:off x="9277350" y="4532313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hidden">
            <a:xfrm>
              <a:off x="9277350" y="48720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hidden">
            <a:xfrm>
              <a:off x="9277350" y="47879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hidden">
            <a:xfrm>
              <a:off x="9277350" y="4700588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hidden">
            <a:xfrm>
              <a:off x="9277350" y="4616450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hidden">
            <a:xfrm>
              <a:off x="9277350" y="41148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hidden">
            <a:xfrm>
              <a:off x="9277350" y="44529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hidden">
            <a:xfrm>
              <a:off x="9277350" y="43688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hidden">
            <a:xfrm>
              <a:off x="9277350" y="4283075"/>
              <a:ext cx="2905125" cy="234950"/>
            </a:xfrm>
            <a:custGeom>
              <a:avLst/>
              <a:gdLst>
                <a:gd name="T0" fmla="*/ 1830 w 1830"/>
                <a:gd name="T1" fmla="*/ 8 h 148"/>
                <a:gd name="T2" fmla="*/ 1597 w 1830"/>
                <a:gd name="T3" fmla="*/ 136 h 148"/>
                <a:gd name="T4" fmla="*/ 1352 w 1830"/>
                <a:gd name="T5" fmla="*/ 0 h 148"/>
                <a:gd name="T6" fmla="*/ 1104 w 1830"/>
                <a:gd name="T7" fmla="*/ 136 h 148"/>
                <a:gd name="T8" fmla="*/ 857 w 1830"/>
                <a:gd name="T9" fmla="*/ 0 h 148"/>
                <a:gd name="T10" fmla="*/ 611 w 1830"/>
                <a:gd name="T11" fmla="*/ 136 h 148"/>
                <a:gd name="T12" fmla="*/ 364 w 1830"/>
                <a:gd name="T13" fmla="*/ 0 h 148"/>
                <a:gd name="T14" fmla="*/ 117 w 1830"/>
                <a:gd name="T15" fmla="*/ 136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1 h 148"/>
                <a:gd name="T36" fmla="*/ 1830 w 1830"/>
                <a:gd name="T3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hidden">
            <a:xfrm>
              <a:off x="9277350" y="41989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hidden">
            <a:xfrm>
              <a:off x="9277350" y="3694113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4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hidden">
            <a:xfrm>
              <a:off x="9277350" y="4035425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hidden">
            <a:xfrm>
              <a:off x="9277350" y="3948113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hidden">
            <a:xfrm>
              <a:off x="9277350" y="3863975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2 h 149"/>
                <a:gd name="T18" fmla="*/ 0 w 1830"/>
                <a:gd name="T19" fmla="*/ 85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hidden">
            <a:xfrm>
              <a:off x="9277350" y="3779838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2 h 149"/>
                <a:gd name="T18" fmla="*/ 0 w 1830"/>
                <a:gd name="T19" fmla="*/ 84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hidden">
            <a:xfrm>
              <a:off x="9277350" y="3275013"/>
              <a:ext cx="2905125" cy="236538"/>
            </a:xfrm>
            <a:custGeom>
              <a:avLst/>
              <a:gdLst>
                <a:gd name="T0" fmla="*/ 1830 w 1830"/>
                <a:gd name="T1" fmla="*/ 9 h 149"/>
                <a:gd name="T2" fmla="*/ 1597 w 1830"/>
                <a:gd name="T3" fmla="*/ 137 h 149"/>
                <a:gd name="T4" fmla="*/ 1352 w 1830"/>
                <a:gd name="T5" fmla="*/ 0 h 149"/>
                <a:gd name="T6" fmla="*/ 1104 w 1830"/>
                <a:gd name="T7" fmla="*/ 137 h 149"/>
                <a:gd name="T8" fmla="*/ 857 w 1830"/>
                <a:gd name="T9" fmla="*/ 0 h 149"/>
                <a:gd name="T10" fmla="*/ 611 w 1830"/>
                <a:gd name="T11" fmla="*/ 137 h 149"/>
                <a:gd name="T12" fmla="*/ 364 w 1830"/>
                <a:gd name="T13" fmla="*/ 0 h 149"/>
                <a:gd name="T14" fmla="*/ 117 w 1830"/>
                <a:gd name="T15" fmla="*/ 137 h 149"/>
                <a:gd name="T16" fmla="*/ 0 w 1830"/>
                <a:gd name="T17" fmla="*/ 72 h 149"/>
                <a:gd name="T18" fmla="*/ 0 w 1830"/>
                <a:gd name="T19" fmla="*/ 85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2 h 149"/>
                <a:gd name="T36" fmla="*/ 1830 w 1830"/>
                <a:gd name="T37" fmla="*/ 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hidden">
            <a:xfrm>
              <a:off x="9277350" y="36147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hidden">
            <a:xfrm>
              <a:off x="9277350" y="35306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hidden">
            <a:xfrm>
              <a:off x="9277350" y="3446463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hidden">
            <a:xfrm>
              <a:off x="9277350" y="3359150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hidden">
            <a:xfrm>
              <a:off x="9277350" y="2857500"/>
              <a:ext cx="2905125" cy="236538"/>
            </a:xfrm>
            <a:custGeom>
              <a:avLst/>
              <a:gdLst>
                <a:gd name="T0" fmla="*/ 1830 w 1830"/>
                <a:gd name="T1" fmla="*/ 9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0 h 149"/>
                <a:gd name="T18" fmla="*/ 0 w 1830"/>
                <a:gd name="T19" fmla="*/ 83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9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hidden">
            <a:xfrm>
              <a:off x="9277350" y="3195638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2 h 149"/>
                <a:gd name="T18" fmla="*/ 0 w 1830"/>
                <a:gd name="T19" fmla="*/ 84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hidden">
            <a:xfrm>
              <a:off x="9277350" y="3109913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hidden">
            <a:xfrm>
              <a:off x="9277350" y="3025775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hidden">
            <a:xfrm>
              <a:off x="9277350" y="2941638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3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3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hidden">
            <a:xfrm>
              <a:off x="9277350" y="2436813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hidden">
            <a:xfrm>
              <a:off x="9277350" y="2778125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hidden">
            <a:xfrm>
              <a:off x="9277350" y="2692400"/>
              <a:ext cx="2905125" cy="234950"/>
            </a:xfrm>
            <a:custGeom>
              <a:avLst/>
              <a:gdLst>
                <a:gd name="T0" fmla="*/ 1830 w 1830"/>
                <a:gd name="T1" fmla="*/ 8 h 148"/>
                <a:gd name="T2" fmla="*/ 1597 w 1830"/>
                <a:gd name="T3" fmla="*/ 136 h 148"/>
                <a:gd name="T4" fmla="*/ 1352 w 1830"/>
                <a:gd name="T5" fmla="*/ 0 h 148"/>
                <a:gd name="T6" fmla="*/ 1104 w 1830"/>
                <a:gd name="T7" fmla="*/ 136 h 148"/>
                <a:gd name="T8" fmla="*/ 857 w 1830"/>
                <a:gd name="T9" fmla="*/ 0 h 148"/>
                <a:gd name="T10" fmla="*/ 611 w 1830"/>
                <a:gd name="T11" fmla="*/ 136 h 148"/>
                <a:gd name="T12" fmla="*/ 364 w 1830"/>
                <a:gd name="T13" fmla="*/ 0 h 148"/>
                <a:gd name="T14" fmla="*/ 117 w 1830"/>
                <a:gd name="T15" fmla="*/ 136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hidden">
            <a:xfrm>
              <a:off x="9277350" y="2606675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2 h 149"/>
                <a:gd name="T18" fmla="*/ 0 w 1830"/>
                <a:gd name="T19" fmla="*/ 85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hidden">
            <a:xfrm>
              <a:off x="9277350" y="2522538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1 h 149"/>
                <a:gd name="T18" fmla="*/ 0 w 1830"/>
                <a:gd name="T19" fmla="*/ 84 h 149"/>
                <a:gd name="T20" fmla="*/ 117 w 1830"/>
                <a:gd name="T21" fmla="*/ 149 h 149"/>
                <a:gd name="T22" fmla="*/ 364 w 1830"/>
                <a:gd name="T23" fmla="*/ 12 h 149"/>
                <a:gd name="T24" fmla="*/ 611 w 1830"/>
                <a:gd name="T25" fmla="*/ 149 h 149"/>
                <a:gd name="T26" fmla="*/ 857 w 1830"/>
                <a:gd name="T27" fmla="*/ 12 h 149"/>
                <a:gd name="T28" fmla="*/ 1104 w 1830"/>
                <a:gd name="T29" fmla="*/ 149 h 149"/>
                <a:gd name="T30" fmla="*/ 1352 w 1830"/>
                <a:gd name="T31" fmla="*/ 12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9"/>
                  </a:lnTo>
                  <a:lnTo>
                    <a:pt x="364" y="12"/>
                  </a:lnTo>
                  <a:lnTo>
                    <a:pt x="611" y="149"/>
                  </a:lnTo>
                  <a:lnTo>
                    <a:pt x="857" y="12"/>
                  </a:lnTo>
                  <a:lnTo>
                    <a:pt x="1104" y="149"/>
                  </a:lnTo>
                  <a:lnTo>
                    <a:pt x="1352" y="12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hidden">
            <a:xfrm>
              <a:off x="9277350" y="2011363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hidden">
            <a:xfrm>
              <a:off x="9277350" y="2347913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hidden">
            <a:xfrm>
              <a:off x="9277350" y="2263775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hidden">
            <a:xfrm>
              <a:off x="9277350" y="21796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hidden">
            <a:xfrm>
              <a:off x="9277350" y="20955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hidden">
            <a:xfrm>
              <a:off x="9277350" y="1590675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hidden">
            <a:xfrm>
              <a:off x="9277350" y="1928813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0 h 149"/>
                <a:gd name="T18" fmla="*/ 0 w 1830"/>
                <a:gd name="T19" fmla="*/ 83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hidden">
            <a:xfrm>
              <a:off x="9277350" y="1844675"/>
              <a:ext cx="2905125" cy="234950"/>
            </a:xfrm>
            <a:custGeom>
              <a:avLst/>
              <a:gdLst>
                <a:gd name="T0" fmla="*/ 1830 w 1830"/>
                <a:gd name="T1" fmla="*/ 8 h 148"/>
                <a:gd name="T2" fmla="*/ 1597 w 1830"/>
                <a:gd name="T3" fmla="*/ 136 h 148"/>
                <a:gd name="T4" fmla="*/ 1352 w 1830"/>
                <a:gd name="T5" fmla="*/ 0 h 148"/>
                <a:gd name="T6" fmla="*/ 1104 w 1830"/>
                <a:gd name="T7" fmla="*/ 136 h 148"/>
                <a:gd name="T8" fmla="*/ 857 w 1830"/>
                <a:gd name="T9" fmla="*/ 0 h 148"/>
                <a:gd name="T10" fmla="*/ 611 w 1830"/>
                <a:gd name="T11" fmla="*/ 136 h 148"/>
                <a:gd name="T12" fmla="*/ 364 w 1830"/>
                <a:gd name="T13" fmla="*/ 0 h 148"/>
                <a:gd name="T14" fmla="*/ 117 w 1830"/>
                <a:gd name="T15" fmla="*/ 136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hidden">
            <a:xfrm>
              <a:off x="9277350" y="1758950"/>
              <a:ext cx="2905125" cy="234950"/>
            </a:xfrm>
            <a:custGeom>
              <a:avLst/>
              <a:gdLst>
                <a:gd name="T0" fmla="*/ 1830 w 1830"/>
                <a:gd name="T1" fmla="*/ 9 h 148"/>
                <a:gd name="T2" fmla="*/ 1597 w 1830"/>
                <a:gd name="T3" fmla="*/ 136 h 148"/>
                <a:gd name="T4" fmla="*/ 1352 w 1830"/>
                <a:gd name="T5" fmla="*/ 0 h 148"/>
                <a:gd name="T6" fmla="*/ 1104 w 1830"/>
                <a:gd name="T7" fmla="*/ 136 h 148"/>
                <a:gd name="T8" fmla="*/ 857 w 1830"/>
                <a:gd name="T9" fmla="*/ 0 h 148"/>
                <a:gd name="T10" fmla="*/ 611 w 1830"/>
                <a:gd name="T11" fmla="*/ 136 h 148"/>
                <a:gd name="T12" fmla="*/ 364 w 1830"/>
                <a:gd name="T13" fmla="*/ 0 h 148"/>
                <a:gd name="T14" fmla="*/ 117 w 1830"/>
                <a:gd name="T15" fmla="*/ 136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1 h 148"/>
                <a:gd name="T36" fmla="*/ 1830 w 1830"/>
                <a:gd name="T37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9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1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hidden">
            <a:xfrm>
              <a:off x="9277350" y="1674813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hidden">
            <a:xfrm>
              <a:off x="9277350" y="1169988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hidden">
            <a:xfrm>
              <a:off x="9277350" y="15113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hidden">
            <a:xfrm>
              <a:off x="9277350" y="1427163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hidden">
            <a:xfrm>
              <a:off x="9277350" y="13414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hidden">
            <a:xfrm>
              <a:off x="9277350" y="1255713"/>
              <a:ext cx="2905125" cy="236538"/>
            </a:xfrm>
            <a:custGeom>
              <a:avLst/>
              <a:gdLst>
                <a:gd name="T0" fmla="*/ 1830 w 1830"/>
                <a:gd name="T1" fmla="*/ 8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2 h 149"/>
                <a:gd name="T18" fmla="*/ 0 w 1830"/>
                <a:gd name="T19" fmla="*/ 85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hidden">
            <a:xfrm>
              <a:off x="9277350" y="752475"/>
              <a:ext cx="2905125" cy="234950"/>
            </a:xfrm>
            <a:custGeom>
              <a:avLst/>
              <a:gdLst>
                <a:gd name="T0" fmla="*/ 1830 w 1830"/>
                <a:gd name="T1" fmla="*/ 8 h 148"/>
                <a:gd name="T2" fmla="*/ 1597 w 1830"/>
                <a:gd name="T3" fmla="*/ 136 h 148"/>
                <a:gd name="T4" fmla="*/ 1352 w 1830"/>
                <a:gd name="T5" fmla="*/ 0 h 148"/>
                <a:gd name="T6" fmla="*/ 1104 w 1830"/>
                <a:gd name="T7" fmla="*/ 136 h 148"/>
                <a:gd name="T8" fmla="*/ 857 w 1830"/>
                <a:gd name="T9" fmla="*/ 0 h 148"/>
                <a:gd name="T10" fmla="*/ 611 w 1830"/>
                <a:gd name="T11" fmla="*/ 136 h 148"/>
                <a:gd name="T12" fmla="*/ 364 w 1830"/>
                <a:gd name="T13" fmla="*/ 0 h 148"/>
                <a:gd name="T14" fmla="*/ 117 w 1830"/>
                <a:gd name="T15" fmla="*/ 136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1 h 148"/>
                <a:gd name="T36" fmla="*/ 1830 w 1830"/>
                <a:gd name="T3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hidden">
            <a:xfrm>
              <a:off x="9277350" y="1090613"/>
              <a:ext cx="2905125" cy="234950"/>
            </a:xfrm>
            <a:custGeom>
              <a:avLst/>
              <a:gdLst>
                <a:gd name="T0" fmla="*/ 1830 w 1830"/>
                <a:gd name="T1" fmla="*/ 9 h 148"/>
                <a:gd name="T2" fmla="*/ 1597 w 1830"/>
                <a:gd name="T3" fmla="*/ 137 h 148"/>
                <a:gd name="T4" fmla="*/ 1352 w 1830"/>
                <a:gd name="T5" fmla="*/ 0 h 148"/>
                <a:gd name="T6" fmla="*/ 1104 w 1830"/>
                <a:gd name="T7" fmla="*/ 137 h 148"/>
                <a:gd name="T8" fmla="*/ 857 w 1830"/>
                <a:gd name="T9" fmla="*/ 0 h 148"/>
                <a:gd name="T10" fmla="*/ 611 w 1830"/>
                <a:gd name="T11" fmla="*/ 137 h 148"/>
                <a:gd name="T12" fmla="*/ 364 w 1830"/>
                <a:gd name="T13" fmla="*/ 0 h 148"/>
                <a:gd name="T14" fmla="*/ 117 w 1830"/>
                <a:gd name="T15" fmla="*/ 137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hidden">
            <a:xfrm>
              <a:off x="9277350" y="1006475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hidden">
            <a:xfrm>
              <a:off x="9277350" y="9223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hidden">
            <a:xfrm>
              <a:off x="9277350" y="8382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hidden">
            <a:xfrm>
              <a:off x="9277350" y="333375"/>
              <a:ext cx="2905125" cy="236538"/>
            </a:xfrm>
            <a:custGeom>
              <a:avLst/>
              <a:gdLst>
                <a:gd name="T0" fmla="*/ 1830 w 1830"/>
                <a:gd name="T1" fmla="*/ 9 h 149"/>
                <a:gd name="T2" fmla="*/ 1597 w 1830"/>
                <a:gd name="T3" fmla="*/ 136 h 149"/>
                <a:gd name="T4" fmla="*/ 1352 w 1830"/>
                <a:gd name="T5" fmla="*/ 0 h 149"/>
                <a:gd name="T6" fmla="*/ 1104 w 1830"/>
                <a:gd name="T7" fmla="*/ 136 h 149"/>
                <a:gd name="T8" fmla="*/ 857 w 1830"/>
                <a:gd name="T9" fmla="*/ 0 h 149"/>
                <a:gd name="T10" fmla="*/ 611 w 1830"/>
                <a:gd name="T11" fmla="*/ 136 h 149"/>
                <a:gd name="T12" fmla="*/ 364 w 1830"/>
                <a:gd name="T13" fmla="*/ 0 h 149"/>
                <a:gd name="T14" fmla="*/ 117 w 1830"/>
                <a:gd name="T15" fmla="*/ 136 h 149"/>
                <a:gd name="T16" fmla="*/ 0 w 1830"/>
                <a:gd name="T17" fmla="*/ 72 h 149"/>
                <a:gd name="T18" fmla="*/ 0 w 1830"/>
                <a:gd name="T19" fmla="*/ 85 h 149"/>
                <a:gd name="T20" fmla="*/ 117 w 1830"/>
                <a:gd name="T21" fmla="*/ 149 h 149"/>
                <a:gd name="T22" fmla="*/ 364 w 1830"/>
                <a:gd name="T23" fmla="*/ 13 h 149"/>
                <a:gd name="T24" fmla="*/ 611 w 1830"/>
                <a:gd name="T25" fmla="*/ 149 h 149"/>
                <a:gd name="T26" fmla="*/ 857 w 1830"/>
                <a:gd name="T27" fmla="*/ 13 h 149"/>
                <a:gd name="T28" fmla="*/ 1104 w 1830"/>
                <a:gd name="T29" fmla="*/ 149 h 149"/>
                <a:gd name="T30" fmla="*/ 1352 w 1830"/>
                <a:gd name="T31" fmla="*/ 13 h 149"/>
                <a:gd name="T32" fmla="*/ 1597 w 1830"/>
                <a:gd name="T33" fmla="*/ 149 h 149"/>
                <a:gd name="T34" fmla="*/ 1830 w 1830"/>
                <a:gd name="T35" fmla="*/ 21 h 149"/>
                <a:gd name="T36" fmla="*/ 1830 w 1830"/>
                <a:gd name="T37" fmla="*/ 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9">
                  <a:moveTo>
                    <a:pt x="1830" y="9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49"/>
                  </a:lnTo>
                  <a:lnTo>
                    <a:pt x="364" y="13"/>
                  </a:lnTo>
                  <a:lnTo>
                    <a:pt x="611" y="149"/>
                  </a:lnTo>
                  <a:lnTo>
                    <a:pt x="857" y="13"/>
                  </a:lnTo>
                  <a:lnTo>
                    <a:pt x="1104" y="149"/>
                  </a:lnTo>
                  <a:lnTo>
                    <a:pt x="1352" y="13"/>
                  </a:lnTo>
                  <a:lnTo>
                    <a:pt x="1597" y="149"/>
                  </a:lnTo>
                  <a:lnTo>
                    <a:pt x="1830" y="21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hidden">
            <a:xfrm>
              <a:off x="9277350" y="6731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2 h 148"/>
                <a:gd name="T24" fmla="*/ 611 w 1830"/>
                <a:gd name="T25" fmla="*/ 148 h 148"/>
                <a:gd name="T26" fmla="*/ 857 w 1830"/>
                <a:gd name="T27" fmla="*/ 12 h 148"/>
                <a:gd name="T28" fmla="*/ 1104 w 1830"/>
                <a:gd name="T29" fmla="*/ 148 h 148"/>
                <a:gd name="T30" fmla="*/ 1352 w 1830"/>
                <a:gd name="T31" fmla="*/ 12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2"/>
                  </a:lnTo>
                  <a:lnTo>
                    <a:pt x="611" y="148"/>
                  </a:lnTo>
                  <a:lnTo>
                    <a:pt x="857" y="12"/>
                  </a:lnTo>
                  <a:lnTo>
                    <a:pt x="1104" y="148"/>
                  </a:lnTo>
                  <a:lnTo>
                    <a:pt x="1352" y="12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hidden">
            <a:xfrm>
              <a:off x="9277350" y="588963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1 h 148"/>
                <a:gd name="T24" fmla="*/ 611 w 1830"/>
                <a:gd name="T25" fmla="*/ 148 h 148"/>
                <a:gd name="T26" fmla="*/ 857 w 1830"/>
                <a:gd name="T27" fmla="*/ 11 h 148"/>
                <a:gd name="T28" fmla="*/ 1104 w 1830"/>
                <a:gd name="T29" fmla="*/ 148 h 148"/>
                <a:gd name="T30" fmla="*/ 1352 w 1830"/>
                <a:gd name="T31" fmla="*/ 11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1"/>
                  </a:lnTo>
                  <a:lnTo>
                    <a:pt x="611" y="148"/>
                  </a:lnTo>
                  <a:lnTo>
                    <a:pt x="857" y="11"/>
                  </a:lnTo>
                  <a:lnTo>
                    <a:pt x="1104" y="148"/>
                  </a:lnTo>
                  <a:lnTo>
                    <a:pt x="1352" y="11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hidden">
            <a:xfrm>
              <a:off x="9277350" y="501650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hidden">
            <a:xfrm>
              <a:off x="9277350" y="417513"/>
              <a:ext cx="2905125" cy="238125"/>
            </a:xfrm>
            <a:custGeom>
              <a:avLst/>
              <a:gdLst>
                <a:gd name="T0" fmla="*/ 1830 w 1830"/>
                <a:gd name="T1" fmla="*/ 9 h 150"/>
                <a:gd name="T2" fmla="*/ 1597 w 1830"/>
                <a:gd name="T3" fmla="*/ 137 h 150"/>
                <a:gd name="T4" fmla="*/ 1352 w 1830"/>
                <a:gd name="T5" fmla="*/ 0 h 150"/>
                <a:gd name="T6" fmla="*/ 1104 w 1830"/>
                <a:gd name="T7" fmla="*/ 137 h 150"/>
                <a:gd name="T8" fmla="*/ 857 w 1830"/>
                <a:gd name="T9" fmla="*/ 0 h 150"/>
                <a:gd name="T10" fmla="*/ 611 w 1830"/>
                <a:gd name="T11" fmla="*/ 137 h 150"/>
                <a:gd name="T12" fmla="*/ 364 w 1830"/>
                <a:gd name="T13" fmla="*/ 0 h 150"/>
                <a:gd name="T14" fmla="*/ 117 w 1830"/>
                <a:gd name="T15" fmla="*/ 137 h 150"/>
                <a:gd name="T16" fmla="*/ 0 w 1830"/>
                <a:gd name="T17" fmla="*/ 72 h 150"/>
                <a:gd name="T18" fmla="*/ 0 w 1830"/>
                <a:gd name="T19" fmla="*/ 85 h 150"/>
                <a:gd name="T20" fmla="*/ 117 w 1830"/>
                <a:gd name="T21" fmla="*/ 150 h 150"/>
                <a:gd name="T22" fmla="*/ 364 w 1830"/>
                <a:gd name="T23" fmla="*/ 13 h 150"/>
                <a:gd name="T24" fmla="*/ 611 w 1830"/>
                <a:gd name="T25" fmla="*/ 150 h 150"/>
                <a:gd name="T26" fmla="*/ 857 w 1830"/>
                <a:gd name="T27" fmla="*/ 13 h 150"/>
                <a:gd name="T28" fmla="*/ 1104 w 1830"/>
                <a:gd name="T29" fmla="*/ 150 h 150"/>
                <a:gd name="T30" fmla="*/ 1352 w 1830"/>
                <a:gd name="T31" fmla="*/ 13 h 150"/>
                <a:gd name="T32" fmla="*/ 1597 w 1830"/>
                <a:gd name="T33" fmla="*/ 150 h 150"/>
                <a:gd name="T34" fmla="*/ 1830 w 1830"/>
                <a:gd name="T35" fmla="*/ 22 h 150"/>
                <a:gd name="T36" fmla="*/ 1830 w 1830"/>
                <a:gd name="T37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50">
                  <a:moveTo>
                    <a:pt x="1830" y="9"/>
                  </a:moveTo>
                  <a:lnTo>
                    <a:pt x="1597" y="137"/>
                  </a:lnTo>
                  <a:lnTo>
                    <a:pt x="1352" y="0"/>
                  </a:lnTo>
                  <a:lnTo>
                    <a:pt x="1104" y="137"/>
                  </a:lnTo>
                  <a:lnTo>
                    <a:pt x="857" y="0"/>
                  </a:lnTo>
                  <a:lnTo>
                    <a:pt x="611" y="137"/>
                  </a:lnTo>
                  <a:lnTo>
                    <a:pt x="364" y="0"/>
                  </a:lnTo>
                  <a:lnTo>
                    <a:pt x="117" y="137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17" y="150"/>
                  </a:lnTo>
                  <a:lnTo>
                    <a:pt x="364" y="13"/>
                  </a:lnTo>
                  <a:lnTo>
                    <a:pt x="611" y="150"/>
                  </a:lnTo>
                  <a:lnTo>
                    <a:pt x="857" y="13"/>
                  </a:lnTo>
                  <a:lnTo>
                    <a:pt x="1104" y="150"/>
                  </a:lnTo>
                  <a:lnTo>
                    <a:pt x="1352" y="13"/>
                  </a:lnTo>
                  <a:lnTo>
                    <a:pt x="1597" y="150"/>
                  </a:lnTo>
                  <a:lnTo>
                    <a:pt x="1830" y="22"/>
                  </a:lnTo>
                  <a:lnTo>
                    <a:pt x="18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hidden">
            <a:xfrm>
              <a:off x="9277350" y="11113"/>
              <a:ext cx="438150" cy="139700"/>
            </a:xfrm>
            <a:custGeom>
              <a:avLst/>
              <a:gdLst>
                <a:gd name="T0" fmla="*/ 253 w 276"/>
                <a:gd name="T1" fmla="*/ 0 h 88"/>
                <a:gd name="T2" fmla="*/ 117 w 276"/>
                <a:gd name="T3" fmla="*/ 75 h 88"/>
                <a:gd name="T4" fmla="*/ 0 w 276"/>
                <a:gd name="T5" fmla="*/ 10 h 88"/>
                <a:gd name="T6" fmla="*/ 0 w 276"/>
                <a:gd name="T7" fmla="*/ 23 h 88"/>
                <a:gd name="T8" fmla="*/ 117 w 276"/>
                <a:gd name="T9" fmla="*/ 88 h 88"/>
                <a:gd name="T10" fmla="*/ 276 w 276"/>
                <a:gd name="T11" fmla="*/ 0 h 88"/>
                <a:gd name="T12" fmla="*/ 253 w 276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8">
                  <a:moveTo>
                    <a:pt x="253" y="0"/>
                  </a:moveTo>
                  <a:lnTo>
                    <a:pt x="117" y="75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117" y="88"/>
                  </a:lnTo>
                  <a:lnTo>
                    <a:pt x="27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hidden">
            <a:xfrm>
              <a:off x="10779125" y="11113"/>
              <a:ext cx="501650" cy="139700"/>
            </a:xfrm>
            <a:custGeom>
              <a:avLst/>
              <a:gdLst>
                <a:gd name="T0" fmla="*/ 293 w 316"/>
                <a:gd name="T1" fmla="*/ 0 h 88"/>
                <a:gd name="T2" fmla="*/ 158 w 316"/>
                <a:gd name="T3" fmla="*/ 75 h 88"/>
                <a:gd name="T4" fmla="*/ 23 w 316"/>
                <a:gd name="T5" fmla="*/ 0 h 88"/>
                <a:gd name="T6" fmla="*/ 0 w 316"/>
                <a:gd name="T7" fmla="*/ 0 h 88"/>
                <a:gd name="T8" fmla="*/ 158 w 316"/>
                <a:gd name="T9" fmla="*/ 88 h 88"/>
                <a:gd name="T10" fmla="*/ 316 w 316"/>
                <a:gd name="T11" fmla="*/ 0 h 88"/>
                <a:gd name="T12" fmla="*/ 293 w 316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88">
                  <a:moveTo>
                    <a:pt x="293" y="0"/>
                  </a:moveTo>
                  <a:lnTo>
                    <a:pt x="158" y="7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58" y="88"/>
                  </a:lnTo>
                  <a:lnTo>
                    <a:pt x="316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hidden">
            <a:xfrm>
              <a:off x="9994900" y="11113"/>
              <a:ext cx="503237" cy="139700"/>
            </a:xfrm>
            <a:custGeom>
              <a:avLst/>
              <a:gdLst>
                <a:gd name="T0" fmla="*/ 294 w 317"/>
                <a:gd name="T1" fmla="*/ 0 h 88"/>
                <a:gd name="T2" fmla="*/ 159 w 317"/>
                <a:gd name="T3" fmla="*/ 75 h 88"/>
                <a:gd name="T4" fmla="*/ 24 w 317"/>
                <a:gd name="T5" fmla="*/ 0 h 88"/>
                <a:gd name="T6" fmla="*/ 0 w 317"/>
                <a:gd name="T7" fmla="*/ 0 h 88"/>
                <a:gd name="T8" fmla="*/ 159 w 317"/>
                <a:gd name="T9" fmla="*/ 88 h 88"/>
                <a:gd name="T10" fmla="*/ 317 w 317"/>
                <a:gd name="T11" fmla="*/ 0 h 88"/>
                <a:gd name="T12" fmla="*/ 294 w 317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88">
                  <a:moveTo>
                    <a:pt x="294" y="0"/>
                  </a:moveTo>
                  <a:lnTo>
                    <a:pt x="159" y="7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59" y="88"/>
                  </a:lnTo>
                  <a:lnTo>
                    <a:pt x="317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hidden">
            <a:xfrm>
              <a:off x="11561763" y="11113"/>
              <a:ext cx="501650" cy="139700"/>
            </a:xfrm>
            <a:custGeom>
              <a:avLst/>
              <a:gdLst>
                <a:gd name="T0" fmla="*/ 293 w 316"/>
                <a:gd name="T1" fmla="*/ 0 h 88"/>
                <a:gd name="T2" fmla="*/ 158 w 316"/>
                <a:gd name="T3" fmla="*/ 75 h 88"/>
                <a:gd name="T4" fmla="*/ 23 w 316"/>
                <a:gd name="T5" fmla="*/ 0 h 88"/>
                <a:gd name="T6" fmla="*/ 0 w 316"/>
                <a:gd name="T7" fmla="*/ 0 h 88"/>
                <a:gd name="T8" fmla="*/ 158 w 316"/>
                <a:gd name="T9" fmla="*/ 88 h 88"/>
                <a:gd name="T10" fmla="*/ 316 w 316"/>
                <a:gd name="T11" fmla="*/ 0 h 88"/>
                <a:gd name="T12" fmla="*/ 293 w 316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88">
                  <a:moveTo>
                    <a:pt x="293" y="0"/>
                  </a:moveTo>
                  <a:lnTo>
                    <a:pt x="158" y="7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58" y="88"/>
                  </a:lnTo>
                  <a:lnTo>
                    <a:pt x="316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hidden">
            <a:xfrm>
              <a:off x="9277350" y="254000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0 h 148"/>
                <a:gd name="T18" fmla="*/ 0 w 1830"/>
                <a:gd name="T19" fmla="*/ 83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0"/>
                  </a:lnTo>
                  <a:lnTo>
                    <a:pt x="0" y="83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hidden">
            <a:xfrm>
              <a:off x="9277350" y="168275"/>
              <a:ext cx="2905125" cy="234950"/>
            </a:xfrm>
            <a:custGeom>
              <a:avLst/>
              <a:gdLst>
                <a:gd name="T0" fmla="*/ 1830 w 1830"/>
                <a:gd name="T1" fmla="*/ 8 h 148"/>
                <a:gd name="T2" fmla="*/ 1597 w 1830"/>
                <a:gd name="T3" fmla="*/ 136 h 148"/>
                <a:gd name="T4" fmla="*/ 1352 w 1830"/>
                <a:gd name="T5" fmla="*/ 0 h 148"/>
                <a:gd name="T6" fmla="*/ 1104 w 1830"/>
                <a:gd name="T7" fmla="*/ 136 h 148"/>
                <a:gd name="T8" fmla="*/ 857 w 1830"/>
                <a:gd name="T9" fmla="*/ 0 h 148"/>
                <a:gd name="T10" fmla="*/ 611 w 1830"/>
                <a:gd name="T11" fmla="*/ 136 h 148"/>
                <a:gd name="T12" fmla="*/ 364 w 1830"/>
                <a:gd name="T13" fmla="*/ 0 h 148"/>
                <a:gd name="T14" fmla="*/ 117 w 1830"/>
                <a:gd name="T15" fmla="*/ 136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1 h 148"/>
                <a:gd name="T36" fmla="*/ 1830 w 1830"/>
                <a:gd name="T37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8"/>
                  </a:moveTo>
                  <a:lnTo>
                    <a:pt x="1597" y="136"/>
                  </a:lnTo>
                  <a:lnTo>
                    <a:pt x="1352" y="0"/>
                  </a:lnTo>
                  <a:lnTo>
                    <a:pt x="1104" y="136"/>
                  </a:lnTo>
                  <a:lnTo>
                    <a:pt x="857" y="0"/>
                  </a:lnTo>
                  <a:lnTo>
                    <a:pt x="611" y="136"/>
                  </a:lnTo>
                  <a:lnTo>
                    <a:pt x="364" y="0"/>
                  </a:lnTo>
                  <a:lnTo>
                    <a:pt x="117" y="136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1"/>
                  </a:lnTo>
                  <a:lnTo>
                    <a:pt x="183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hidden">
            <a:xfrm>
              <a:off x="9277350" y="84138"/>
              <a:ext cx="2905125" cy="234950"/>
            </a:xfrm>
            <a:custGeom>
              <a:avLst/>
              <a:gdLst>
                <a:gd name="T0" fmla="*/ 1830 w 1830"/>
                <a:gd name="T1" fmla="*/ 7 h 148"/>
                <a:gd name="T2" fmla="*/ 1597 w 1830"/>
                <a:gd name="T3" fmla="*/ 135 h 148"/>
                <a:gd name="T4" fmla="*/ 1352 w 1830"/>
                <a:gd name="T5" fmla="*/ 0 h 148"/>
                <a:gd name="T6" fmla="*/ 1104 w 1830"/>
                <a:gd name="T7" fmla="*/ 135 h 148"/>
                <a:gd name="T8" fmla="*/ 857 w 1830"/>
                <a:gd name="T9" fmla="*/ 0 h 148"/>
                <a:gd name="T10" fmla="*/ 611 w 1830"/>
                <a:gd name="T11" fmla="*/ 135 h 148"/>
                <a:gd name="T12" fmla="*/ 364 w 1830"/>
                <a:gd name="T13" fmla="*/ 0 h 148"/>
                <a:gd name="T14" fmla="*/ 117 w 1830"/>
                <a:gd name="T15" fmla="*/ 135 h 148"/>
                <a:gd name="T16" fmla="*/ 0 w 1830"/>
                <a:gd name="T17" fmla="*/ 71 h 148"/>
                <a:gd name="T18" fmla="*/ 0 w 1830"/>
                <a:gd name="T19" fmla="*/ 84 h 148"/>
                <a:gd name="T20" fmla="*/ 117 w 1830"/>
                <a:gd name="T21" fmla="*/ 148 h 148"/>
                <a:gd name="T22" fmla="*/ 364 w 1830"/>
                <a:gd name="T23" fmla="*/ 13 h 148"/>
                <a:gd name="T24" fmla="*/ 611 w 1830"/>
                <a:gd name="T25" fmla="*/ 148 h 148"/>
                <a:gd name="T26" fmla="*/ 857 w 1830"/>
                <a:gd name="T27" fmla="*/ 13 h 148"/>
                <a:gd name="T28" fmla="*/ 1104 w 1830"/>
                <a:gd name="T29" fmla="*/ 148 h 148"/>
                <a:gd name="T30" fmla="*/ 1352 w 1830"/>
                <a:gd name="T31" fmla="*/ 13 h 148"/>
                <a:gd name="T32" fmla="*/ 1597 w 1830"/>
                <a:gd name="T33" fmla="*/ 148 h 148"/>
                <a:gd name="T34" fmla="*/ 1830 w 1830"/>
                <a:gd name="T35" fmla="*/ 20 h 148"/>
                <a:gd name="T36" fmla="*/ 1830 w 1830"/>
                <a:gd name="T37" fmla="*/ 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0" h="148">
                  <a:moveTo>
                    <a:pt x="1830" y="7"/>
                  </a:moveTo>
                  <a:lnTo>
                    <a:pt x="1597" y="135"/>
                  </a:lnTo>
                  <a:lnTo>
                    <a:pt x="1352" y="0"/>
                  </a:lnTo>
                  <a:lnTo>
                    <a:pt x="1104" y="135"/>
                  </a:lnTo>
                  <a:lnTo>
                    <a:pt x="857" y="0"/>
                  </a:lnTo>
                  <a:lnTo>
                    <a:pt x="611" y="135"/>
                  </a:lnTo>
                  <a:lnTo>
                    <a:pt x="364" y="0"/>
                  </a:lnTo>
                  <a:lnTo>
                    <a:pt x="117" y="135"/>
                  </a:lnTo>
                  <a:lnTo>
                    <a:pt x="0" y="71"/>
                  </a:lnTo>
                  <a:lnTo>
                    <a:pt x="0" y="84"/>
                  </a:lnTo>
                  <a:lnTo>
                    <a:pt x="117" y="148"/>
                  </a:lnTo>
                  <a:lnTo>
                    <a:pt x="364" y="13"/>
                  </a:lnTo>
                  <a:lnTo>
                    <a:pt x="611" y="148"/>
                  </a:lnTo>
                  <a:lnTo>
                    <a:pt x="857" y="13"/>
                  </a:lnTo>
                  <a:lnTo>
                    <a:pt x="1104" y="148"/>
                  </a:lnTo>
                  <a:lnTo>
                    <a:pt x="1352" y="13"/>
                  </a:lnTo>
                  <a:lnTo>
                    <a:pt x="1597" y="148"/>
                  </a:lnTo>
                  <a:lnTo>
                    <a:pt x="1830" y="20"/>
                  </a:lnTo>
                  <a:lnTo>
                    <a:pt x="183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hidden">
            <a:xfrm>
              <a:off x="9277350" y="11113"/>
              <a:ext cx="2905125" cy="223838"/>
            </a:xfrm>
            <a:custGeom>
              <a:avLst/>
              <a:gdLst>
                <a:gd name="T0" fmla="*/ 1830 w 1830"/>
                <a:gd name="T1" fmla="*/ 0 h 141"/>
                <a:gd name="T2" fmla="*/ 1830 w 1830"/>
                <a:gd name="T3" fmla="*/ 0 h 141"/>
                <a:gd name="T4" fmla="*/ 1597 w 1830"/>
                <a:gd name="T5" fmla="*/ 128 h 141"/>
                <a:gd name="T6" fmla="*/ 1366 w 1830"/>
                <a:gd name="T7" fmla="*/ 0 h 141"/>
                <a:gd name="T8" fmla="*/ 1336 w 1830"/>
                <a:gd name="T9" fmla="*/ 0 h 141"/>
                <a:gd name="T10" fmla="*/ 1104 w 1830"/>
                <a:gd name="T11" fmla="*/ 128 h 141"/>
                <a:gd name="T12" fmla="*/ 873 w 1830"/>
                <a:gd name="T13" fmla="*/ 0 h 141"/>
                <a:gd name="T14" fmla="*/ 843 w 1830"/>
                <a:gd name="T15" fmla="*/ 0 h 141"/>
                <a:gd name="T16" fmla="*/ 611 w 1830"/>
                <a:gd name="T17" fmla="*/ 128 h 141"/>
                <a:gd name="T18" fmla="*/ 378 w 1830"/>
                <a:gd name="T19" fmla="*/ 0 h 141"/>
                <a:gd name="T20" fmla="*/ 350 w 1830"/>
                <a:gd name="T21" fmla="*/ 0 h 141"/>
                <a:gd name="T22" fmla="*/ 117 w 1830"/>
                <a:gd name="T23" fmla="*/ 128 h 141"/>
                <a:gd name="T24" fmla="*/ 0 w 1830"/>
                <a:gd name="T25" fmla="*/ 63 h 141"/>
                <a:gd name="T26" fmla="*/ 0 w 1830"/>
                <a:gd name="T27" fmla="*/ 76 h 141"/>
                <a:gd name="T28" fmla="*/ 117 w 1830"/>
                <a:gd name="T29" fmla="*/ 141 h 141"/>
                <a:gd name="T30" fmla="*/ 364 w 1830"/>
                <a:gd name="T31" fmla="*/ 5 h 141"/>
                <a:gd name="T32" fmla="*/ 611 w 1830"/>
                <a:gd name="T33" fmla="*/ 141 h 141"/>
                <a:gd name="T34" fmla="*/ 857 w 1830"/>
                <a:gd name="T35" fmla="*/ 5 h 141"/>
                <a:gd name="T36" fmla="*/ 1104 w 1830"/>
                <a:gd name="T37" fmla="*/ 141 h 141"/>
                <a:gd name="T38" fmla="*/ 1352 w 1830"/>
                <a:gd name="T39" fmla="*/ 5 h 141"/>
                <a:gd name="T40" fmla="*/ 1597 w 1830"/>
                <a:gd name="T41" fmla="*/ 141 h 141"/>
                <a:gd name="T42" fmla="*/ 1830 w 1830"/>
                <a:gd name="T43" fmla="*/ 13 h 141"/>
                <a:gd name="T44" fmla="*/ 1830 w 1830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0" h="141">
                  <a:moveTo>
                    <a:pt x="1830" y="0"/>
                  </a:moveTo>
                  <a:lnTo>
                    <a:pt x="1830" y="0"/>
                  </a:lnTo>
                  <a:lnTo>
                    <a:pt x="1597" y="128"/>
                  </a:lnTo>
                  <a:lnTo>
                    <a:pt x="1366" y="0"/>
                  </a:lnTo>
                  <a:lnTo>
                    <a:pt x="1336" y="0"/>
                  </a:lnTo>
                  <a:lnTo>
                    <a:pt x="1104" y="128"/>
                  </a:lnTo>
                  <a:lnTo>
                    <a:pt x="873" y="0"/>
                  </a:lnTo>
                  <a:lnTo>
                    <a:pt x="843" y="0"/>
                  </a:lnTo>
                  <a:lnTo>
                    <a:pt x="611" y="128"/>
                  </a:lnTo>
                  <a:lnTo>
                    <a:pt x="378" y="0"/>
                  </a:lnTo>
                  <a:lnTo>
                    <a:pt x="350" y="0"/>
                  </a:lnTo>
                  <a:lnTo>
                    <a:pt x="117" y="128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117" y="141"/>
                  </a:lnTo>
                  <a:lnTo>
                    <a:pt x="364" y="5"/>
                  </a:lnTo>
                  <a:lnTo>
                    <a:pt x="611" y="141"/>
                  </a:lnTo>
                  <a:lnTo>
                    <a:pt x="857" y="5"/>
                  </a:lnTo>
                  <a:lnTo>
                    <a:pt x="1104" y="141"/>
                  </a:lnTo>
                  <a:lnTo>
                    <a:pt x="1352" y="5"/>
                  </a:lnTo>
                  <a:lnTo>
                    <a:pt x="1597" y="141"/>
                  </a:lnTo>
                  <a:lnTo>
                    <a:pt x="1830" y="13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hidden">
            <a:xfrm>
              <a:off x="10923588" y="11113"/>
              <a:ext cx="214312" cy="60325"/>
            </a:xfrm>
            <a:custGeom>
              <a:avLst/>
              <a:gdLst>
                <a:gd name="T0" fmla="*/ 112 w 135"/>
                <a:gd name="T1" fmla="*/ 0 h 38"/>
                <a:gd name="T2" fmla="*/ 67 w 135"/>
                <a:gd name="T3" fmla="*/ 25 h 38"/>
                <a:gd name="T4" fmla="*/ 23 w 135"/>
                <a:gd name="T5" fmla="*/ 0 h 38"/>
                <a:gd name="T6" fmla="*/ 0 w 135"/>
                <a:gd name="T7" fmla="*/ 0 h 38"/>
                <a:gd name="T8" fmla="*/ 67 w 135"/>
                <a:gd name="T9" fmla="*/ 38 h 38"/>
                <a:gd name="T10" fmla="*/ 135 w 135"/>
                <a:gd name="T11" fmla="*/ 0 h 38"/>
                <a:gd name="T12" fmla="*/ 112 w 13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8">
                  <a:moveTo>
                    <a:pt x="112" y="0"/>
                  </a:moveTo>
                  <a:lnTo>
                    <a:pt x="67" y="2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67" y="38"/>
                  </a:lnTo>
                  <a:lnTo>
                    <a:pt x="135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hidden">
            <a:xfrm>
              <a:off x="9358313" y="11113"/>
              <a:ext cx="211137" cy="60325"/>
            </a:xfrm>
            <a:custGeom>
              <a:avLst/>
              <a:gdLst>
                <a:gd name="T0" fmla="*/ 110 w 133"/>
                <a:gd name="T1" fmla="*/ 0 h 38"/>
                <a:gd name="T2" fmla="*/ 66 w 133"/>
                <a:gd name="T3" fmla="*/ 25 h 38"/>
                <a:gd name="T4" fmla="*/ 23 w 133"/>
                <a:gd name="T5" fmla="*/ 0 h 38"/>
                <a:gd name="T6" fmla="*/ 0 w 133"/>
                <a:gd name="T7" fmla="*/ 0 h 38"/>
                <a:gd name="T8" fmla="*/ 66 w 133"/>
                <a:gd name="T9" fmla="*/ 38 h 38"/>
                <a:gd name="T10" fmla="*/ 133 w 133"/>
                <a:gd name="T11" fmla="*/ 0 h 38"/>
                <a:gd name="T12" fmla="*/ 110 w 133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8">
                  <a:moveTo>
                    <a:pt x="110" y="0"/>
                  </a:moveTo>
                  <a:lnTo>
                    <a:pt x="66" y="2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66" y="38"/>
                  </a:lnTo>
                  <a:lnTo>
                    <a:pt x="13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hidden">
            <a:xfrm>
              <a:off x="10140950" y="11113"/>
              <a:ext cx="211137" cy="60325"/>
            </a:xfrm>
            <a:custGeom>
              <a:avLst/>
              <a:gdLst>
                <a:gd name="T0" fmla="*/ 110 w 133"/>
                <a:gd name="T1" fmla="*/ 0 h 38"/>
                <a:gd name="T2" fmla="*/ 67 w 133"/>
                <a:gd name="T3" fmla="*/ 25 h 38"/>
                <a:gd name="T4" fmla="*/ 23 w 133"/>
                <a:gd name="T5" fmla="*/ 0 h 38"/>
                <a:gd name="T6" fmla="*/ 0 w 133"/>
                <a:gd name="T7" fmla="*/ 0 h 38"/>
                <a:gd name="T8" fmla="*/ 67 w 133"/>
                <a:gd name="T9" fmla="*/ 38 h 38"/>
                <a:gd name="T10" fmla="*/ 133 w 133"/>
                <a:gd name="T11" fmla="*/ 0 h 38"/>
                <a:gd name="T12" fmla="*/ 110 w 133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8">
                  <a:moveTo>
                    <a:pt x="110" y="0"/>
                  </a:moveTo>
                  <a:lnTo>
                    <a:pt x="67" y="2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67" y="38"/>
                  </a:lnTo>
                  <a:lnTo>
                    <a:pt x="13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hidden">
            <a:xfrm>
              <a:off x="11706225" y="11113"/>
              <a:ext cx="214312" cy="60325"/>
            </a:xfrm>
            <a:custGeom>
              <a:avLst/>
              <a:gdLst>
                <a:gd name="T0" fmla="*/ 112 w 135"/>
                <a:gd name="T1" fmla="*/ 0 h 38"/>
                <a:gd name="T2" fmla="*/ 67 w 135"/>
                <a:gd name="T3" fmla="*/ 25 h 38"/>
                <a:gd name="T4" fmla="*/ 24 w 135"/>
                <a:gd name="T5" fmla="*/ 0 h 38"/>
                <a:gd name="T6" fmla="*/ 0 w 135"/>
                <a:gd name="T7" fmla="*/ 0 h 38"/>
                <a:gd name="T8" fmla="*/ 67 w 135"/>
                <a:gd name="T9" fmla="*/ 38 h 38"/>
                <a:gd name="T10" fmla="*/ 135 w 135"/>
                <a:gd name="T11" fmla="*/ 0 h 38"/>
                <a:gd name="T12" fmla="*/ 112 w 13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8">
                  <a:moveTo>
                    <a:pt x="112" y="0"/>
                  </a:moveTo>
                  <a:lnTo>
                    <a:pt x="67" y="2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67" y="38"/>
                  </a:lnTo>
                  <a:lnTo>
                    <a:pt x="135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2" name="Otsikko 111"/>
          <p:cNvSpPr>
            <a:spLocks noGrp="1"/>
          </p:cNvSpPr>
          <p:nvPr>
            <p:ph type="title" hasCustomPrompt="1"/>
          </p:nvPr>
        </p:nvSpPr>
        <p:spPr>
          <a:xfrm>
            <a:off x="971551" y="1693020"/>
            <a:ext cx="7277100" cy="3903267"/>
          </a:xfrm>
        </p:spPr>
        <p:txBody>
          <a:bodyPr anchor="ctr" anchorCtr="0"/>
          <a:lstStyle>
            <a:lvl1pPr>
              <a:defRPr sz="40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subheading</a:t>
            </a:r>
            <a:r>
              <a:rPr lang="fi-FI"/>
              <a:t> </a:t>
            </a:r>
            <a:r>
              <a:rPr lang="fi-FI" err="1"/>
              <a:t>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4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9A3-F2F4-4ECE-9BBE-DD3E45C5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136" y="1122362"/>
            <a:ext cx="4176538" cy="2954709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77463-BA50-4D36-A4F2-5A00A81DA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136" y="4365104"/>
            <a:ext cx="4176538" cy="89269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64BC3-E303-48EF-9435-5106BBFA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4E0A-7BA5-4B1A-93FD-B7D32BCD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4CFBF-4578-44E2-8960-E6040F5E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0" y="0"/>
            <a:ext cx="6312024" cy="6858000"/>
          </a:xfrm>
          <a:custGeom>
            <a:avLst/>
            <a:gdLst/>
            <a:ahLst/>
            <a:cxnLst/>
            <a:rect l="l" t="t" r="r" b="b"/>
            <a:pathLst>
              <a:path w="6312024" h="6858000">
                <a:moveTo>
                  <a:pt x="1809127" y="0"/>
                </a:moveTo>
                <a:lnTo>
                  <a:pt x="3779344" y="0"/>
                </a:lnTo>
                <a:lnTo>
                  <a:pt x="3846339" y="18546"/>
                </a:lnTo>
                <a:lnTo>
                  <a:pt x="3920987" y="41865"/>
                </a:lnTo>
                <a:lnTo>
                  <a:pt x="3994467" y="65185"/>
                </a:lnTo>
                <a:lnTo>
                  <a:pt x="4067948" y="89670"/>
                </a:lnTo>
                <a:lnTo>
                  <a:pt x="4140262" y="116487"/>
                </a:lnTo>
                <a:lnTo>
                  <a:pt x="4211410" y="144470"/>
                </a:lnTo>
                <a:lnTo>
                  <a:pt x="4281392" y="174786"/>
                </a:lnTo>
                <a:lnTo>
                  <a:pt x="4351373" y="206267"/>
                </a:lnTo>
                <a:lnTo>
                  <a:pt x="4419022" y="237748"/>
                </a:lnTo>
                <a:lnTo>
                  <a:pt x="4486671" y="271561"/>
                </a:lnTo>
                <a:lnTo>
                  <a:pt x="4554320" y="307706"/>
                </a:lnTo>
                <a:lnTo>
                  <a:pt x="4619636" y="343851"/>
                </a:lnTo>
                <a:lnTo>
                  <a:pt x="4684952" y="382328"/>
                </a:lnTo>
                <a:lnTo>
                  <a:pt x="4749102" y="421971"/>
                </a:lnTo>
                <a:lnTo>
                  <a:pt x="4810919" y="461614"/>
                </a:lnTo>
                <a:lnTo>
                  <a:pt x="4872736" y="504754"/>
                </a:lnTo>
                <a:lnTo>
                  <a:pt x="4934553" y="547895"/>
                </a:lnTo>
                <a:lnTo>
                  <a:pt x="4994038" y="592202"/>
                </a:lnTo>
                <a:lnTo>
                  <a:pt x="5053522" y="637675"/>
                </a:lnTo>
                <a:lnTo>
                  <a:pt x="5109507" y="685479"/>
                </a:lnTo>
                <a:lnTo>
                  <a:pt x="5166659" y="733284"/>
                </a:lnTo>
                <a:lnTo>
                  <a:pt x="5222644" y="783420"/>
                </a:lnTo>
                <a:lnTo>
                  <a:pt x="5276297" y="833557"/>
                </a:lnTo>
                <a:lnTo>
                  <a:pt x="5329949" y="884860"/>
                </a:lnTo>
                <a:lnTo>
                  <a:pt x="5382436" y="938494"/>
                </a:lnTo>
                <a:lnTo>
                  <a:pt x="5432589" y="992129"/>
                </a:lnTo>
                <a:lnTo>
                  <a:pt x="5482743" y="1048095"/>
                </a:lnTo>
                <a:lnTo>
                  <a:pt x="5531730" y="1104061"/>
                </a:lnTo>
                <a:lnTo>
                  <a:pt x="5579550" y="1162360"/>
                </a:lnTo>
                <a:lnTo>
                  <a:pt x="5625038" y="1220658"/>
                </a:lnTo>
                <a:lnTo>
                  <a:pt x="5669360" y="1280123"/>
                </a:lnTo>
                <a:lnTo>
                  <a:pt x="5713682" y="1340753"/>
                </a:lnTo>
                <a:lnTo>
                  <a:pt x="5754504" y="1401383"/>
                </a:lnTo>
                <a:lnTo>
                  <a:pt x="5796493" y="1465511"/>
                </a:lnTo>
                <a:lnTo>
                  <a:pt x="5836150" y="1528474"/>
                </a:lnTo>
                <a:lnTo>
                  <a:pt x="5873473" y="1591436"/>
                </a:lnTo>
                <a:lnTo>
                  <a:pt x="5911963" y="1657896"/>
                </a:lnTo>
                <a:lnTo>
                  <a:pt x="5948120" y="1723190"/>
                </a:lnTo>
                <a:lnTo>
                  <a:pt x="5980778" y="1790816"/>
                </a:lnTo>
                <a:lnTo>
                  <a:pt x="6014603" y="1859608"/>
                </a:lnTo>
                <a:lnTo>
                  <a:pt x="6046094" y="1928400"/>
                </a:lnTo>
                <a:lnTo>
                  <a:pt x="6075253" y="1998358"/>
                </a:lnTo>
                <a:lnTo>
                  <a:pt x="6104412" y="2069482"/>
                </a:lnTo>
                <a:lnTo>
                  <a:pt x="6132405" y="2140606"/>
                </a:lnTo>
                <a:lnTo>
                  <a:pt x="6156899" y="2212896"/>
                </a:lnTo>
                <a:lnTo>
                  <a:pt x="6181392" y="2286352"/>
                </a:lnTo>
                <a:lnTo>
                  <a:pt x="6204719" y="2360974"/>
                </a:lnTo>
                <a:lnTo>
                  <a:pt x="6225714" y="2435596"/>
                </a:lnTo>
                <a:lnTo>
                  <a:pt x="6246708" y="2510218"/>
                </a:lnTo>
                <a:lnTo>
                  <a:pt x="6264204" y="2587172"/>
                </a:lnTo>
                <a:lnTo>
                  <a:pt x="6280533" y="2662960"/>
                </a:lnTo>
                <a:lnTo>
                  <a:pt x="6295695" y="2741079"/>
                </a:lnTo>
                <a:lnTo>
                  <a:pt x="5506070" y="2741079"/>
                </a:lnTo>
                <a:lnTo>
                  <a:pt x="4715278" y="2741079"/>
                </a:lnTo>
                <a:lnTo>
                  <a:pt x="4704780" y="2708432"/>
                </a:lnTo>
                <a:lnTo>
                  <a:pt x="4694283" y="2674619"/>
                </a:lnTo>
                <a:lnTo>
                  <a:pt x="4684952" y="2643138"/>
                </a:lnTo>
                <a:lnTo>
                  <a:pt x="4673289" y="2609325"/>
                </a:lnTo>
                <a:lnTo>
                  <a:pt x="4660459" y="2575512"/>
                </a:lnTo>
                <a:lnTo>
                  <a:pt x="4646462" y="2542865"/>
                </a:lnTo>
                <a:lnTo>
                  <a:pt x="4632466" y="2510218"/>
                </a:lnTo>
                <a:lnTo>
                  <a:pt x="4617303" y="2476405"/>
                </a:lnTo>
                <a:lnTo>
                  <a:pt x="4603307" y="2444924"/>
                </a:lnTo>
                <a:lnTo>
                  <a:pt x="4585812" y="2412277"/>
                </a:lnTo>
                <a:lnTo>
                  <a:pt x="4569483" y="2379630"/>
                </a:lnTo>
                <a:lnTo>
                  <a:pt x="4550821" y="2346983"/>
                </a:lnTo>
                <a:lnTo>
                  <a:pt x="4533326" y="2315501"/>
                </a:lnTo>
                <a:lnTo>
                  <a:pt x="4513497" y="2284020"/>
                </a:lnTo>
                <a:lnTo>
                  <a:pt x="4494836" y="2251373"/>
                </a:lnTo>
                <a:lnTo>
                  <a:pt x="4473841" y="2221058"/>
                </a:lnTo>
                <a:lnTo>
                  <a:pt x="4452847" y="2189577"/>
                </a:lnTo>
                <a:lnTo>
                  <a:pt x="4430686" y="2158096"/>
                </a:lnTo>
                <a:lnTo>
                  <a:pt x="4409691" y="2128947"/>
                </a:lnTo>
                <a:lnTo>
                  <a:pt x="4386364" y="2098632"/>
                </a:lnTo>
                <a:lnTo>
                  <a:pt x="4363037" y="2068316"/>
                </a:lnTo>
                <a:lnTo>
                  <a:pt x="4338543" y="2039167"/>
                </a:lnTo>
                <a:lnTo>
                  <a:pt x="4311717" y="2010018"/>
                </a:lnTo>
                <a:lnTo>
                  <a:pt x="4286057" y="1980869"/>
                </a:lnTo>
                <a:lnTo>
                  <a:pt x="4260397" y="1952886"/>
                </a:lnTo>
                <a:lnTo>
                  <a:pt x="4233571" y="1924902"/>
                </a:lnTo>
                <a:lnTo>
                  <a:pt x="4205578" y="1896919"/>
                </a:lnTo>
                <a:lnTo>
                  <a:pt x="4177586" y="1870102"/>
                </a:lnTo>
                <a:lnTo>
                  <a:pt x="4149593" y="1843285"/>
                </a:lnTo>
                <a:lnTo>
                  <a:pt x="4119268" y="1816467"/>
                </a:lnTo>
                <a:lnTo>
                  <a:pt x="4090109" y="1790816"/>
                </a:lnTo>
                <a:lnTo>
                  <a:pt x="4058617" y="1766331"/>
                </a:lnTo>
                <a:lnTo>
                  <a:pt x="4028292" y="1741846"/>
                </a:lnTo>
                <a:lnTo>
                  <a:pt x="3996800" y="1717360"/>
                </a:lnTo>
                <a:lnTo>
                  <a:pt x="3962975" y="1694041"/>
                </a:lnTo>
                <a:lnTo>
                  <a:pt x="3930317" y="1670722"/>
                </a:lnTo>
                <a:lnTo>
                  <a:pt x="3897659" y="1647402"/>
                </a:lnTo>
                <a:lnTo>
                  <a:pt x="3863835" y="1625249"/>
                </a:lnTo>
                <a:lnTo>
                  <a:pt x="3828844" y="1604261"/>
                </a:lnTo>
                <a:lnTo>
                  <a:pt x="3793853" y="1584440"/>
                </a:lnTo>
                <a:lnTo>
                  <a:pt x="3757696" y="1564619"/>
                </a:lnTo>
                <a:lnTo>
                  <a:pt x="3721539" y="1544797"/>
                </a:lnTo>
                <a:lnTo>
                  <a:pt x="3685382" y="1526142"/>
                </a:lnTo>
                <a:lnTo>
                  <a:pt x="3648058" y="1507486"/>
                </a:lnTo>
                <a:lnTo>
                  <a:pt x="3609568" y="1491163"/>
                </a:lnTo>
                <a:lnTo>
                  <a:pt x="3571079" y="1473673"/>
                </a:lnTo>
                <a:lnTo>
                  <a:pt x="3532589" y="1458516"/>
                </a:lnTo>
                <a:lnTo>
                  <a:pt x="3494099" y="1444524"/>
                </a:lnTo>
                <a:lnTo>
                  <a:pt x="3453276" y="1430532"/>
                </a:lnTo>
                <a:lnTo>
                  <a:pt x="3413620" y="1415375"/>
                </a:lnTo>
                <a:lnTo>
                  <a:pt x="3372797" y="1402549"/>
                </a:lnTo>
                <a:lnTo>
                  <a:pt x="3330808" y="1390889"/>
                </a:lnTo>
                <a:lnTo>
                  <a:pt x="3289986" y="1380396"/>
                </a:lnTo>
                <a:lnTo>
                  <a:pt x="3246830" y="1369902"/>
                </a:lnTo>
                <a:lnTo>
                  <a:pt x="3203675" y="1361740"/>
                </a:lnTo>
                <a:lnTo>
                  <a:pt x="3161686" y="1353578"/>
                </a:lnTo>
                <a:lnTo>
                  <a:pt x="3117364" y="1345417"/>
                </a:lnTo>
                <a:lnTo>
                  <a:pt x="3073043" y="1339587"/>
                </a:lnTo>
                <a:lnTo>
                  <a:pt x="3029887" y="1333757"/>
                </a:lnTo>
                <a:lnTo>
                  <a:pt x="2984399" y="1329093"/>
                </a:lnTo>
                <a:lnTo>
                  <a:pt x="2938911" y="1326761"/>
                </a:lnTo>
                <a:lnTo>
                  <a:pt x="2893423" y="1324429"/>
                </a:lnTo>
                <a:lnTo>
                  <a:pt x="2846769" y="1320931"/>
                </a:lnTo>
                <a:lnTo>
                  <a:pt x="2801281" y="1320931"/>
                </a:lnTo>
                <a:lnTo>
                  <a:pt x="2745296" y="1322097"/>
                </a:lnTo>
                <a:lnTo>
                  <a:pt x="2690477" y="1324429"/>
                </a:lnTo>
                <a:lnTo>
                  <a:pt x="2635658" y="1327927"/>
                </a:lnTo>
                <a:lnTo>
                  <a:pt x="2580839" y="1332591"/>
                </a:lnTo>
                <a:lnTo>
                  <a:pt x="2528353" y="1338421"/>
                </a:lnTo>
                <a:lnTo>
                  <a:pt x="2474700" y="1345417"/>
                </a:lnTo>
                <a:lnTo>
                  <a:pt x="2422214" y="1354744"/>
                </a:lnTo>
                <a:lnTo>
                  <a:pt x="2369728" y="1365238"/>
                </a:lnTo>
                <a:lnTo>
                  <a:pt x="2318408" y="1375732"/>
                </a:lnTo>
                <a:lnTo>
                  <a:pt x="2267088" y="1388557"/>
                </a:lnTo>
                <a:lnTo>
                  <a:pt x="2216934" y="1402549"/>
                </a:lnTo>
                <a:lnTo>
                  <a:pt x="2166781" y="1416541"/>
                </a:lnTo>
                <a:lnTo>
                  <a:pt x="2117794" y="1434030"/>
                </a:lnTo>
                <a:lnTo>
                  <a:pt x="2068807" y="1450354"/>
                </a:lnTo>
                <a:lnTo>
                  <a:pt x="2020986" y="1470175"/>
                </a:lnTo>
                <a:lnTo>
                  <a:pt x="1973165" y="1489997"/>
                </a:lnTo>
                <a:lnTo>
                  <a:pt x="1926511" y="1509818"/>
                </a:lnTo>
                <a:lnTo>
                  <a:pt x="1879856" y="1531971"/>
                </a:lnTo>
                <a:lnTo>
                  <a:pt x="1835535" y="1554125"/>
                </a:lnTo>
                <a:lnTo>
                  <a:pt x="1790047" y="1578610"/>
                </a:lnTo>
                <a:lnTo>
                  <a:pt x="1745725" y="1603095"/>
                </a:lnTo>
                <a:lnTo>
                  <a:pt x="1702570" y="1631079"/>
                </a:lnTo>
                <a:lnTo>
                  <a:pt x="1660581" y="1657896"/>
                </a:lnTo>
                <a:lnTo>
                  <a:pt x="1617425" y="1684713"/>
                </a:lnTo>
                <a:lnTo>
                  <a:pt x="1577769" y="1715028"/>
                </a:lnTo>
                <a:lnTo>
                  <a:pt x="1535780" y="1744177"/>
                </a:lnTo>
                <a:lnTo>
                  <a:pt x="1497290" y="1775659"/>
                </a:lnTo>
                <a:lnTo>
                  <a:pt x="1458800" y="1807140"/>
                </a:lnTo>
                <a:lnTo>
                  <a:pt x="1420311" y="1839787"/>
                </a:lnTo>
                <a:lnTo>
                  <a:pt x="1384153" y="1873600"/>
                </a:lnTo>
                <a:lnTo>
                  <a:pt x="1347996" y="1907413"/>
                </a:lnTo>
                <a:lnTo>
                  <a:pt x="1311839" y="1943558"/>
                </a:lnTo>
                <a:lnTo>
                  <a:pt x="1276848" y="1979703"/>
                </a:lnTo>
                <a:lnTo>
                  <a:pt x="1243024" y="2015848"/>
                </a:lnTo>
                <a:lnTo>
                  <a:pt x="1210366" y="2055491"/>
                </a:lnTo>
                <a:lnTo>
                  <a:pt x="1177708" y="2092802"/>
                </a:lnTo>
                <a:lnTo>
                  <a:pt x="1147382" y="2132445"/>
                </a:lnTo>
                <a:lnTo>
                  <a:pt x="1117057" y="2173253"/>
                </a:lnTo>
                <a:lnTo>
                  <a:pt x="1089064" y="2212896"/>
                </a:lnTo>
                <a:lnTo>
                  <a:pt x="1061072" y="2254871"/>
                </a:lnTo>
                <a:lnTo>
                  <a:pt x="1033079" y="2296846"/>
                </a:lnTo>
                <a:lnTo>
                  <a:pt x="1007419" y="2339987"/>
                </a:lnTo>
                <a:lnTo>
                  <a:pt x="982926" y="2381962"/>
                </a:lnTo>
                <a:lnTo>
                  <a:pt x="958432" y="2427434"/>
                </a:lnTo>
                <a:lnTo>
                  <a:pt x="935105" y="2471741"/>
                </a:lnTo>
                <a:lnTo>
                  <a:pt x="912944" y="2517214"/>
                </a:lnTo>
                <a:lnTo>
                  <a:pt x="891950" y="2563852"/>
                </a:lnTo>
                <a:lnTo>
                  <a:pt x="873288" y="2609325"/>
                </a:lnTo>
                <a:lnTo>
                  <a:pt x="853460" y="2657130"/>
                </a:lnTo>
                <a:lnTo>
                  <a:pt x="835964" y="2703768"/>
                </a:lnTo>
                <a:lnTo>
                  <a:pt x="819635" y="2751573"/>
                </a:lnTo>
                <a:lnTo>
                  <a:pt x="804472" y="2800544"/>
                </a:lnTo>
                <a:lnTo>
                  <a:pt x="790476" y="2849514"/>
                </a:lnTo>
                <a:lnTo>
                  <a:pt x="777646" y="2898485"/>
                </a:lnTo>
                <a:lnTo>
                  <a:pt x="764816" y="2947456"/>
                </a:lnTo>
                <a:lnTo>
                  <a:pt x="754319" y="2998758"/>
                </a:lnTo>
                <a:lnTo>
                  <a:pt x="744988" y="3048895"/>
                </a:lnTo>
                <a:lnTo>
                  <a:pt x="735657" y="3100197"/>
                </a:lnTo>
                <a:lnTo>
                  <a:pt x="729825" y="3151500"/>
                </a:lnTo>
                <a:lnTo>
                  <a:pt x="723994" y="3202802"/>
                </a:lnTo>
                <a:lnTo>
                  <a:pt x="719328" y="3254105"/>
                </a:lnTo>
                <a:lnTo>
                  <a:pt x="716995" y="3307739"/>
                </a:lnTo>
                <a:lnTo>
                  <a:pt x="713496" y="3359042"/>
                </a:lnTo>
                <a:lnTo>
                  <a:pt x="712330" y="3412677"/>
                </a:lnTo>
                <a:lnTo>
                  <a:pt x="713496" y="3468643"/>
                </a:lnTo>
                <a:lnTo>
                  <a:pt x="715829" y="3522277"/>
                </a:lnTo>
                <a:lnTo>
                  <a:pt x="719328" y="3577078"/>
                </a:lnTo>
                <a:lnTo>
                  <a:pt x="722827" y="3630712"/>
                </a:lnTo>
                <a:lnTo>
                  <a:pt x="728659" y="3685513"/>
                </a:lnTo>
                <a:lnTo>
                  <a:pt x="734491" y="3739147"/>
                </a:lnTo>
                <a:lnTo>
                  <a:pt x="743822" y="3792782"/>
                </a:lnTo>
                <a:lnTo>
                  <a:pt x="751986" y="3846416"/>
                </a:lnTo>
                <a:lnTo>
                  <a:pt x="761317" y="3897719"/>
                </a:lnTo>
                <a:lnTo>
                  <a:pt x="772981" y="3951353"/>
                </a:lnTo>
                <a:lnTo>
                  <a:pt x="786977" y="4001490"/>
                </a:lnTo>
                <a:lnTo>
                  <a:pt x="799807" y="4052793"/>
                </a:lnTo>
                <a:lnTo>
                  <a:pt x="814970" y="4104095"/>
                </a:lnTo>
                <a:lnTo>
                  <a:pt x="830132" y="4154232"/>
                </a:lnTo>
                <a:lnTo>
                  <a:pt x="847628" y="4204368"/>
                </a:lnTo>
                <a:lnTo>
                  <a:pt x="865123" y="4253339"/>
                </a:lnTo>
                <a:lnTo>
                  <a:pt x="884951" y="4301144"/>
                </a:lnTo>
                <a:lnTo>
                  <a:pt x="903613" y="4351280"/>
                </a:lnTo>
                <a:lnTo>
                  <a:pt x="925774" y="4397919"/>
                </a:lnTo>
                <a:lnTo>
                  <a:pt x="947935" y="4445724"/>
                </a:lnTo>
                <a:lnTo>
                  <a:pt x="971262" y="4490030"/>
                </a:lnTo>
                <a:lnTo>
                  <a:pt x="995756" y="4536669"/>
                </a:lnTo>
                <a:lnTo>
                  <a:pt x="1020249" y="4580976"/>
                </a:lnTo>
                <a:lnTo>
                  <a:pt x="1047075" y="4626448"/>
                </a:lnTo>
                <a:lnTo>
                  <a:pt x="1075068" y="4669589"/>
                </a:lnTo>
                <a:lnTo>
                  <a:pt x="1103061" y="4711564"/>
                </a:lnTo>
                <a:lnTo>
                  <a:pt x="1133386" y="4754705"/>
                </a:lnTo>
                <a:lnTo>
                  <a:pt x="1162545" y="4795514"/>
                </a:lnTo>
                <a:lnTo>
                  <a:pt x="1195203" y="4836323"/>
                </a:lnTo>
                <a:lnTo>
                  <a:pt x="1225528" y="4875965"/>
                </a:lnTo>
                <a:lnTo>
                  <a:pt x="1259353" y="4914442"/>
                </a:lnTo>
                <a:lnTo>
                  <a:pt x="1294344" y="4954085"/>
                </a:lnTo>
                <a:lnTo>
                  <a:pt x="1329334" y="4990230"/>
                </a:lnTo>
                <a:lnTo>
                  <a:pt x="1365492" y="5026375"/>
                </a:lnTo>
                <a:lnTo>
                  <a:pt x="1401649" y="5062520"/>
                </a:lnTo>
                <a:lnTo>
                  <a:pt x="1438972" y="5096333"/>
                </a:lnTo>
                <a:lnTo>
                  <a:pt x="1478629" y="5130146"/>
                </a:lnTo>
                <a:lnTo>
                  <a:pt x="1518285" y="5163959"/>
                </a:lnTo>
                <a:lnTo>
                  <a:pt x="1557941" y="5194274"/>
                </a:lnTo>
                <a:lnTo>
                  <a:pt x="1599930" y="5225756"/>
                </a:lnTo>
                <a:lnTo>
                  <a:pt x="1641919" y="5254905"/>
                </a:lnTo>
                <a:lnTo>
                  <a:pt x="1685074" y="5284054"/>
                </a:lnTo>
                <a:lnTo>
                  <a:pt x="1729396" y="5310871"/>
                </a:lnTo>
                <a:lnTo>
                  <a:pt x="1772551" y="5336522"/>
                </a:lnTo>
                <a:lnTo>
                  <a:pt x="1819206" y="5363340"/>
                </a:lnTo>
                <a:lnTo>
                  <a:pt x="1864694" y="5387825"/>
                </a:lnTo>
                <a:lnTo>
                  <a:pt x="1912514" y="5411144"/>
                </a:lnTo>
                <a:lnTo>
                  <a:pt x="1960335" y="5432132"/>
                </a:lnTo>
                <a:lnTo>
                  <a:pt x="2008156" y="5453119"/>
                </a:lnTo>
                <a:lnTo>
                  <a:pt x="2057143" y="5472941"/>
                </a:lnTo>
                <a:lnTo>
                  <a:pt x="2107297" y="5490430"/>
                </a:lnTo>
                <a:lnTo>
                  <a:pt x="2158616" y="5507920"/>
                </a:lnTo>
                <a:lnTo>
                  <a:pt x="2209936" y="5523077"/>
                </a:lnTo>
                <a:lnTo>
                  <a:pt x="2262422" y="5538235"/>
                </a:lnTo>
                <a:lnTo>
                  <a:pt x="2316075" y="5552226"/>
                </a:lnTo>
                <a:lnTo>
                  <a:pt x="2368561" y="5563886"/>
                </a:lnTo>
                <a:lnTo>
                  <a:pt x="2423380" y="5573214"/>
                </a:lnTo>
                <a:lnTo>
                  <a:pt x="2479365" y="5582542"/>
                </a:lnTo>
                <a:lnTo>
                  <a:pt x="2534184" y="5591869"/>
                </a:lnTo>
                <a:lnTo>
                  <a:pt x="2591336" y="5598865"/>
                </a:lnTo>
                <a:lnTo>
                  <a:pt x="2648488" y="5603529"/>
                </a:lnTo>
                <a:lnTo>
                  <a:pt x="2706806" y="5605861"/>
                </a:lnTo>
                <a:lnTo>
                  <a:pt x="2765124" y="5608193"/>
                </a:lnTo>
                <a:lnTo>
                  <a:pt x="2822275" y="5610525"/>
                </a:lnTo>
                <a:lnTo>
                  <a:pt x="2887591" y="5608193"/>
                </a:lnTo>
                <a:lnTo>
                  <a:pt x="2920250" y="5607027"/>
                </a:lnTo>
                <a:lnTo>
                  <a:pt x="2950575" y="5605861"/>
                </a:lnTo>
                <a:lnTo>
                  <a:pt x="2983233" y="5603529"/>
                </a:lnTo>
                <a:lnTo>
                  <a:pt x="3013558" y="5602363"/>
                </a:lnTo>
                <a:lnTo>
                  <a:pt x="3076542" y="5595367"/>
                </a:lnTo>
                <a:lnTo>
                  <a:pt x="3106867" y="5591869"/>
                </a:lnTo>
                <a:lnTo>
                  <a:pt x="3138359" y="5588371"/>
                </a:lnTo>
                <a:lnTo>
                  <a:pt x="3199010" y="5579044"/>
                </a:lnTo>
                <a:lnTo>
                  <a:pt x="3258494" y="5567384"/>
                </a:lnTo>
                <a:lnTo>
                  <a:pt x="3287653" y="5561554"/>
                </a:lnTo>
                <a:lnTo>
                  <a:pt x="3316812" y="5555724"/>
                </a:lnTo>
                <a:lnTo>
                  <a:pt x="3375130" y="5541733"/>
                </a:lnTo>
                <a:lnTo>
                  <a:pt x="3433448" y="5525409"/>
                </a:lnTo>
                <a:lnTo>
                  <a:pt x="3489433" y="5509086"/>
                </a:lnTo>
                <a:lnTo>
                  <a:pt x="3517426" y="5499758"/>
                </a:lnTo>
                <a:lnTo>
                  <a:pt x="3545419" y="5490430"/>
                </a:lnTo>
                <a:lnTo>
                  <a:pt x="3600238" y="5471775"/>
                </a:lnTo>
                <a:lnTo>
                  <a:pt x="3653890" y="5450787"/>
                </a:lnTo>
                <a:lnTo>
                  <a:pt x="3708709" y="5428634"/>
                </a:lnTo>
                <a:lnTo>
                  <a:pt x="3761195" y="5404149"/>
                </a:lnTo>
                <a:lnTo>
                  <a:pt x="3813681" y="5379663"/>
                </a:lnTo>
                <a:lnTo>
                  <a:pt x="3863835" y="5354012"/>
                </a:lnTo>
                <a:lnTo>
                  <a:pt x="3889495" y="5341186"/>
                </a:lnTo>
                <a:lnTo>
                  <a:pt x="3913988" y="5326029"/>
                </a:lnTo>
                <a:lnTo>
                  <a:pt x="3964142" y="5298046"/>
                </a:lnTo>
                <a:lnTo>
                  <a:pt x="4011963" y="5270062"/>
                </a:lnTo>
                <a:lnTo>
                  <a:pt x="4059783" y="5238581"/>
                </a:lnTo>
                <a:lnTo>
                  <a:pt x="4107604" y="5207100"/>
                </a:lnTo>
                <a:lnTo>
                  <a:pt x="4154259" y="5175619"/>
                </a:lnTo>
                <a:lnTo>
                  <a:pt x="4199747" y="5141806"/>
                </a:lnTo>
                <a:lnTo>
                  <a:pt x="4245235" y="5106827"/>
                </a:lnTo>
                <a:lnTo>
                  <a:pt x="4288390" y="5071848"/>
                </a:lnTo>
                <a:lnTo>
                  <a:pt x="4331545" y="5035703"/>
                </a:lnTo>
                <a:lnTo>
                  <a:pt x="4353706" y="5017047"/>
                </a:lnTo>
                <a:lnTo>
                  <a:pt x="4374701" y="4998392"/>
                </a:lnTo>
                <a:lnTo>
                  <a:pt x="4415523" y="4959915"/>
                </a:lnTo>
                <a:lnTo>
                  <a:pt x="4457512" y="4921438"/>
                </a:lnTo>
                <a:lnTo>
                  <a:pt x="4497168" y="4882961"/>
                </a:lnTo>
                <a:lnTo>
                  <a:pt x="3923319" y="4952919"/>
                </a:lnTo>
                <a:lnTo>
                  <a:pt x="3350636" y="5024043"/>
                </a:lnTo>
                <a:lnTo>
                  <a:pt x="3350636" y="4397919"/>
                </a:lnTo>
                <a:lnTo>
                  <a:pt x="3350636" y="3771794"/>
                </a:lnTo>
                <a:lnTo>
                  <a:pt x="4090109" y="3771794"/>
                </a:lnTo>
                <a:lnTo>
                  <a:pt x="4830747" y="3771794"/>
                </a:lnTo>
                <a:lnTo>
                  <a:pt x="5571386" y="3771794"/>
                </a:lnTo>
                <a:lnTo>
                  <a:pt x="6312024" y="3771794"/>
                </a:lnTo>
                <a:lnTo>
                  <a:pt x="6312024" y="4544831"/>
                </a:lnTo>
                <a:lnTo>
                  <a:pt x="6312024" y="5319033"/>
                </a:lnTo>
                <a:lnTo>
                  <a:pt x="6312024" y="6090903"/>
                </a:lnTo>
                <a:lnTo>
                  <a:pt x="6312024" y="6858000"/>
                </a:lnTo>
                <a:lnTo>
                  <a:pt x="5143822" y="6858000"/>
                </a:lnTo>
                <a:lnTo>
                  <a:pt x="5206315" y="5952153"/>
                </a:lnTo>
                <a:lnTo>
                  <a:pt x="5180655" y="5982468"/>
                </a:lnTo>
                <a:lnTo>
                  <a:pt x="5153829" y="6012783"/>
                </a:lnTo>
                <a:lnTo>
                  <a:pt x="5127003" y="6041933"/>
                </a:lnTo>
                <a:lnTo>
                  <a:pt x="5101343" y="6071082"/>
                </a:lnTo>
                <a:lnTo>
                  <a:pt x="5072184" y="6099065"/>
                </a:lnTo>
                <a:lnTo>
                  <a:pt x="5045358" y="6127048"/>
                </a:lnTo>
                <a:lnTo>
                  <a:pt x="5017365" y="6156197"/>
                </a:lnTo>
                <a:lnTo>
                  <a:pt x="4988206" y="6183015"/>
                </a:lnTo>
                <a:lnTo>
                  <a:pt x="4959047" y="6210998"/>
                </a:lnTo>
                <a:lnTo>
                  <a:pt x="4929888" y="6236649"/>
                </a:lnTo>
                <a:lnTo>
                  <a:pt x="4900729" y="6263466"/>
                </a:lnTo>
                <a:lnTo>
                  <a:pt x="4870404" y="6289118"/>
                </a:lnTo>
                <a:lnTo>
                  <a:pt x="4808586" y="6338088"/>
                </a:lnTo>
                <a:lnTo>
                  <a:pt x="4777095" y="6362574"/>
                </a:lnTo>
                <a:lnTo>
                  <a:pt x="4745603" y="6388225"/>
                </a:lnTo>
                <a:lnTo>
                  <a:pt x="4714111" y="6411544"/>
                </a:lnTo>
                <a:lnTo>
                  <a:pt x="4680287" y="6434864"/>
                </a:lnTo>
                <a:lnTo>
                  <a:pt x="4648795" y="6457017"/>
                </a:lnTo>
                <a:lnTo>
                  <a:pt x="4614971" y="6479170"/>
                </a:lnTo>
                <a:lnTo>
                  <a:pt x="4581146" y="6501324"/>
                </a:lnTo>
                <a:lnTo>
                  <a:pt x="4547322" y="6522311"/>
                </a:lnTo>
                <a:lnTo>
                  <a:pt x="4512331" y="6543298"/>
                </a:lnTo>
                <a:lnTo>
                  <a:pt x="4477340" y="6564286"/>
                </a:lnTo>
                <a:lnTo>
                  <a:pt x="4406192" y="6603929"/>
                </a:lnTo>
                <a:lnTo>
                  <a:pt x="4370035" y="6623750"/>
                </a:lnTo>
                <a:lnTo>
                  <a:pt x="4333878" y="6641240"/>
                </a:lnTo>
                <a:lnTo>
                  <a:pt x="4297721" y="6659895"/>
                </a:lnTo>
                <a:lnTo>
                  <a:pt x="4260397" y="6677385"/>
                </a:lnTo>
                <a:lnTo>
                  <a:pt x="4221907" y="6694874"/>
                </a:lnTo>
                <a:lnTo>
                  <a:pt x="4184584" y="6711198"/>
                </a:lnTo>
                <a:lnTo>
                  <a:pt x="4144928" y="6727521"/>
                </a:lnTo>
                <a:lnTo>
                  <a:pt x="4106438" y="6743845"/>
                </a:lnTo>
                <a:lnTo>
                  <a:pt x="4066782" y="6759002"/>
                </a:lnTo>
                <a:lnTo>
                  <a:pt x="4025959" y="6772994"/>
                </a:lnTo>
                <a:lnTo>
                  <a:pt x="3986303" y="6788152"/>
                </a:lnTo>
                <a:lnTo>
                  <a:pt x="3945480" y="6802143"/>
                </a:lnTo>
                <a:lnTo>
                  <a:pt x="3903491" y="6814969"/>
                </a:lnTo>
                <a:lnTo>
                  <a:pt x="3862669" y="6827794"/>
                </a:lnTo>
                <a:lnTo>
                  <a:pt x="3819513" y="6840620"/>
                </a:lnTo>
                <a:lnTo>
                  <a:pt x="3776358" y="6852280"/>
                </a:lnTo>
                <a:lnTo>
                  <a:pt x="3755758" y="6858000"/>
                </a:lnTo>
                <a:lnTo>
                  <a:pt x="1760477" y="6858000"/>
                </a:lnTo>
                <a:lnTo>
                  <a:pt x="1725897" y="6848782"/>
                </a:lnTo>
                <a:lnTo>
                  <a:pt x="1641919" y="6824297"/>
                </a:lnTo>
                <a:lnTo>
                  <a:pt x="1557941" y="6797479"/>
                </a:lnTo>
                <a:lnTo>
                  <a:pt x="1475129" y="6769496"/>
                </a:lnTo>
                <a:lnTo>
                  <a:pt x="1394651" y="6738015"/>
                </a:lnTo>
                <a:lnTo>
                  <a:pt x="1314172" y="6706534"/>
                </a:lnTo>
                <a:lnTo>
                  <a:pt x="1233693" y="6671555"/>
                </a:lnTo>
                <a:lnTo>
                  <a:pt x="1156713" y="6635410"/>
                </a:lnTo>
                <a:lnTo>
                  <a:pt x="1078567" y="6596933"/>
                </a:lnTo>
                <a:lnTo>
                  <a:pt x="1002754" y="6557290"/>
                </a:lnTo>
                <a:lnTo>
                  <a:pt x="928107" y="6515315"/>
                </a:lnTo>
                <a:lnTo>
                  <a:pt x="854626" y="6472174"/>
                </a:lnTo>
                <a:lnTo>
                  <a:pt x="782312" y="6427868"/>
                </a:lnTo>
                <a:lnTo>
                  <a:pt x="711164" y="6380063"/>
                </a:lnTo>
                <a:lnTo>
                  <a:pt x="641182" y="6332258"/>
                </a:lnTo>
                <a:lnTo>
                  <a:pt x="573533" y="6282122"/>
                </a:lnTo>
                <a:lnTo>
                  <a:pt x="507051" y="6229653"/>
                </a:lnTo>
                <a:lnTo>
                  <a:pt x="441734" y="6177185"/>
                </a:lnTo>
                <a:lnTo>
                  <a:pt x="376418" y="6122384"/>
                </a:lnTo>
                <a:lnTo>
                  <a:pt x="314601" y="6065252"/>
                </a:lnTo>
                <a:lnTo>
                  <a:pt x="252784" y="6006954"/>
                </a:lnTo>
                <a:lnTo>
                  <a:pt x="193300" y="5947489"/>
                </a:lnTo>
                <a:lnTo>
                  <a:pt x="134982" y="5886859"/>
                </a:lnTo>
                <a:lnTo>
                  <a:pt x="77830" y="5825063"/>
                </a:lnTo>
                <a:lnTo>
                  <a:pt x="21845" y="5759769"/>
                </a:lnTo>
                <a:lnTo>
                  <a:pt x="0" y="5733659"/>
                </a:lnTo>
                <a:lnTo>
                  <a:pt x="0" y="1106906"/>
                </a:lnTo>
                <a:lnTo>
                  <a:pt x="13680" y="1091236"/>
                </a:lnTo>
                <a:lnTo>
                  <a:pt x="68499" y="1027108"/>
                </a:lnTo>
                <a:lnTo>
                  <a:pt x="126817" y="966477"/>
                </a:lnTo>
                <a:lnTo>
                  <a:pt x="186302" y="905847"/>
                </a:lnTo>
                <a:lnTo>
                  <a:pt x="246952" y="847549"/>
                </a:lnTo>
                <a:lnTo>
                  <a:pt x="308769" y="790416"/>
                </a:lnTo>
                <a:lnTo>
                  <a:pt x="372919" y="735616"/>
                </a:lnTo>
                <a:lnTo>
                  <a:pt x="438235" y="680815"/>
                </a:lnTo>
                <a:lnTo>
                  <a:pt x="504718" y="627181"/>
                </a:lnTo>
                <a:lnTo>
                  <a:pt x="573533" y="577044"/>
                </a:lnTo>
                <a:lnTo>
                  <a:pt x="641182" y="528074"/>
                </a:lnTo>
                <a:lnTo>
                  <a:pt x="712330" y="480269"/>
                </a:lnTo>
                <a:lnTo>
                  <a:pt x="783478" y="434796"/>
                </a:lnTo>
                <a:lnTo>
                  <a:pt x="856959" y="390490"/>
                </a:lnTo>
                <a:lnTo>
                  <a:pt x="931606" y="348515"/>
                </a:lnTo>
                <a:lnTo>
                  <a:pt x="1006253" y="307706"/>
                </a:lnTo>
                <a:lnTo>
                  <a:pt x="1082066" y="268063"/>
                </a:lnTo>
                <a:lnTo>
                  <a:pt x="1161379" y="231918"/>
                </a:lnTo>
                <a:lnTo>
                  <a:pt x="1239525" y="195773"/>
                </a:lnTo>
                <a:lnTo>
                  <a:pt x="1318837" y="161960"/>
                </a:lnTo>
                <a:lnTo>
                  <a:pt x="1400482" y="129313"/>
                </a:lnTo>
                <a:lnTo>
                  <a:pt x="1482128" y="100164"/>
                </a:lnTo>
                <a:lnTo>
                  <a:pt x="1564939" y="71015"/>
                </a:lnTo>
                <a:lnTo>
                  <a:pt x="1648917" y="45363"/>
                </a:lnTo>
                <a:lnTo>
                  <a:pt x="1732895" y="20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09D6DEE-5F45-4FB1-9BD0-73E4F8C9BB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20136" y="5877304"/>
            <a:ext cx="1398915" cy="288000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5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3597009"/>
                </a:moveTo>
                <a:lnTo>
                  <a:pt x="695325" y="3695914"/>
                </a:lnTo>
                <a:lnTo>
                  <a:pt x="695325" y="3780048"/>
                </a:lnTo>
                <a:lnTo>
                  <a:pt x="875152" y="3681143"/>
                </a:lnTo>
                <a:lnTo>
                  <a:pt x="1071356" y="3789039"/>
                </a:lnTo>
                <a:lnTo>
                  <a:pt x="1267240" y="3681143"/>
                </a:lnTo>
                <a:lnTo>
                  <a:pt x="1463123" y="3789039"/>
                </a:lnTo>
                <a:lnTo>
                  <a:pt x="1659327" y="3681143"/>
                </a:lnTo>
                <a:lnTo>
                  <a:pt x="1855210" y="3789039"/>
                </a:lnTo>
                <a:lnTo>
                  <a:pt x="2051093" y="3681143"/>
                </a:lnTo>
                <a:lnTo>
                  <a:pt x="2247297" y="3789039"/>
                </a:lnTo>
                <a:lnTo>
                  <a:pt x="2423592" y="3692061"/>
                </a:lnTo>
                <a:lnTo>
                  <a:pt x="2423592" y="3607927"/>
                </a:lnTo>
                <a:lnTo>
                  <a:pt x="2247297" y="3704906"/>
                </a:lnTo>
                <a:lnTo>
                  <a:pt x="2051093" y="3597009"/>
                </a:lnTo>
                <a:lnTo>
                  <a:pt x="1855210" y="3704906"/>
                </a:lnTo>
                <a:lnTo>
                  <a:pt x="1659327" y="3597009"/>
                </a:lnTo>
                <a:lnTo>
                  <a:pt x="1463123" y="3704906"/>
                </a:lnTo>
                <a:lnTo>
                  <a:pt x="1267240" y="3597009"/>
                </a:lnTo>
                <a:lnTo>
                  <a:pt x="1071356" y="37049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7863CE-F721-4D29-B17A-A991BC8F1791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695325" y="5647450"/>
            <a:ext cx="2520000" cy="51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655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70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/>
          <p:cNvSpPr>
            <a:spLocks noChangeAspect="1" noEditPoints="1"/>
          </p:cNvSpPr>
          <p:nvPr/>
        </p:nvSpPr>
        <p:spPr bwMode="auto">
          <a:xfrm>
            <a:off x="695325" y="5646974"/>
            <a:ext cx="2520355" cy="518876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425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  <p:sp>
        <p:nvSpPr>
          <p:cNvPr id="13" name="Freeform 6"/>
          <p:cNvSpPr>
            <a:spLocks noChangeAspect="1" noEditPoints="1"/>
          </p:cNvSpPr>
          <p:nvPr/>
        </p:nvSpPr>
        <p:spPr bwMode="auto">
          <a:xfrm>
            <a:off x="695325" y="5646974"/>
            <a:ext cx="2520355" cy="518876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51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3597009"/>
                </a:moveTo>
                <a:lnTo>
                  <a:pt x="695325" y="3695914"/>
                </a:lnTo>
                <a:lnTo>
                  <a:pt x="695325" y="3780048"/>
                </a:lnTo>
                <a:lnTo>
                  <a:pt x="875152" y="3681143"/>
                </a:lnTo>
                <a:lnTo>
                  <a:pt x="1071356" y="3789039"/>
                </a:lnTo>
                <a:lnTo>
                  <a:pt x="1267240" y="3681143"/>
                </a:lnTo>
                <a:lnTo>
                  <a:pt x="1463123" y="3789039"/>
                </a:lnTo>
                <a:lnTo>
                  <a:pt x="1659327" y="3681143"/>
                </a:lnTo>
                <a:lnTo>
                  <a:pt x="1855210" y="3789039"/>
                </a:lnTo>
                <a:lnTo>
                  <a:pt x="2051093" y="3681143"/>
                </a:lnTo>
                <a:lnTo>
                  <a:pt x="2247297" y="3789039"/>
                </a:lnTo>
                <a:lnTo>
                  <a:pt x="2423592" y="3692061"/>
                </a:lnTo>
                <a:lnTo>
                  <a:pt x="2423592" y="3607927"/>
                </a:lnTo>
                <a:lnTo>
                  <a:pt x="2247297" y="3704906"/>
                </a:lnTo>
                <a:lnTo>
                  <a:pt x="2051093" y="3597009"/>
                </a:lnTo>
                <a:lnTo>
                  <a:pt x="1855210" y="3704906"/>
                </a:lnTo>
                <a:lnTo>
                  <a:pt x="1659327" y="3597009"/>
                </a:lnTo>
                <a:lnTo>
                  <a:pt x="1463123" y="3704906"/>
                </a:lnTo>
                <a:lnTo>
                  <a:pt x="1267240" y="3597009"/>
                </a:lnTo>
                <a:lnTo>
                  <a:pt x="1071356" y="37049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695325" y="5647450"/>
            <a:ext cx="2520000" cy="51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523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13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768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3597009"/>
                </a:moveTo>
                <a:lnTo>
                  <a:pt x="695325" y="3695914"/>
                </a:lnTo>
                <a:lnTo>
                  <a:pt x="695325" y="3780048"/>
                </a:lnTo>
                <a:lnTo>
                  <a:pt x="875152" y="3681143"/>
                </a:lnTo>
                <a:lnTo>
                  <a:pt x="1071356" y="3789039"/>
                </a:lnTo>
                <a:lnTo>
                  <a:pt x="1267240" y="3681143"/>
                </a:lnTo>
                <a:lnTo>
                  <a:pt x="1463123" y="3789039"/>
                </a:lnTo>
                <a:lnTo>
                  <a:pt x="1659327" y="3681143"/>
                </a:lnTo>
                <a:lnTo>
                  <a:pt x="1855210" y="3789039"/>
                </a:lnTo>
                <a:lnTo>
                  <a:pt x="2051093" y="3681143"/>
                </a:lnTo>
                <a:lnTo>
                  <a:pt x="2247297" y="3789039"/>
                </a:lnTo>
                <a:lnTo>
                  <a:pt x="2423592" y="3692061"/>
                </a:lnTo>
                <a:lnTo>
                  <a:pt x="2423592" y="3607927"/>
                </a:lnTo>
                <a:lnTo>
                  <a:pt x="2247297" y="3704906"/>
                </a:lnTo>
                <a:lnTo>
                  <a:pt x="2051093" y="3597009"/>
                </a:lnTo>
                <a:lnTo>
                  <a:pt x="1855210" y="3704906"/>
                </a:lnTo>
                <a:lnTo>
                  <a:pt x="1659327" y="3597009"/>
                </a:lnTo>
                <a:lnTo>
                  <a:pt x="1463123" y="3704906"/>
                </a:lnTo>
                <a:lnTo>
                  <a:pt x="1267240" y="3597009"/>
                </a:lnTo>
                <a:lnTo>
                  <a:pt x="1071356" y="37049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06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970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953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648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83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B4C1-3D22-4AA6-9850-F460DC7D1B1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5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5A02-07FB-4127-9952-25B81F3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B51E-1E31-489D-9C3A-C01D83AC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60575"/>
            <a:ext cx="5184651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931-CAAE-41C5-BB25-71BE90D0E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575"/>
            <a:ext cx="518465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05C8-0D4E-49B6-AFA4-5D15B0BD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5DFD0-7E48-4EA0-8C65-6D111D5C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331F8-0DC8-48F8-8F22-3B056ADD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6080-3B66-4AC7-AC04-EDB34C313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60574"/>
            <a:ext cx="5184651" cy="57633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8D56B-6659-405A-BFF1-891F7A19A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636912"/>
            <a:ext cx="5184650" cy="352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5126B-ABCA-4D43-8786-644BEDAA9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2060574"/>
            <a:ext cx="5184650" cy="57633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CDAF5-9837-47A1-9285-06581D3BA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636912"/>
            <a:ext cx="5184650" cy="352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87690-61DA-47E8-A89C-C0C6A730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BEB99-887A-452C-A5EF-31927F77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02836-A698-4B71-9A2D-CAD516C2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386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437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7487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0"/>
            <a:ext cx="5879976" cy="6857999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2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alf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79976" cy="6857999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06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tter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759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65A02-07FB-4127-9952-25B81F3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B51E-1E31-489D-9C3A-C01D83AC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60575"/>
            <a:ext cx="5184651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931-CAAE-41C5-BB25-71BE90D0E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575"/>
            <a:ext cx="518465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05C8-0D4E-49B6-AFA4-5D15B0BD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5DFD0-7E48-4EA0-8C65-6D111D5C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331F8-0DC8-48F8-8F22-3B056ADD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76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39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9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8740FC-B86F-4C66-A055-DEE0DF22B8C9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1124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3743821"/>
          </a:xfrm>
        </p:spPr>
        <p:txBody>
          <a:bodyPr anchor="b" anchorCtr="0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4797152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98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4797151"/>
                </a:moveTo>
                <a:lnTo>
                  <a:pt x="695325" y="4896056"/>
                </a:lnTo>
                <a:lnTo>
                  <a:pt x="695325" y="4980190"/>
                </a:lnTo>
                <a:lnTo>
                  <a:pt x="875152" y="4881285"/>
                </a:lnTo>
                <a:lnTo>
                  <a:pt x="1071356" y="4989181"/>
                </a:lnTo>
                <a:lnTo>
                  <a:pt x="1267240" y="4881285"/>
                </a:lnTo>
                <a:lnTo>
                  <a:pt x="1463123" y="4989181"/>
                </a:lnTo>
                <a:lnTo>
                  <a:pt x="1659327" y="4881285"/>
                </a:lnTo>
                <a:lnTo>
                  <a:pt x="1855210" y="4989181"/>
                </a:lnTo>
                <a:lnTo>
                  <a:pt x="2051093" y="4881285"/>
                </a:lnTo>
                <a:lnTo>
                  <a:pt x="2247297" y="4989181"/>
                </a:lnTo>
                <a:lnTo>
                  <a:pt x="2423592" y="4892203"/>
                </a:lnTo>
                <a:lnTo>
                  <a:pt x="2423592" y="4808069"/>
                </a:lnTo>
                <a:lnTo>
                  <a:pt x="2247297" y="4905048"/>
                </a:lnTo>
                <a:lnTo>
                  <a:pt x="2051093" y="4797151"/>
                </a:lnTo>
                <a:lnTo>
                  <a:pt x="1855210" y="4905048"/>
                </a:lnTo>
                <a:lnTo>
                  <a:pt x="1659327" y="4797151"/>
                </a:lnTo>
                <a:lnTo>
                  <a:pt x="1463123" y="4905048"/>
                </a:lnTo>
                <a:lnTo>
                  <a:pt x="1267240" y="4797151"/>
                </a:lnTo>
                <a:lnTo>
                  <a:pt x="1071356" y="49050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501008"/>
            <a:ext cx="10801350" cy="769441"/>
          </a:xfr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165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ighlight /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79960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356992"/>
            <a:ext cx="5184651" cy="280885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266700" indent="-266700">
              <a:buFont typeface="Verdana" panose="020B0604030504040204" pitchFamily="34" charset="0"/>
              <a:buChar char="–"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95325" y="270892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2038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5184651" cy="1079524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708920"/>
            <a:ext cx="5184651" cy="345693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273050" indent="-273050">
              <a:buFont typeface="Verdana" panose="020B0604030504040204" pitchFamily="34" charset="0"/>
              <a:buChar char="–"/>
              <a:defRPr sz="2000"/>
            </a:lvl2pPr>
            <a:lvl3pPr marL="539750" indent="-266700">
              <a:defRPr sz="1600"/>
            </a:lvl3pPr>
            <a:lvl4pPr marL="806450" indent="-265113">
              <a:defRPr sz="1400"/>
            </a:lvl4pPr>
            <a:lvl5pPr marL="1071563" indent="-27463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695325" y="2132856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9459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95325" y="143677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4221163"/>
            <a:ext cx="5184651" cy="1944687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Contact details</a:t>
            </a:r>
            <a:endParaRPr lang="fi-FI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312024" y="4221163"/>
            <a:ext cx="5184651" cy="1944687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Contact details</a:t>
            </a:r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95325" y="2205039"/>
            <a:ext cx="1656011" cy="165601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12024" y="2205039"/>
            <a:ext cx="1656011" cy="165601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58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2708920"/>
            <a:ext cx="5184651" cy="345693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Contact details</a:t>
            </a:r>
            <a:endParaRPr lang="fi-FI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312024" y="2708920"/>
            <a:ext cx="5184651" cy="3456930"/>
          </a:xfrm>
        </p:spPr>
        <p:txBody>
          <a:bodyPr/>
          <a:lstStyle>
            <a:lvl1pPr marL="0" indent="0">
              <a:spcBef>
                <a:spcPts val="12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Contact details</a:t>
            </a:r>
            <a:endParaRPr lang="fi-FI"/>
          </a:p>
        </p:txBody>
      </p:sp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67EEA06-9E51-4653-91B1-F1B3DC910D20}"/>
              </a:ext>
            </a:extLst>
          </p:cNvPr>
          <p:cNvSpPr>
            <a:spLocks noChangeAspect="1"/>
          </p:cNvSpPr>
          <p:nvPr/>
        </p:nvSpPr>
        <p:spPr bwMode="auto">
          <a:xfrm>
            <a:off x="695325" y="2132856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0048D7-852D-4AC2-949F-C39EC4A8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6"/>
            <a:ext cx="10801275" cy="1079524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5606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1686-FC79-4FC3-9889-85081FE9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C6FBA-3EAC-4BC1-8C10-9165B808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4E678-439D-46AD-B01F-A95ED4BE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2CB-4599-425F-834A-15E86D5D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2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8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accent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20531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080CE-48AE-4C83-8400-E7A4C4C5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63EA5-C1FF-4C87-836D-AFA793C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DC77A-D620-4CA1-ADCD-F36CB0F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288000" y="2636141"/>
            <a:ext cx="5616000" cy="1874644"/>
            <a:chOff x="3286125" y="2489200"/>
            <a:chExt cx="5621338" cy="1876426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86125" y="2489200"/>
              <a:ext cx="5621338" cy="1157288"/>
            </a:xfrm>
            <a:custGeom>
              <a:avLst/>
              <a:gdLst>
                <a:gd name="T0" fmla="*/ 6966 w 7083"/>
                <a:gd name="T1" fmla="*/ 441 h 1459"/>
                <a:gd name="T2" fmla="*/ 6693 w 7083"/>
                <a:gd name="T3" fmla="*/ 271 h 1459"/>
                <a:gd name="T4" fmla="*/ 6352 w 7083"/>
                <a:gd name="T5" fmla="*/ 296 h 1459"/>
                <a:gd name="T6" fmla="*/ 6063 w 7083"/>
                <a:gd name="T7" fmla="*/ 353 h 1459"/>
                <a:gd name="T8" fmla="*/ 5741 w 7083"/>
                <a:gd name="T9" fmla="*/ 255 h 1459"/>
                <a:gd name="T10" fmla="*/ 5449 w 7083"/>
                <a:gd name="T11" fmla="*/ 278 h 1459"/>
                <a:gd name="T12" fmla="*/ 5650 w 7083"/>
                <a:gd name="T13" fmla="*/ 553 h 1459"/>
                <a:gd name="T14" fmla="*/ 5896 w 7083"/>
                <a:gd name="T15" fmla="*/ 603 h 1459"/>
                <a:gd name="T16" fmla="*/ 6272 w 7083"/>
                <a:gd name="T17" fmla="*/ 822 h 1459"/>
                <a:gd name="T18" fmla="*/ 6448 w 7083"/>
                <a:gd name="T19" fmla="*/ 556 h 1459"/>
                <a:gd name="T20" fmla="*/ 6687 w 7083"/>
                <a:gd name="T21" fmla="*/ 587 h 1459"/>
                <a:gd name="T22" fmla="*/ 7083 w 7083"/>
                <a:gd name="T23" fmla="*/ 1435 h 1459"/>
                <a:gd name="T24" fmla="*/ 4509 w 7083"/>
                <a:gd name="T25" fmla="*/ 1158 h 1459"/>
                <a:gd name="T26" fmla="*/ 4253 w 7083"/>
                <a:gd name="T27" fmla="*/ 1111 h 1459"/>
                <a:gd name="T28" fmla="*/ 3876 w 7083"/>
                <a:gd name="T29" fmla="*/ 891 h 1459"/>
                <a:gd name="T30" fmla="*/ 4029 w 7083"/>
                <a:gd name="T31" fmla="*/ 1314 h 1459"/>
                <a:gd name="T32" fmla="*/ 4327 w 7083"/>
                <a:gd name="T33" fmla="*/ 1456 h 1459"/>
                <a:gd name="T34" fmla="*/ 4664 w 7083"/>
                <a:gd name="T35" fmla="*/ 1371 h 1459"/>
                <a:gd name="T36" fmla="*/ 3283 w 7083"/>
                <a:gd name="T37" fmla="*/ 536 h 1459"/>
                <a:gd name="T38" fmla="*/ 3556 w 7083"/>
                <a:gd name="T39" fmla="*/ 566 h 1459"/>
                <a:gd name="T40" fmla="*/ 3415 w 7083"/>
                <a:gd name="T41" fmla="*/ 258 h 1459"/>
                <a:gd name="T42" fmla="*/ 3067 w 7083"/>
                <a:gd name="T43" fmla="*/ 340 h 1459"/>
                <a:gd name="T44" fmla="*/ 2918 w 7083"/>
                <a:gd name="T45" fmla="*/ 574 h 1459"/>
                <a:gd name="T46" fmla="*/ 3003 w 7083"/>
                <a:gd name="T47" fmla="*/ 823 h 1459"/>
                <a:gd name="T48" fmla="*/ 3407 w 7083"/>
                <a:gd name="T49" fmla="*/ 1011 h 1459"/>
                <a:gd name="T50" fmla="*/ 3464 w 7083"/>
                <a:gd name="T51" fmla="*/ 1139 h 1459"/>
                <a:gd name="T52" fmla="*/ 3217 w 7083"/>
                <a:gd name="T53" fmla="*/ 1185 h 1459"/>
                <a:gd name="T54" fmla="*/ 2967 w 7083"/>
                <a:gd name="T55" fmla="*/ 1371 h 1459"/>
                <a:gd name="T56" fmla="*/ 3370 w 7083"/>
                <a:gd name="T57" fmla="*/ 1458 h 1459"/>
                <a:gd name="T58" fmla="*/ 3691 w 7083"/>
                <a:gd name="T59" fmla="*/ 1326 h 1459"/>
                <a:gd name="T60" fmla="*/ 3782 w 7083"/>
                <a:gd name="T61" fmla="*/ 1048 h 1459"/>
                <a:gd name="T62" fmla="*/ 3632 w 7083"/>
                <a:gd name="T63" fmla="*/ 824 h 1459"/>
                <a:gd name="T64" fmla="*/ 3249 w 7083"/>
                <a:gd name="T65" fmla="*/ 658 h 1459"/>
                <a:gd name="T66" fmla="*/ 2399 w 7083"/>
                <a:gd name="T67" fmla="*/ 322 h 1459"/>
                <a:gd name="T68" fmla="*/ 2005 w 7083"/>
                <a:gd name="T69" fmla="*/ 270 h 1459"/>
                <a:gd name="T70" fmla="*/ 1704 w 7083"/>
                <a:gd name="T71" fmla="*/ 460 h 1459"/>
                <a:gd name="T72" fmla="*/ 1569 w 7083"/>
                <a:gd name="T73" fmla="*/ 795 h 1459"/>
                <a:gd name="T74" fmla="*/ 1653 w 7083"/>
                <a:gd name="T75" fmla="*/ 1179 h 1459"/>
                <a:gd name="T76" fmla="*/ 1907 w 7083"/>
                <a:gd name="T77" fmla="*/ 1406 h 1459"/>
                <a:gd name="T78" fmla="*/ 2319 w 7083"/>
                <a:gd name="T79" fmla="*/ 1431 h 1459"/>
                <a:gd name="T80" fmla="*/ 2376 w 7083"/>
                <a:gd name="T81" fmla="*/ 1113 h 1459"/>
                <a:gd name="T82" fmla="*/ 2061 w 7083"/>
                <a:gd name="T83" fmla="*/ 1150 h 1459"/>
                <a:gd name="T84" fmla="*/ 1892 w 7083"/>
                <a:gd name="T85" fmla="*/ 962 h 1459"/>
                <a:gd name="T86" fmla="*/ 1915 w 7083"/>
                <a:gd name="T87" fmla="*/ 697 h 1459"/>
                <a:gd name="T88" fmla="*/ 2109 w 7083"/>
                <a:gd name="T89" fmla="*/ 548 h 1459"/>
                <a:gd name="T90" fmla="*/ 2390 w 7083"/>
                <a:gd name="T91" fmla="*/ 613 h 1459"/>
                <a:gd name="T92" fmla="*/ 1040 w 7083"/>
                <a:gd name="T93" fmla="*/ 1075 h 1459"/>
                <a:gd name="T94" fmla="*/ 723 w 7083"/>
                <a:gd name="T95" fmla="*/ 1178 h 1459"/>
                <a:gd name="T96" fmla="*/ 433 w 7083"/>
                <a:gd name="T97" fmla="*/ 1043 h 1459"/>
                <a:gd name="T98" fmla="*/ 317 w 7083"/>
                <a:gd name="T99" fmla="*/ 684 h 1459"/>
                <a:gd name="T100" fmla="*/ 500 w 7083"/>
                <a:gd name="T101" fmla="*/ 372 h 1459"/>
                <a:gd name="T102" fmla="*/ 835 w 7083"/>
                <a:gd name="T103" fmla="*/ 307 h 1459"/>
                <a:gd name="T104" fmla="*/ 1079 w 7083"/>
                <a:gd name="T105" fmla="*/ 470 h 1459"/>
                <a:gd name="T106" fmla="*/ 1404 w 7083"/>
                <a:gd name="T107" fmla="*/ 408 h 1459"/>
                <a:gd name="T108" fmla="*/ 1143 w 7083"/>
                <a:gd name="T109" fmla="*/ 113 h 1459"/>
                <a:gd name="T110" fmla="*/ 669 w 7083"/>
                <a:gd name="T111" fmla="*/ 4 h 1459"/>
                <a:gd name="T112" fmla="*/ 300 w 7083"/>
                <a:gd name="T113" fmla="*/ 135 h 1459"/>
                <a:gd name="T114" fmla="*/ 74 w 7083"/>
                <a:gd name="T115" fmla="*/ 396 h 1459"/>
                <a:gd name="T116" fmla="*/ 4 w 7083"/>
                <a:gd name="T117" fmla="*/ 801 h 1459"/>
                <a:gd name="T118" fmla="*/ 172 w 7083"/>
                <a:gd name="T119" fmla="*/ 1209 h 1459"/>
                <a:gd name="T120" fmla="*/ 540 w 7083"/>
                <a:gd name="T121" fmla="*/ 1438 h 1459"/>
                <a:gd name="T122" fmla="*/ 978 w 7083"/>
                <a:gd name="T123" fmla="*/ 1423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3" h="1459">
                  <a:moveTo>
                    <a:pt x="7083" y="1435"/>
                  </a:moveTo>
                  <a:lnTo>
                    <a:pt x="7083" y="822"/>
                  </a:lnTo>
                  <a:lnTo>
                    <a:pt x="7083" y="790"/>
                  </a:lnTo>
                  <a:lnTo>
                    <a:pt x="7082" y="760"/>
                  </a:lnTo>
                  <a:lnTo>
                    <a:pt x="7079" y="731"/>
                  </a:lnTo>
                  <a:lnTo>
                    <a:pt x="7076" y="703"/>
                  </a:lnTo>
                  <a:lnTo>
                    <a:pt x="7071" y="676"/>
                  </a:lnTo>
                  <a:lnTo>
                    <a:pt x="7066" y="650"/>
                  </a:lnTo>
                  <a:lnTo>
                    <a:pt x="7060" y="625"/>
                  </a:lnTo>
                  <a:lnTo>
                    <a:pt x="7053" y="601"/>
                  </a:lnTo>
                  <a:lnTo>
                    <a:pt x="7045" y="578"/>
                  </a:lnTo>
                  <a:lnTo>
                    <a:pt x="7036" y="556"/>
                  </a:lnTo>
                  <a:lnTo>
                    <a:pt x="7026" y="534"/>
                  </a:lnTo>
                  <a:lnTo>
                    <a:pt x="7016" y="515"/>
                  </a:lnTo>
                  <a:lnTo>
                    <a:pt x="7005" y="495"/>
                  </a:lnTo>
                  <a:lnTo>
                    <a:pt x="6993" y="476"/>
                  </a:lnTo>
                  <a:lnTo>
                    <a:pt x="6980" y="458"/>
                  </a:lnTo>
                  <a:lnTo>
                    <a:pt x="6966" y="441"/>
                  </a:lnTo>
                  <a:lnTo>
                    <a:pt x="6958" y="430"/>
                  </a:lnTo>
                  <a:lnTo>
                    <a:pt x="6948" y="420"/>
                  </a:lnTo>
                  <a:lnTo>
                    <a:pt x="6929" y="400"/>
                  </a:lnTo>
                  <a:lnTo>
                    <a:pt x="6908" y="381"/>
                  </a:lnTo>
                  <a:lnTo>
                    <a:pt x="6897" y="372"/>
                  </a:lnTo>
                  <a:lnTo>
                    <a:pt x="6886" y="363"/>
                  </a:lnTo>
                  <a:lnTo>
                    <a:pt x="6875" y="355"/>
                  </a:lnTo>
                  <a:lnTo>
                    <a:pt x="6863" y="347"/>
                  </a:lnTo>
                  <a:lnTo>
                    <a:pt x="6839" y="332"/>
                  </a:lnTo>
                  <a:lnTo>
                    <a:pt x="6827" y="324"/>
                  </a:lnTo>
                  <a:lnTo>
                    <a:pt x="6815" y="317"/>
                  </a:lnTo>
                  <a:lnTo>
                    <a:pt x="6801" y="311"/>
                  </a:lnTo>
                  <a:lnTo>
                    <a:pt x="6789" y="305"/>
                  </a:lnTo>
                  <a:lnTo>
                    <a:pt x="6762" y="293"/>
                  </a:lnTo>
                  <a:lnTo>
                    <a:pt x="6735" y="283"/>
                  </a:lnTo>
                  <a:lnTo>
                    <a:pt x="6721" y="279"/>
                  </a:lnTo>
                  <a:lnTo>
                    <a:pt x="6707" y="275"/>
                  </a:lnTo>
                  <a:lnTo>
                    <a:pt x="6693" y="271"/>
                  </a:lnTo>
                  <a:lnTo>
                    <a:pt x="6679" y="267"/>
                  </a:lnTo>
                  <a:lnTo>
                    <a:pt x="6650" y="262"/>
                  </a:lnTo>
                  <a:lnTo>
                    <a:pt x="6635" y="260"/>
                  </a:lnTo>
                  <a:lnTo>
                    <a:pt x="6620" y="258"/>
                  </a:lnTo>
                  <a:lnTo>
                    <a:pt x="6606" y="256"/>
                  </a:lnTo>
                  <a:lnTo>
                    <a:pt x="6591" y="255"/>
                  </a:lnTo>
                  <a:lnTo>
                    <a:pt x="6561" y="255"/>
                  </a:lnTo>
                  <a:lnTo>
                    <a:pt x="6529" y="255"/>
                  </a:lnTo>
                  <a:lnTo>
                    <a:pt x="6514" y="256"/>
                  </a:lnTo>
                  <a:lnTo>
                    <a:pt x="6498" y="259"/>
                  </a:lnTo>
                  <a:lnTo>
                    <a:pt x="6482" y="260"/>
                  </a:lnTo>
                  <a:lnTo>
                    <a:pt x="6468" y="262"/>
                  </a:lnTo>
                  <a:lnTo>
                    <a:pt x="6452" y="266"/>
                  </a:lnTo>
                  <a:lnTo>
                    <a:pt x="6437" y="270"/>
                  </a:lnTo>
                  <a:lnTo>
                    <a:pt x="6423" y="273"/>
                  </a:lnTo>
                  <a:lnTo>
                    <a:pt x="6408" y="277"/>
                  </a:lnTo>
                  <a:lnTo>
                    <a:pt x="6380" y="287"/>
                  </a:lnTo>
                  <a:lnTo>
                    <a:pt x="6352" y="296"/>
                  </a:lnTo>
                  <a:lnTo>
                    <a:pt x="6339" y="302"/>
                  </a:lnTo>
                  <a:lnTo>
                    <a:pt x="6327" y="308"/>
                  </a:lnTo>
                  <a:lnTo>
                    <a:pt x="6301" y="322"/>
                  </a:lnTo>
                  <a:lnTo>
                    <a:pt x="6276" y="335"/>
                  </a:lnTo>
                  <a:lnTo>
                    <a:pt x="6253" y="351"/>
                  </a:lnTo>
                  <a:lnTo>
                    <a:pt x="6230" y="367"/>
                  </a:lnTo>
                  <a:lnTo>
                    <a:pt x="6208" y="383"/>
                  </a:lnTo>
                  <a:lnTo>
                    <a:pt x="6188" y="401"/>
                  </a:lnTo>
                  <a:lnTo>
                    <a:pt x="6169" y="418"/>
                  </a:lnTo>
                  <a:lnTo>
                    <a:pt x="6151" y="436"/>
                  </a:lnTo>
                  <a:lnTo>
                    <a:pt x="6142" y="426"/>
                  </a:lnTo>
                  <a:lnTo>
                    <a:pt x="6133" y="415"/>
                  </a:lnTo>
                  <a:lnTo>
                    <a:pt x="6124" y="406"/>
                  </a:lnTo>
                  <a:lnTo>
                    <a:pt x="6114" y="397"/>
                  </a:lnTo>
                  <a:lnTo>
                    <a:pt x="6105" y="387"/>
                  </a:lnTo>
                  <a:lnTo>
                    <a:pt x="6095" y="379"/>
                  </a:lnTo>
                  <a:lnTo>
                    <a:pt x="6074" y="362"/>
                  </a:lnTo>
                  <a:lnTo>
                    <a:pt x="6063" y="353"/>
                  </a:lnTo>
                  <a:lnTo>
                    <a:pt x="6052" y="345"/>
                  </a:lnTo>
                  <a:lnTo>
                    <a:pt x="6029" y="330"/>
                  </a:lnTo>
                  <a:lnTo>
                    <a:pt x="6017" y="323"/>
                  </a:lnTo>
                  <a:lnTo>
                    <a:pt x="6006" y="317"/>
                  </a:lnTo>
                  <a:lnTo>
                    <a:pt x="5981" y="304"/>
                  </a:lnTo>
                  <a:lnTo>
                    <a:pt x="5957" y="293"/>
                  </a:lnTo>
                  <a:lnTo>
                    <a:pt x="5930" y="283"/>
                  </a:lnTo>
                  <a:lnTo>
                    <a:pt x="5903" y="275"/>
                  </a:lnTo>
                  <a:lnTo>
                    <a:pt x="5890" y="271"/>
                  </a:lnTo>
                  <a:lnTo>
                    <a:pt x="5876" y="267"/>
                  </a:lnTo>
                  <a:lnTo>
                    <a:pt x="5862" y="265"/>
                  </a:lnTo>
                  <a:lnTo>
                    <a:pt x="5849" y="262"/>
                  </a:lnTo>
                  <a:lnTo>
                    <a:pt x="5834" y="260"/>
                  </a:lnTo>
                  <a:lnTo>
                    <a:pt x="5821" y="258"/>
                  </a:lnTo>
                  <a:lnTo>
                    <a:pt x="5806" y="256"/>
                  </a:lnTo>
                  <a:lnTo>
                    <a:pt x="5792" y="255"/>
                  </a:lnTo>
                  <a:lnTo>
                    <a:pt x="5762" y="255"/>
                  </a:lnTo>
                  <a:lnTo>
                    <a:pt x="5741" y="255"/>
                  </a:lnTo>
                  <a:lnTo>
                    <a:pt x="5720" y="256"/>
                  </a:lnTo>
                  <a:lnTo>
                    <a:pt x="5699" y="259"/>
                  </a:lnTo>
                  <a:lnTo>
                    <a:pt x="5679" y="261"/>
                  </a:lnTo>
                  <a:lnTo>
                    <a:pt x="5658" y="265"/>
                  </a:lnTo>
                  <a:lnTo>
                    <a:pt x="5637" y="270"/>
                  </a:lnTo>
                  <a:lnTo>
                    <a:pt x="5618" y="276"/>
                  </a:lnTo>
                  <a:lnTo>
                    <a:pt x="5597" y="283"/>
                  </a:lnTo>
                  <a:lnTo>
                    <a:pt x="5578" y="290"/>
                  </a:lnTo>
                  <a:lnTo>
                    <a:pt x="5559" y="299"/>
                  </a:lnTo>
                  <a:lnTo>
                    <a:pt x="5539" y="308"/>
                  </a:lnTo>
                  <a:lnTo>
                    <a:pt x="5521" y="319"/>
                  </a:lnTo>
                  <a:lnTo>
                    <a:pt x="5503" y="330"/>
                  </a:lnTo>
                  <a:lnTo>
                    <a:pt x="5493" y="336"/>
                  </a:lnTo>
                  <a:lnTo>
                    <a:pt x="5484" y="344"/>
                  </a:lnTo>
                  <a:lnTo>
                    <a:pt x="5476" y="350"/>
                  </a:lnTo>
                  <a:lnTo>
                    <a:pt x="5466" y="357"/>
                  </a:lnTo>
                  <a:lnTo>
                    <a:pt x="5449" y="372"/>
                  </a:lnTo>
                  <a:lnTo>
                    <a:pt x="5449" y="278"/>
                  </a:lnTo>
                  <a:lnTo>
                    <a:pt x="5151" y="278"/>
                  </a:lnTo>
                  <a:lnTo>
                    <a:pt x="5151" y="856"/>
                  </a:lnTo>
                  <a:lnTo>
                    <a:pt x="5151" y="1435"/>
                  </a:lnTo>
                  <a:lnTo>
                    <a:pt x="5461" y="1435"/>
                  </a:lnTo>
                  <a:lnTo>
                    <a:pt x="5461" y="684"/>
                  </a:lnTo>
                  <a:lnTo>
                    <a:pt x="5470" y="674"/>
                  </a:lnTo>
                  <a:lnTo>
                    <a:pt x="5480" y="662"/>
                  </a:lnTo>
                  <a:lnTo>
                    <a:pt x="5491" y="651"/>
                  </a:lnTo>
                  <a:lnTo>
                    <a:pt x="5503" y="639"/>
                  </a:lnTo>
                  <a:lnTo>
                    <a:pt x="5516" y="627"/>
                  </a:lnTo>
                  <a:lnTo>
                    <a:pt x="5531" y="614"/>
                  </a:lnTo>
                  <a:lnTo>
                    <a:pt x="5546" y="603"/>
                  </a:lnTo>
                  <a:lnTo>
                    <a:pt x="5563" y="591"/>
                  </a:lnTo>
                  <a:lnTo>
                    <a:pt x="5580" y="582"/>
                  </a:lnTo>
                  <a:lnTo>
                    <a:pt x="5600" y="572"/>
                  </a:lnTo>
                  <a:lnTo>
                    <a:pt x="5619" y="563"/>
                  </a:lnTo>
                  <a:lnTo>
                    <a:pt x="5640" y="556"/>
                  </a:lnTo>
                  <a:lnTo>
                    <a:pt x="5650" y="553"/>
                  </a:lnTo>
                  <a:lnTo>
                    <a:pt x="5660" y="549"/>
                  </a:lnTo>
                  <a:lnTo>
                    <a:pt x="5673" y="546"/>
                  </a:lnTo>
                  <a:lnTo>
                    <a:pt x="5684" y="545"/>
                  </a:lnTo>
                  <a:lnTo>
                    <a:pt x="5707" y="542"/>
                  </a:lnTo>
                  <a:lnTo>
                    <a:pt x="5731" y="540"/>
                  </a:lnTo>
                  <a:lnTo>
                    <a:pt x="5754" y="542"/>
                  </a:lnTo>
                  <a:lnTo>
                    <a:pt x="5765" y="543"/>
                  </a:lnTo>
                  <a:lnTo>
                    <a:pt x="5777" y="545"/>
                  </a:lnTo>
                  <a:lnTo>
                    <a:pt x="5788" y="546"/>
                  </a:lnTo>
                  <a:lnTo>
                    <a:pt x="5800" y="550"/>
                  </a:lnTo>
                  <a:lnTo>
                    <a:pt x="5822" y="557"/>
                  </a:lnTo>
                  <a:lnTo>
                    <a:pt x="5834" y="562"/>
                  </a:lnTo>
                  <a:lnTo>
                    <a:pt x="5845" y="567"/>
                  </a:lnTo>
                  <a:lnTo>
                    <a:pt x="5856" y="573"/>
                  </a:lnTo>
                  <a:lnTo>
                    <a:pt x="5866" y="579"/>
                  </a:lnTo>
                  <a:lnTo>
                    <a:pt x="5876" y="587"/>
                  </a:lnTo>
                  <a:lnTo>
                    <a:pt x="5886" y="595"/>
                  </a:lnTo>
                  <a:lnTo>
                    <a:pt x="5896" y="603"/>
                  </a:lnTo>
                  <a:lnTo>
                    <a:pt x="5906" y="612"/>
                  </a:lnTo>
                  <a:lnTo>
                    <a:pt x="5912" y="620"/>
                  </a:lnTo>
                  <a:lnTo>
                    <a:pt x="5918" y="629"/>
                  </a:lnTo>
                  <a:lnTo>
                    <a:pt x="5924" y="637"/>
                  </a:lnTo>
                  <a:lnTo>
                    <a:pt x="5929" y="646"/>
                  </a:lnTo>
                  <a:lnTo>
                    <a:pt x="5935" y="656"/>
                  </a:lnTo>
                  <a:lnTo>
                    <a:pt x="5938" y="665"/>
                  </a:lnTo>
                  <a:lnTo>
                    <a:pt x="5943" y="676"/>
                  </a:lnTo>
                  <a:lnTo>
                    <a:pt x="5947" y="687"/>
                  </a:lnTo>
                  <a:lnTo>
                    <a:pt x="5951" y="699"/>
                  </a:lnTo>
                  <a:lnTo>
                    <a:pt x="5954" y="713"/>
                  </a:lnTo>
                  <a:lnTo>
                    <a:pt x="5958" y="741"/>
                  </a:lnTo>
                  <a:lnTo>
                    <a:pt x="5961" y="773"/>
                  </a:lnTo>
                  <a:lnTo>
                    <a:pt x="5961" y="792"/>
                  </a:lnTo>
                  <a:lnTo>
                    <a:pt x="5963" y="811"/>
                  </a:lnTo>
                  <a:lnTo>
                    <a:pt x="5963" y="1435"/>
                  </a:lnTo>
                  <a:lnTo>
                    <a:pt x="6272" y="1435"/>
                  </a:lnTo>
                  <a:lnTo>
                    <a:pt x="6272" y="822"/>
                  </a:lnTo>
                  <a:lnTo>
                    <a:pt x="6272" y="805"/>
                  </a:lnTo>
                  <a:lnTo>
                    <a:pt x="6272" y="788"/>
                  </a:lnTo>
                  <a:lnTo>
                    <a:pt x="6270" y="754"/>
                  </a:lnTo>
                  <a:lnTo>
                    <a:pt x="6266" y="724"/>
                  </a:lnTo>
                  <a:lnTo>
                    <a:pt x="6262" y="693"/>
                  </a:lnTo>
                  <a:lnTo>
                    <a:pt x="6271" y="682"/>
                  </a:lnTo>
                  <a:lnTo>
                    <a:pt x="6281" y="670"/>
                  </a:lnTo>
                  <a:lnTo>
                    <a:pt x="6292" y="657"/>
                  </a:lnTo>
                  <a:lnTo>
                    <a:pt x="6305" y="645"/>
                  </a:lnTo>
                  <a:lnTo>
                    <a:pt x="6318" y="631"/>
                  </a:lnTo>
                  <a:lnTo>
                    <a:pt x="6334" y="619"/>
                  </a:lnTo>
                  <a:lnTo>
                    <a:pt x="6350" y="607"/>
                  </a:lnTo>
                  <a:lnTo>
                    <a:pt x="6368" y="595"/>
                  </a:lnTo>
                  <a:lnTo>
                    <a:pt x="6386" y="584"/>
                  </a:lnTo>
                  <a:lnTo>
                    <a:pt x="6406" y="573"/>
                  </a:lnTo>
                  <a:lnTo>
                    <a:pt x="6415" y="568"/>
                  </a:lnTo>
                  <a:lnTo>
                    <a:pt x="6426" y="565"/>
                  </a:lnTo>
                  <a:lnTo>
                    <a:pt x="6448" y="556"/>
                  </a:lnTo>
                  <a:lnTo>
                    <a:pt x="6459" y="553"/>
                  </a:lnTo>
                  <a:lnTo>
                    <a:pt x="6470" y="550"/>
                  </a:lnTo>
                  <a:lnTo>
                    <a:pt x="6481" y="548"/>
                  </a:lnTo>
                  <a:lnTo>
                    <a:pt x="6493" y="545"/>
                  </a:lnTo>
                  <a:lnTo>
                    <a:pt x="6505" y="543"/>
                  </a:lnTo>
                  <a:lnTo>
                    <a:pt x="6517" y="542"/>
                  </a:lnTo>
                  <a:lnTo>
                    <a:pt x="6542" y="540"/>
                  </a:lnTo>
                  <a:lnTo>
                    <a:pt x="6565" y="542"/>
                  </a:lnTo>
                  <a:lnTo>
                    <a:pt x="6576" y="543"/>
                  </a:lnTo>
                  <a:lnTo>
                    <a:pt x="6588" y="545"/>
                  </a:lnTo>
                  <a:lnTo>
                    <a:pt x="6599" y="546"/>
                  </a:lnTo>
                  <a:lnTo>
                    <a:pt x="6611" y="550"/>
                  </a:lnTo>
                  <a:lnTo>
                    <a:pt x="6634" y="557"/>
                  </a:lnTo>
                  <a:lnTo>
                    <a:pt x="6645" y="562"/>
                  </a:lnTo>
                  <a:lnTo>
                    <a:pt x="6656" y="567"/>
                  </a:lnTo>
                  <a:lnTo>
                    <a:pt x="6667" y="573"/>
                  </a:lnTo>
                  <a:lnTo>
                    <a:pt x="6677" y="579"/>
                  </a:lnTo>
                  <a:lnTo>
                    <a:pt x="6687" y="587"/>
                  </a:lnTo>
                  <a:lnTo>
                    <a:pt x="6697" y="595"/>
                  </a:lnTo>
                  <a:lnTo>
                    <a:pt x="6707" y="603"/>
                  </a:lnTo>
                  <a:lnTo>
                    <a:pt x="6716" y="612"/>
                  </a:lnTo>
                  <a:lnTo>
                    <a:pt x="6722" y="620"/>
                  </a:lnTo>
                  <a:lnTo>
                    <a:pt x="6728" y="629"/>
                  </a:lnTo>
                  <a:lnTo>
                    <a:pt x="6735" y="637"/>
                  </a:lnTo>
                  <a:lnTo>
                    <a:pt x="6741" y="646"/>
                  </a:lnTo>
                  <a:lnTo>
                    <a:pt x="6745" y="656"/>
                  </a:lnTo>
                  <a:lnTo>
                    <a:pt x="6750" y="665"/>
                  </a:lnTo>
                  <a:lnTo>
                    <a:pt x="6754" y="676"/>
                  </a:lnTo>
                  <a:lnTo>
                    <a:pt x="6758" y="687"/>
                  </a:lnTo>
                  <a:lnTo>
                    <a:pt x="6765" y="713"/>
                  </a:lnTo>
                  <a:lnTo>
                    <a:pt x="6770" y="741"/>
                  </a:lnTo>
                  <a:lnTo>
                    <a:pt x="6772" y="773"/>
                  </a:lnTo>
                  <a:lnTo>
                    <a:pt x="6773" y="792"/>
                  </a:lnTo>
                  <a:lnTo>
                    <a:pt x="6773" y="811"/>
                  </a:lnTo>
                  <a:lnTo>
                    <a:pt x="6773" y="1435"/>
                  </a:lnTo>
                  <a:lnTo>
                    <a:pt x="7083" y="1435"/>
                  </a:lnTo>
                  <a:close/>
                  <a:moveTo>
                    <a:pt x="4699" y="1435"/>
                  </a:moveTo>
                  <a:lnTo>
                    <a:pt x="4997" y="1435"/>
                  </a:lnTo>
                  <a:lnTo>
                    <a:pt x="4997" y="856"/>
                  </a:lnTo>
                  <a:lnTo>
                    <a:pt x="4997" y="278"/>
                  </a:lnTo>
                  <a:lnTo>
                    <a:pt x="4687" y="278"/>
                  </a:lnTo>
                  <a:lnTo>
                    <a:pt x="4687" y="1030"/>
                  </a:lnTo>
                  <a:lnTo>
                    <a:pt x="4679" y="1041"/>
                  </a:lnTo>
                  <a:lnTo>
                    <a:pt x="4669" y="1051"/>
                  </a:lnTo>
                  <a:lnTo>
                    <a:pt x="4657" y="1064"/>
                  </a:lnTo>
                  <a:lnTo>
                    <a:pt x="4645" y="1076"/>
                  </a:lnTo>
                  <a:lnTo>
                    <a:pt x="4631" y="1088"/>
                  </a:lnTo>
                  <a:lnTo>
                    <a:pt x="4618" y="1100"/>
                  </a:lnTo>
                  <a:lnTo>
                    <a:pt x="4602" y="1111"/>
                  </a:lnTo>
                  <a:lnTo>
                    <a:pt x="4585" y="1122"/>
                  </a:lnTo>
                  <a:lnTo>
                    <a:pt x="4568" y="1133"/>
                  </a:lnTo>
                  <a:lnTo>
                    <a:pt x="4549" y="1143"/>
                  </a:lnTo>
                  <a:lnTo>
                    <a:pt x="4529" y="1151"/>
                  </a:lnTo>
                  <a:lnTo>
                    <a:pt x="4509" y="1158"/>
                  </a:lnTo>
                  <a:lnTo>
                    <a:pt x="4498" y="1162"/>
                  </a:lnTo>
                  <a:lnTo>
                    <a:pt x="4487" y="1164"/>
                  </a:lnTo>
                  <a:lnTo>
                    <a:pt x="4476" y="1167"/>
                  </a:lnTo>
                  <a:lnTo>
                    <a:pt x="4465" y="1169"/>
                  </a:lnTo>
                  <a:lnTo>
                    <a:pt x="4442" y="1172"/>
                  </a:lnTo>
                  <a:lnTo>
                    <a:pt x="4418" y="1173"/>
                  </a:lnTo>
                  <a:lnTo>
                    <a:pt x="4395" y="1172"/>
                  </a:lnTo>
                  <a:lnTo>
                    <a:pt x="4372" y="1169"/>
                  </a:lnTo>
                  <a:lnTo>
                    <a:pt x="4361" y="1167"/>
                  </a:lnTo>
                  <a:lnTo>
                    <a:pt x="4349" y="1164"/>
                  </a:lnTo>
                  <a:lnTo>
                    <a:pt x="4325" y="1157"/>
                  </a:lnTo>
                  <a:lnTo>
                    <a:pt x="4315" y="1152"/>
                  </a:lnTo>
                  <a:lnTo>
                    <a:pt x="4304" y="1147"/>
                  </a:lnTo>
                  <a:lnTo>
                    <a:pt x="4293" y="1141"/>
                  </a:lnTo>
                  <a:lnTo>
                    <a:pt x="4282" y="1135"/>
                  </a:lnTo>
                  <a:lnTo>
                    <a:pt x="4272" y="1128"/>
                  </a:lnTo>
                  <a:lnTo>
                    <a:pt x="4262" y="1119"/>
                  </a:lnTo>
                  <a:lnTo>
                    <a:pt x="4253" y="1111"/>
                  </a:lnTo>
                  <a:lnTo>
                    <a:pt x="4243" y="1101"/>
                  </a:lnTo>
                  <a:lnTo>
                    <a:pt x="4237" y="1094"/>
                  </a:lnTo>
                  <a:lnTo>
                    <a:pt x="4231" y="1085"/>
                  </a:lnTo>
                  <a:lnTo>
                    <a:pt x="4225" y="1077"/>
                  </a:lnTo>
                  <a:lnTo>
                    <a:pt x="4219" y="1068"/>
                  </a:lnTo>
                  <a:lnTo>
                    <a:pt x="4214" y="1059"/>
                  </a:lnTo>
                  <a:lnTo>
                    <a:pt x="4209" y="1049"/>
                  </a:lnTo>
                  <a:lnTo>
                    <a:pt x="4205" y="1038"/>
                  </a:lnTo>
                  <a:lnTo>
                    <a:pt x="4202" y="1027"/>
                  </a:lnTo>
                  <a:lnTo>
                    <a:pt x="4198" y="1015"/>
                  </a:lnTo>
                  <a:lnTo>
                    <a:pt x="4194" y="1002"/>
                  </a:lnTo>
                  <a:lnTo>
                    <a:pt x="4190" y="973"/>
                  </a:lnTo>
                  <a:lnTo>
                    <a:pt x="4187" y="941"/>
                  </a:lnTo>
                  <a:lnTo>
                    <a:pt x="4186" y="923"/>
                  </a:lnTo>
                  <a:lnTo>
                    <a:pt x="4186" y="903"/>
                  </a:lnTo>
                  <a:lnTo>
                    <a:pt x="4186" y="278"/>
                  </a:lnTo>
                  <a:lnTo>
                    <a:pt x="3876" y="278"/>
                  </a:lnTo>
                  <a:lnTo>
                    <a:pt x="3876" y="891"/>
                  </a:lnTo>
                  <a:lnTo>
                    <a:pt x="3876" y="923"/>
                  </a:lnTo>
                  <a:lnTo>
                    <a:pt x="3878" y="954"/>
                  </a:lnTo>
                  <a:lnTo>
                    <a:pt x="3880" y="983"/>
                  </a:lnTo>
                  <a:lnTo>
                    <a:pt x="3884" y="1011"/>
                  </a:lnTo>
                  <a:lnTo>
                    <a:pt x="3889" y="1038"/>
                  </a:lnTo>
                  <a:lnTo>
                    <a:pt x="3893" y="1064"/>
                  </a:lnTo>
                  <a:lnTo>
                    <a:pt x="3899" y="1089"/>
                  </a:lnTo>
                  <a:lnTo>
                    <a:pt x="3907" y="1113"/>
                  </a:lnTo>
                  <a:lnTo>
                    <a:pt x="3914" y="1136"/>
                  </a:lnTo>
                  <a:lnTo>
                    <a:pt x="3924" y="1158"/>
                  </a:lnTo>
                  <a:lnTo>
                    <a:pt x="3933" y="1179"/>
                  </a:lnTo>
                  <a:lnTo>
                    <a:pt x="3943" y="1200"/>
                  </a:lnTo>
                  <a:lnTo>
                    <a:pt x="3954" y="1219"/>
                  </a:lnTo>
                  <a:lnTo>
                    <a:pt x="3966" y="1238"/>
                  </a:lnTo>
                  <a:lnTo>
                    <a:pt x="3980" y="1257"/>
                  </a:lnTo>
                  <a:lnTo>
                    <a:pt x="3993" y="1274"/>
                  </a:lnTo>
                  <a:lnTo>
                    <a:pt x="4010" y="1294"/>
                  </a:lnTo>
                  <a:lnTo>
                    <a:pt x="4029" y="1314"/>
                  </a:lnTo>
                  <a:lnTo>
                    <a:pt x="4039" y="1323"/>
                  </a:lnTo>
                  <a:lnTo>
                    <a:pt x="4049" y="1332"/>
                  </a:lnTo>
                  <a:lnTo>
                    <a:pt x="4060" y="1342"/>
                  </a:lnTo>
                  <a:lnTo>
                    <a:pt x="4071" y="1350"/>
                  </a:lnTo>
                  <a:lnTo>
                    <a:pt x="4092" y="1366"/>
                  </a:lnTo>
                  <a:lnTo>
                    <a:pt x="4115" y="1382"/>
                  </a:lnTo>
                  <a:lnTo>
                    <a:pt x="4126" y="1389"/>
                  </a:lnTo>
                  <a:lnTo>
                    <a:pt x="4139" y="1396"/>
                  </a:lnTo>
                  <a:lnTo>
                    <a:pt x="4151" y="1402"/>
                  </a:lnTo>
                  <a:lnTo>
                    <a:pt x="4164" y="1408"/>
                  </a:lnTo>
                  <a:lnTo>
                    <a:pt x="4190" y="1421"/>
                  </a:lnTo>
                  <a:lnTo>
                    <a:pt x="4202" y="1425"/>
                  </a:lnTo>
                  <a:lnTo>
                    <a:pt x="4215" y="1430"/>
                  </a:lnTo>
                  <a:lnTo>
                    <a:pt x="4243" y="1439"/>
                  </a:lnTo>
                  <a:lnTo>
                    <a:pt x="4256" y="1442"/>
                  </a:lnTo>
                  <a:lnTo>
                    <a:pt x="4270" y="1446"/>
                  </a:lnTo>
                  <a:lnTo>
                    <a:pt x="4299" y="1452"/>
                  </a:lnTo>
                  <a:lnTo>
                    <a:pt x="4327" y="1456"/>
                  </a:lnTo>
                  <a:lnTo>
                    <a:pt x="4342" y="1458"/>
                  </a:lnTo>
                  <a:lnTo>
                    <a:pt x="4357" y="1458"/>
                  </a:lnTo>
                  <a:lnTo>
                    <a:pt x="4386" y="1459"/>
                  </a:lnTo>
                  <a:lnTo>
                    <a:pt x="4407" y="1459"/>
                  </a:lnTo>
                  <a:lnTo>
                    <a:pt x="4429" y="1458"/>
                  </a:lnTo>
                  <a:lnTo>
                    <a:pt x="4449" y="1456"/>
                  </a:lnTo>
                  <a:lnTo>
                    <a:pt x="4470" y="1453"/>
                  </a:lnTo>
                  <a:lnTo>
                    <a:pt x="4491" y="1448"/>
                  </a:lnTo>
                  <a:lnTo>
                    <a:pt x="4511" y="1444"/>
                  </a:lnTo>
                  <a:lnTo>
                    <a:pt x="4531" y="1439"/>
                  </a:lnTo>
                  <a:lnTo>
                    <a:pt x="4551" y="1431"/>
                  </a:lnTo>
                  <a:lnTo>
                    <a:pt x="4571" y="1424"/>
                  </a:lnTo>
                  <a:lnTo>
                    <a:pt x="4590" y="1416"/>
                  </a:lnTo>
                  <a:lnTo>
                    <a:pt x="4600" y="1411"/>
                  </a:lnTo>
                  <a:lnTo>
                    <a:pt x="4608" y="1406"/>
                  </a:lnTo>
                  <a:lnTo>
                    <a:pt x="4628" y="1395"/>
                  </a:lnTo>
                  <a:lnTo>
                    <a:pt x="4646" y="1384"/>
                  </a:lnTo>
                  <a:lnTo>
                    <a:pt x="4664" y="1371"/>
                  </a:lnTo>
                  <a:lnTo>
                    <a:pt x="4673" y="1365"/>
                  </a:lnTo>
                  <a:lnTo>
                    <a:pt x="4681" y="1357"/>
                  </a:lnTo>
                  <a:lnTo>
                    <a:pt x="4699" y="1343"/>
                  </a:lnTo>
                  <a:lnTo>
                    <a:pt x="4699" y="1435"/>
                  </a:lnTo>
                  <a:close/>
                  <a:moveTo>
                    <a:pt x="3225" y="610"/>
                  </a:moveTo>
                  <a:lnTo>
                    <a:pt x="3226" y="599"/>
                  </a:lnTo>
                  <a:lnTo>
                    <a:pt x="3227" y="594"/>
                  </a:lnTo>
                  <a:lnTo>
                    <a:pt x="3228" y="589"/>
                  </a:lnTo>
                  <a:lnTo>
                    <a:pt x="3232" y="579"/>
                  </a:lnTo>
                  <a:lnTo>
                    <a:pt x="3237" y="571"/>
                  </a:lnTo>
                  <a:lnTo>
                    <a:pt x="3240" y="566"/>
                  </a:lnTo>
                  <a:lnTo>
                    <a:pt x="3244" y="562"/>
                  </a:lnTo>
                  <a:lnTo>
                    <a:pt x="3251" y="555"/>
                  </a:lnTo>
                  <a:lnTo>
                    <a:pt x="3256" y="551"/>
                  </a:lnTo>
                  <a:lnTo>
                    <a:pt x="3261" y="548"/>
                  </a:lnTo>
                  <a:lnTo>
                    <a:pt x="3271" y="542"/>
                  </a:lnTo>
                  <a:lnTo>
                    <a:pt x="3277" y="538"/>
                  </a:lnTo>
                  <a:lnTo>
                    <a:pt x="3283" y="536"/>
                  </a:lnTo>
                  <a:lnTo>
                    <a:pt x="3295" y="531"/>
                  </a:lnTo>
                  <a:lnTo>
                    <a:pt x="3307" y="527"/>
                  </a:lnTo>
                  <a:lnTo>
                    <a:pt x="3322" y="523"/>
                  </a:lnTo>
                  <a:lnTo>
                    <a:pt x="3335" y="521"/>
                  </a:lnTo>
                  <a:lnTo>
                    <a:pt x="3351" y="519"/>
                  </a:lnTo>
                  <a:lnTo>
                    <a:pt x="3367" y="517"/>
                  </a:lnTo>
                  <a:lnTo>
                    <a:pt x="3382" y="517"/>
                  </a:lnTo>
                  <a:lnTo>
                    <a:pt x="3397" y="517"/>
                  </a:lnTo>
                  <a:lnTo>
                    <a:pt x="3413" y="519"/>
                  </a:lnTo>
                  <a:lnTo>
                    <a:pt x="3429" y="521"/>
                  </a:lnTo>
                  <a:lnTo>
                    <a:pt x="3443" y="523"/>
                  </a:lnTo>
                  <a:lnTo>
                    <a:pt x="3459" y="527"/>
                  </a:lnTo>
                  <a:lnTo>
                    <a:pt x="3473" y="531"/>
                  </a:lnTo>
                  <a:lnTo>
                    <a:pt x="3488" y="536"/>
                  </a:lnTo>
                  <a:lnTo>
                    <a:pt x="3501" y="540"/>
                  </a:lnTo>
                  <a:lnTo>
                    <a:pt x="3516" y="546"/>
                  </a:lnTo>
                  <a:lnTo>
                    <a:pt x="3529" y="553"/>
                  </a:lnTo>
                  <a:lnTo>
                    <a:pt x="3556" y="566"/>
                  </a:lnTo>
                  <a:lnTo>
                    <a:pt x="3568" y="573"/>
                  </a:lnTo>
                  <a:lnTo>
                    <a:pt x="3580" y="580"/>
                  </a:lnTo>
                  <a:lnTo>
                    <a:pt x="3603" y="596"/>
                  </a:lnTo>
                  <a:lnTo>
                    <a:pt x="3749" y="372"/>
                  </a:lnTo>
                  <a:lnTo>
                    <a:pt x="3734" y="361"/>
                  </a:lnTo>
                  <a:lnTo>
                    <a:pt x="3717" y="350"/>
                  </a:lnTo>
                  <a:lnTo>
                    <a:pt x="3698" y="339"/>
                  </a:lnTo>
                  <a:lnTo>
                    <a:pt x="3677" y="328"/>
                  </a:lnTo>
                  <a:lnTo>
                    <a:pt x="3656" y="318"/>
                  </a:lnTo>
                  <a:lnTo>
                    <a:pt x="3631" y="308"/>
                  </a:lnTo>
                  <a:lnTo>
                    <a:pt x="3607" y="299"/>
                  </a:lnTo>
                  <a:lnTo>
                    <a:pt x="3581" y="290"/>
                  </a:lnTo>
                  <a:lnTo>
                    <a:pt x="3555" y="283"/>
                  </a:lnTo>
                  <a:lnTo>
                    <a:pt x="3528" y="276"/>
                  </a:lnTo>
                  <a:lnTo>
                    <a:pt x="3500" y="270"/>
                  </a:lnTo>
                  <a:lnTo>
                    <a:pt x="3472" y="265"/>
                  </a:lnTo>
                  <a:lnTo>
                    <a:pt x="3443" y="260"/>
                  </a:lnTo>
                  <a:lnTo>
                    <a:pt x="3415" y="258"/>
                  </a:lnTo>
                  <a:lnTo>
                    <a:pt x="3386" y="255"/>
                  </a:lnTo>
                  <a:lnTo>
                    <a:pt x="3358" y="255"/>
                  </a:lnTo>
                  <a:lnTo>
                    <a:pt x="3336" y="255"/>
                  </a:lnTo>
                  <a:lnTo>
                    <a:pt x="3316" y="256"/>
                  </a:lnTo>
                  <a:lnTo>
                    <a:pt x="3294" y="259"/>
                  </a:lnTo>
                  <a:lnTo>
                    <a:pt x="3273" y="261"/>
                  </a:lnTo>
                  <a:lnTo>
                    <a:pt x="3264" y="262"/>
                  </a:lnTo>
                  <a:lnTo>
                    <a:pt x="3253" y="265"/>
                  </a:lnTo>
                  <a:lnTo>
                    <a:pt x="3232" y="268"/>
                  </a:lnTo>
                  <a:lnTo>
                    <a:pt x="3213" y="273"/>
                  </a:lnTo>
                  <a:lnTo>
                    <a:pt x="3192" y="279"/>
                  </a:lnTo>
                  <a:lnTo>
                    <a:pt x="3172" y="287"/>
                  </a:lnTo>
                  <a:lnTo>
                    <a:pt x="3154" y="294"/>
                  </a:lnTo>
                  <a:lnTo>
                    <a:pt x="3135" y="301"/>
                  </a:lnTo>
                  <a:lnTo>
                    <a:pt x="3118" y="310"/>
                  </a:lnTo>
                  <a:lnTo>
                    <a:pt x="3100" y="319"/>
                  </a:lnTo>
                  <a:lnTo>
                    <a:pt x="3083" y="329"/>
                  </a:lnTo>
                  <a:lnTo>
                    <a:pt x="3067" y="340"/>
                  </a:lnTo>
                  <a:lnTo>
                    <a:pt x="3051" y="351"/>
                  </a:lnTo>
                  <a:lnTo>
                    <a:pt x="3035" y="363"/>
                  </a:lnTo>
                  <a:lnTo>
                    <a:pt x="3028" y="370"/>
                  </a:lnTo>
                  <a:lnTo>
                    <a:pt x="3021" y="376"/>
                  </a:lnTo>
                  <a:lnTo>
                    <a:pt x="3007" y="390"/>
                  </a:lnTo>
                  <a:lnTo>
                    <a:pt x="3001" y="396"/>
                  </a:lnTo>
                  <a:lnTo>
                    <a:pt x="2994" y="403"/>
                  </a:lnTo>
                  <a:lnTo>
                    <a:pt x="2983" y="418"/>
                  </a:lnTo>
                  <a:lnTo>
                    <a:pt x="2971" y="434"/>
                  </a:lnTo>
                  <a:lnTo>
                    <a:pt x="2961" y="449"/>
                  </a:lnTo>
                  <a:lnTo>
                    <a:pt x="2952" y="465"/>
                  </a:lnTo>
                  <a:lnTo>
                    <a:pt x="2943" y="482"/>
                  </a:lnTo>
                  <a:lnTo>
                    <a:pt x="2936" y="499"/>
                  </a:lnTo>
                  <a:lnTo>
                    <a:pt x="2932" y="509"/>
                  </a:lnTo>
                  <a:lnTo>
                    <a:pt x="2930" y="517"/>
                  </a:lnTo>
                  <a:lnTo>
                    <a:pt x="2925" y="536"/>
                  </a:lnTo>
                  <a:lnTo>
                    <a:pt x="2920" y="555"/>
                  </a:lnTo>
                  <a:lnTo>
                    <a:pt x="2918" y="574"/>
                  </a:lnTo>
                  <a:lnTo>
                    <a:pt x="2915" y="595"/>
                  </a:lnTo>
                  <a:lnTo>
                    <a:pt x="2915" y="614"/>
                  </a:lnTo>
                  <a:lnTo>
                    <a:pt x="2915" y="633"/>
                  </a:lnTo>
                  <a:lnTo>
                    <a:pt x="2916" y="648"/>
                  </a:lnTo>
                  <a:lnTo>
                    <a:pt x="2919" y="664"/>
                  </a:lnTo>
                  <a:lnTo>
                    <a:pt x="2921" y="680"/>
                  </a:lnTo>
                  <a:lnTo>
                    <a:pt x="2925" y="695"/>
                  </a:lnTo>
                  <a:lnTo>
                    <a:pt x="2929" y="709"/>
                  </a:lnTo>
                  <a:lnTo>
                    <a:pt x="2933" y="722"/>
                  </a:lnTo>
                  <a:lnTo>
                    <a:pt x="2938" y="736"/>
                  </a:lnTo>
                  <a:lnTo>
                    <a:pt x="2944" y="748"/>
                  </a:lnTo>
                  <a:lnTo>
                    <a:pt x="2952" y="760"/>
                  </a:lnTo>
                  <a:lnTo>
                    <a:pt x="2959" y="772"/>
                  </a:lnTo>
                  <a:lnTo>
                    <a:pt x="2966" y="783"/>
                  </a:lnTo>
                  <a:lnTo>
                    <a:pt x="2975" y="794"/>
                  </a:lnTo>
                  <a:lnTo>
                    <a:pt x="2983" y="804"/>
                  </a:lnTo>
                  <a:lnTo>
                    <a:pt x="2993" y="814"/>
                  </a:lnTo>
                  <a:lnTo>
                    <a:pt x="3003" y="823"/>
                  </a:lnTo>
                  <a:lnTo>
                    <a:pt x="3012" y="832"/>
                  </a:lnTo>
                  <a:lnTo>
                    <a:pt x="3023" y="841"/>
                  </a:lnTo>
                  <a:lnTo>
                    <a:pt x="3033" y="849"/>
                  </a:lnTo>
                  <a:lnTo>
                    <a:pt x="3045" y="857"/>
                  </a:lnTo>
                  <a:lnTo>
                    <a:pt x="3056" y="865"/>
                  </a:lnTo>
                  <a:lnTo>
                    <a:pt x="3068" y="872"/>
                  </a:lnTo>
                  <a:lnTo>
                    <a:pt x="3080" y="879"/>
                  </a:lnTo>
                  <a:lnTo>
                    <a:pt x="3092" y="886"/>
                  </a:lnTo>
                  <a:lnTo>
                    <a:pt x="3117" y="898"/>
                  </a:lnTo>
                  <a:lnTo>
                    <a:pt x="3142" y="911"/>
                  </a:lnTo>
                  <a:lnTo>
                    <a:pt x="3169" y="922"/>
                  </a:lnTo>
                  <a:lnTo>
                    <a:pt x="3194" y="931"/>
                  </a:lnTo>
                  <a:lnTo>
                    <a:pt x="3248" y="951"/>
                  </a:lnTo>
                  <a:lnTo>
                    <a:pt x="3297" y="968"/>
                  </a:lnTo>
                  <a:lnTo>
                    <a:pt x="3345" y="985"/>
                  </a:lnTo>
                  <a:lnTo>
                    <a:pt x="3367" y="993"/>
                  </a:lnTo>
                  <a:lnTo>
                    <a:pt x="3387" y="1003"/>
                  </a:lnTo>
                  <a:lnTo>
                    <a:pt x="3407" y="1011"/>
                  </a:lnTo>
                  <a:lnTo>
                    <a:pt x="3415" y="1016"/>
                  </a:lnTo>
                  <a:lnTo>
                    <a:pt x="3424" y="1022"/>
                  </a:lnTo>
                  <a:lnTo>
                    <a:pt x="3431" y="1027"/>
                  </a:lnTo>
                  <a:lnTo>
                    <a:pt x="3438" y="1032"/>
                  </a:lnTo>
                  <a:lnTo>
                    <a:pt x="3446" y="1038"/>
                  </a:lnTo>
                  <a:lnTo>
                    <a:pt x="3452" y="1044"/>
                  </a:lnTo>
                  <a:lnTo>
                    <a:pt x="3456" y="1050"/>
                  </a:lnTo>
                  <a:lnTo>
                    <a:pt x="3461" y="1056"/>
                  </a:lnTo>
                  <a:lnTo>
                    <a:pt x="3465" y="1062"/>
                  </a:lnTo>
                  <a:lnTo>
                    <a:pt x="3469" y="1070"/>
                  </a:lnTo>
                  <a:lnTo>
                    <a:pt x="3471" y="1076"/>
                  </a:lnTo>
                  <a:lnTo>
                    <a:pt x="3473" y="1083"/>
                  </a:lnTo>
                  <a:lnTo>
                    <a:pt x="3475" y="1092"/>
                  </a:lnTo>
                  <a:lnTo>
                    <a:pt x="3475" y="1099"/>
                  </a:lnTo>
                  <a:lnTo>
                    <a:pt x="3475" y="1110"/>
                  </a:lnTo>
                  <a:lnTo>
                    <a:pt x="3472" y="1119"/>
                  </a:lnTo>
                  <a:lnTo>
                    <a:pt x="3469" y="1129"/>
                  </a:lnTo>
                  <a:lnTo>
                    <a:pt x="3464" y="1139"/>
                  </a:lnTo>
                  <a:lnTo>
                    <a:pt x="3458" y="1147"/>
                  </a:lnTo>
                  <a:lnTo>
                    <a:pt x="3450" y="1156"/>
                  </a:lnTo>
                  <a:lnTo>
                    <a:pt x="3442" y="1163"/>
                  </a:lnTo>
                  <a:lnTo>
                    <a:pt x="3432" y="1169"/>
                  </a:lnTo>
                  <a:lnTo>
                    <a:pt x="3422" y="1175"/>
                  </a:lnTo>
                  <a:lnTo>
                    <a:pt x="3410" y="1181"/>
                  </a:lnTo>
                  <a:lnTo>
                    <a:pt x="3404" y="1184"/>
                  </a:lnTo>
                  <a:lnTo>
                    <a:pt x="3398" y="1186"/>
                  </a:lnTo>
                  <a:lnTo>
                    <a:pt x="3386" y="1190"/>
                  </a:lnTo>
                  <a:lnTo>
                    <a:pt x="3372" y="1193"/>
                  </a:lnTo>
                  <a:lnTo>
                    <a:pt x="3358" y="1195"/>
                  </a:lnTo>
                  <a:lnTo>
                    <a:pt x="3342" y="1197"/>
                  </a:lnTo>
                  <a:lnTo>
                    <a:pt x="3328" y="1197"/>
                  </a:lnTo>
                  <a:lnTo>
                    <a:pt x="3305" y="1197"/>
                  </a:lnTo>
                  <a:lnTo>
                    <a:pt x="3283" y="1195"/>
                  </a:lnTo>
                  <a:lnTo>
                    <a:pt x="3261" y="1192"/>
                  </a:lnTo>
                  <a:lnTo>
                    <a:pt x="3239" y="1190"/>
                  </a:lnTo>
                  <a:lnTo>
                    <a:pt x="3217" y="1185"/>
                  </a:lnTo>
                  <a:lnTo>
                    <a:pt x="3197" y="1180"/>
                  </a:lnTo>
                  <a:lnTo>
                    <a:pt x="3175" y="1174"/>
                  </a:lnTo>
                  <a:lnTo>
                    <a:pt x="3154" y="1167"/>
                  </a:lnTo>
                  <a:lnTo>
                    <a:pt x="3134" y="1158"/>
                  </a:lnTo>
                  <a:lnTo>
                    <a:pt x="3114" y="1150"/>
                  </a:lnTo>
                  <a:lnTo>
                    <a:pt x="3095" y="1141"/>
                  </a:lnTo>
                  <a:lnTo>
                    <a:pt x="3077" y="1130"/>
                  </a:lnTo>
                  <a:lnTo>
                    <a:pt x="3058" y="1119"/>
                  </a:lnTo>
                  <a:lnTo>
                    <a:pt x="3041" y="1109"/>
                  </a:lnTo>
                  <a:lnTo>
                    <a:pt x="3026" y="1095"/>
                  </a:lnTo>
                  <a:lnTo>
                    <a:pt x="3010" y="1083"/>
                  </a:lnTo>
                  <a:lnTo>
                    <a:pt x="2859" y="1304"/>
                  </a:lnTo>
                  <a:lnTo>
                    <a:pt x="2873" y="1314"/>
                  </a:lnTo>
                  <a:lnTo>
                    <a:pt x="2886" y="1322"/>
                  </a:lnTo>
                  <a:lnTo>
                    <a:pt x="2913" y="1340"/>
                  </a:lnTo>
                  <a:lnTo>
                    <a:pt x="2939" y="1356"/>
                  </a:lnTo>
                  <a:lnTo>
                    <a:pt x="2953" y="1363"/>
                  </a:lnTo>
                  <a:lnTo>
                    <a:pt x="2967" y="1371"/>
                  </a:lnTo>
                  <a:lnTo>
                    <a:pt x="2995" y="1385"/>
                  </a:lnTo>
                  <a:lnTo>
                    <a:pt x="3010" y="1391"/>
                  </a:lnTo>
                  <a:lnTo>
                    <a:pt x="3024" y="1397"/>
                  </a:lnTo>
                  <a:lnTo>
                    <a:pt x="3054" y="1410"/>
                  </a:lnTo>
                  <a:lnTo>
                    <a:pt x="3068" y="1414"/>
                  </a:lnTo>
                  <a:lnTo>
                    <a:pt x="3084" y="1419"/>
                  </a:lnTo>
                  <a:lnTo>
                    <a:pt x="3113" y="1429"/>
                  </a:lnTo>
                  <a:lnTo>
                    <a:pt x="3143" y="1438"/>
                  </a:lnTo>
                  <a:lnTo>
                    <a:pt x="3174" y="1444"/>
                  </a:lnTo>
                  <a:lnTo>
                    <a:pt x="3204" y="1450"/>
                  </a:lnTo>
                  <a:lnTo>
                    <a:pt x="3234" y="1453"/>
                  </a:lnTo>
                  <a:lnTo>
                    <a:pt x="3249" y="1456"/>
                  </a:lnTo>
                  <a:lnTo>
                    <a:pt x="3265" y="1457"/>
                  </a:lnTo>
                  <a:lnTo>
                    <a:pt x="3279" y="1458"/>
                  </a:lnTo>
                  <a:lnTo>
                    <a:pt x="3295" y="1459"/>
                  </a:lnTo>
                  <a:lnTo>
                    <a:pt x="3325" y="1459"/>
                  </a:lnTo>
                  <a:lnTo>
                    <a:pt x="3347" y="1459"/>
                  </a:lnTo>
                  <a:lnTo>
                    <a:pt x="3370" y="1458"/>
                  </a:lnTo>
                  <a:lnTo>
                    <a:pt x="3392" y="1456"/>
                  </a:lnTo>
                  <a:lnTo>
                    <a:pt x="3414" y="1453"/>
                  </a:lnTo>
                  <a:lnTo>
                    <a:pt x="3436" y="1450"/>
                  </a:lnTo>
                  <a:lnTo>
                    <a:pt x="3458" y="1446"/>
                  </a:lnTo>
                  <a:lnTo>
                    <a:pt x="3478" y="1441"/>
                  </a:lnTo>
                  <a:lnTo>
                    <a:pt x="3499" y="1435"/>
                  </a:lnTo>
                  <a:lnTo>
                    <a:pt x="3520" y="1429"/>
                  </a:lnTo>
                  <a:lnTo>
                    <a:pt x="3529" y="1425"/>
                  </a:lnTo>
                  <a:lnTo>
                    <a:pt x="3539" y="1422"/>
                  </a:lnTo>
                  <a:lnTo>
                    <a:pt x="3558" y="1413"/>
                  </a:lnTo>
                  <a:lnTo>
                    <a:pt x="3578" y="1405"/>
                  </a:lnTo>
                  <a:lnTo>
                    <a:pt x="3596" y="1396"/>
                  </a:lnTo>
                  <a:lnTo>
                    <a:pt x="3613" y="1385"/>
                  </a:lnTo>
                  <a:lnTo>
                    <a:pt x="3630" y="1376"/>
                  </a:lnTo>
                  <a:lnTo>
                    <a:pt x="3646" y="1363"/>
                  </a:lnTo>
                  <a:lnTo>
                    <a:pt x="3662" y="1353"/>
                  </a:lnTo>
                  <a:lnTo>
                    <a:pt x="3676" y="1339"/>
                  </a:lnTo>
                  <a:lnTo>
                    <a:pt x="3691" y="1326"/>
                  </a:lnTo>
                  <a:lnTo>
                    <a:pt x="3704" y="1312"/>
                  </a:lnTo>
                  <a:lnTo>
                    <a:pt x="3716" y="1298"/>
                  </a:lnTo>
                  <a:lnTo>
                    <a:pt x="3727" y="1283"/>
                  </a:lnTo>
                  <a:lnTo>
                    <a:pt x="3738" y="1268"/>
                  </a:lnTo>
                  <a:lnTo>
                    <a:pt x="3743" y="1259"/>
                  </a:lnTo>
                  <a:lnTo>
                    <a:pt x="3748" y="1252"/>
                  </a:lnTo>
                  <a:lnTo>
                    <a:pt x="3756" y="1235"/>
                  </a:lnTo>
                  <a:lnTo>
                    <a:pt x="3764" y="1217"/>
                  </a:lnTo>
                  <a:lnTo>
                    <a:pt x="3767" y="1208"/>
                  </a:lnTo>
                  <a:lnTo>
                    <a:pt x="3770" y="1200"/>
                  </a:lnTo>
                  <a:lnTo>
                    <a:pt x="3776" y="1181"/>
                  </a:lnTo>
                  <a:lnTo>
                    <a:pt x="3779" y="1162"/>
                  </a:lnTo>
                  <a:lnTo>
                    <a:pt x="3783" y="1143"/>
                  </a:lnTo>
                  <a:lnTo>
                    <a:pt x="3784" y="1122"/>
                  </a:lnTo>
                  <a:lnTo>
                    <a:pt x="3785" y="1101"/>
                  </a:lnTo>
                  <a:lnTo>
                    <a:pt x="3785" y="1083"/>
                  </a:lnTo>
                  <a:lnTo>
                    <a:pt x="3784" y="1066"/>
                  </a:lnTo>
                  <a:lnTo>
                    <a:pt x="3782" y="1048"/>
                  </a:lnTo>
                  <a:lnTo>
                    <a:pt x="3779" y="1032"/>
                  </a:lnTo>
                  <a:lnTo>
                    <a:pt x="3776" y="1016"/>
                  </a:lnTo>
                  <a:lnTo>
                    <a:pt x="3772" y="1000"/>
                  </a:lnTo>
                  <a:lnTo>
                    <a:pt x="3767" y="986"/>
                  </a:lnTo>
                  <a:lnTo>
                    <a:pt x="3761" y="971"/>
                  </a:lnTo>
                  <a:lnTo>
                    <a:pt x="3755" y="958"/>
                  </a:lnTo>
                  <a:lnTo>
                    <a:pt x="3749" y="945"/>
                  </a:lnTo>
                  <a:lnTo>
                    <a:pt x="3742" y="932"/>
                  </a:lnTo>
                  <a:lnTo>
                    <a:pt x="3733" y="920"/>
                  </a:lnTo>
                  <a:lnTo>
                    <a:pt x="3726" y="908"/>
                  </a:lnTo>
                  <a:lnTo>
                    <a:pt x="3716" y="897"/>
                  </a:lnTo>
                  <a:lnTo>
                    <a:pt x="3708" y="888"/>
                  </a:lnTo>
                  <a:lnTo>
                    <a:pt x="3698" y="877"/>
                  </a:lnTo>
                  <a:lnTo>
                    <a:pt x="3687" y="867"/>
                  </a:lnTo>
                  <a:lnTo>
                    <a:pt x="3677" y="857"/>
                  </a:lnTo>
                  <a:lnTo>
                    <a:pt x="3666" y="849"/>
                  </a:lnTo>
                  <a:lnTo>
                    <a:pt x="3656" y="840"/>
                  </a:lnTo>
                  <a:lnTo>
                    <a:pt x="3632" y="824"/>
                  </a:lnTo>
                  <a:lnTo>
                    <a:pt x="3620" y="817"/>
                  </a:lnTo>
                  <a:lnTo>
                    <a:pt x="3608" y="810"/>
                  </a:lnTo>
                  <a:lnTo>
                    <a:pt x="3583" y="797"/>
                  </a:lnTo>
                  <a:lnTo>
                    <a:pt x="3557" y="784"/>
                  </a:lnTo>
                  <a:lnTo>
                    <a:pt x="3532" y="772"/>
                  </a:lnTo>
                  <a:lnTo>
                    <a:pt x="3505" y="763"/>
                  </a:lnTo>
                  <a:lnTo>
                    <a:pt x="3478" y="752"/>
                  </a:lnTo>
                  <a:lnTo>
                    <a:pt x="3453" y="743"/>
                  </a:lnTo>
                  <a:lnTo>
                    <a:pt x="3402" y="726"/>
                  </a:lnTo>
                  <a:lnTo>
                    <a:pt x="3355" y="710"/>
                  </a:lnTo>
                  <a:lnTo>
                    <a:pt x="3333" y="702"/>
                  </a:lnTo>
                  <a:lnTo>
                    <a:pt x="3312" y="695"/>
                  </a:lnTo>
                  <a:lnTo>
                    <a:pt x="3294" y="686"/>
                  </a:lnTo>
                  <a:lnTo>
                    <a:pt x="3284" y="681"/>
                  </a:lnTo>
                  <a:lnTo>
                    <a:pt x="3277" y="676"/>
                  </a:lnTo>
                  <a:lnTo>
                    <a:pt x="3261" y="668"/>
                  </a:lnTo>
                  <a:lnTo>
                    <a:pt x="3255" y="663"/>
                  </a:lnTo>
                  <a:lnTo>
                    <a:pt x="3249" y="658"/>
                  </a:lnTo>
                  <a:lnTo>
                    <a:pt x="3243" y="653"/>
                  </a:lnTo>
                  <a:lnTo>
                    <a:pt x="3238" y="647"/>
                  </a:lnTo>
                  <a:lnTo>
                    <a:pt x="3234" y="642"/>
                  </a:lnTo>
                  <a:lnTo>
                    <a:pt x="3231" y="636"/>
                  </a:lnTo>
                  <a:lnTo>
                    <a:pt x="3228" y="630"/>
                  </a:lnTo>
                  <a:lnTo>
                    <a:pt x="3226" y="624"/>
                  </a:lnTo>
                  <a:lnTo>
                    <a:pt x="3225" y="617"/>
                  </a:lnTo>
                  <a:lnTo>
                    <a:pt x="3225" y="610"/>
                  </a:lnTo>
                  <a:close/>
                  <a:moveTo>
                    <a:pt x="2472" y="1435"/>
                  </a:moveTo>
                  <a:lnTo>
                    <a:pt x="2771" y="1435"/>
                  </a:lnTo>
                  <a:lnTo>
                    <a:pt x="2771" y="856"/>
                  </a:lnTo>
                  <a:lnTo>
                    <a:pt x="2771" y="278"/>
                  </a:lnTo>
                  <a:lnTo>
                    <a:pt x="2472" y="278"/>
                  </a:lnTo>
                  <a:lnTo>
                    <a:pt x="2472" y="372"/>
                  </a:lnTo>
                  <a:lnTo>
                    <a:pt x="2455" y="358"/>
                  </a:lnTo>
                  <a:lnTo>
                    <a:pt x="2437" y="345"/>
                  </a:lnTo>
                  <a:lnTo>
                    <a:pt x="2419" y="333"/>
                  </a:lnTo>
                  <a:lnTo>
                    <a:pt x="2399" y="322"/>
                  </a:lnTo>
                  <a:lnTo>
                    <a:pt x="2380" y="312"/>
                  </a:lnTo>
                  <a:lnTo>
                    <a:pt x="2361" y="302"/>
                  </a:lnTo>
                  <a:lnTo>
                    <a:pt x="2340" y="293"/>
                  </a:lnTo>
                  <a:lnTo>
                    <a:pt x="2318" y="285"/>
                  </a:lnTo>
                  <a:lnTo>
                    <a:pt x="2296" y="278"/>
                  </a:lnTo>
                  <a:lnTo>
                    <a:pt x="2274" y="272"/>
                  </a:lnTo>
                  <a:lnTo>
                    <a:pt x="2253" y="267"/>
                  </a:lnTo>
                  <a:lnTo>
                    <a:pt x="2229" y="262"/>
                  </a:lnTo>
                  <a:lnTo>
                    <a:pt x="2206" y="259"/>
                  </a:lnTo>
                  <a:lnTo>
                    <a:pt x="2182" y="256"/>
                  </a:lnTo>
                  <a:lnTo>
                    <a:pt x="2158" y="255"/>
                  </a:lnTo>
                  <a:lnTo>
                    <a:pt x="2134" y="255"/>
                  </a:lnTo>
                  <a:lnTo>
                    <a:pt x="2104" y="255"/>
                  </a:lnTo>
                  <a:lnTo>
                    <a:pt x="2075" y="258"/>
                  </a:lnTo>
                  <a:lnTo>
                    <a:pt x="2061" y="259"/>
                  </a:lnTo>
                  <a:lnTo>
                    <a:pt x="2047" y="261"/>
                  </a:lnTo>
                  <a:lnTo>
                    <a:pt x="2018" y="266"/>
                  </a:lnTo>
                  <a:lnTo>
                    <a:pt x="2005" y="270"/>
                  </a:lnTo>
                  <a:lnTo>
                    <a:pt x="1992" y="273"/>
                  </a:lnTo>
                  <a:lnTo>
                    <a:pt x="1965" y="281"/>
                  </a:lnTo>
                  <a:lnTo>
                    <a:pt x="1952" y="285"/>
                  </a:lnTo>
                  <a:lnTo>
                    <a:pt x="1938" y="290"/>
                  </a:lnTo>
                  <a:lnTo>
                    <a:pt x="1913" y="301"/>
                  </a:lnTo>
                  <a:lnTo>
                    <a:pt x="1899" y="307"/>
                  </a:lnTo>
                  <a:lnTo>
                    <a:pt x="1887" y="313"/>
                  </a:lnTo>
                  <a:lnTo>
                    <a:pt x="1863" y="325"/>
                  </a:lnTo>
                  <a:lnTo>
                    <a:pt x="1839" y="340"/>
                  </a:lnTo>
                  <a:lnTo>
                    <a:pt x="1827" y="347"/>
                  </a:lnTo>
                  <a:lnTo>
                    <a:pt x="1816" y="356"/>
                  </a:lnTo>
                  <a:lnTo>
                    <a:pt x="1794" y="372"/>
                  </a:lnTo>
                  <a:lnTo>
                    <a:pt x="1772" y="390"/>
                  </a:lnTo>
                  <a:lnTo>
                    <a:pt x="1751" y="409"/>
                  </a:lnTo>
                  <a:lnTo>
                    <a:pt x="1732" y="429"/>
                  </a:lnTo>
                  <a:lnTo>
                    <a:pt x="1722" y="438"/>
                  </a:lnTo>
                  <a:lnTo>
                    <a:pt x="1712" y="449"/>
                  </a:lnTo>
                  <a:lnTo>
                    <a:pt x="1704" y="460"/>
                  </a:lnTo>
                  <a:lnTo>
                    <a:pt x="1695" y="471"/>
                  </a:lnTo>
                  <a:lnTo>
                    <a:pt x="1687" y="482"/>
                  </a:lnTo>
                  <a:lnTo>
                    <a:pt x="1678" y="494"/>
                  </a:lnTo>
                  <a:lnTo>
                    <a:pt x="1663" y="517"/>
                  </a:lnTo>
                  <a:lnTo>
                    <a:pt x="1648" y="542"/>
                  </a:lnTo>
                  <a:lnTo>
                    <a:pt x="1641" y="554"/>
                  </a:lnTo>
                  <a:lnTo>
                    <a:pt x="1635" y="567"/>
                  </a:lnTo>
                  <a:lnTo>
                    <a:pt x="1621" y="593"/>
                  </a:lnTo>
                  <a:lnTo>
                    <a:pt x="1611" y="620"/>
                  </a:lnTo>
                  <a:lnTo>
                    <a:pt x="1606" y="634"/>
                  </a:lnTo>
                  <a:lnTo>
                    <a:pt x="1601" y="647"/>
                  </a:lnTo>
                  <a:lnTo>
                    <a:pt x="1591" y="676"/>
                  </a:lnTo>
                  <a:lnTo>
                    <a:pt x="1584" y="704"/>
                  </a:lnTo>
                  <a:lnTo>
                    <a:pt x="1578" y="735"/>
                  </a:lnTo>
                  <a:lnTo>
                    <a:pt x="1575" y="749"/>
                  </a:lnTo>
                  <a:lnTo>
                    <a:pt x="1573" y="765"/>
                  </a:lnTo>
                  <a:lnTo>
                    <a:pt x="1570" y="780"/>
                  </a:lnTo>
                  <a:lnTo>
                    <a:pt x="1569" y="795"/>
                  </a:lnTo>
                  <a:lnTo>
                    <a:pt x="1568" y="811"/>
                  </a:lnTo>
                  <a:lnTo>
                    <a:pt x="1567" y="827"/>
                  </a:lnTo>
                  <a:lnTo>
                    <a:pt x="1566" y="843"/>
                  </a:lnTo>
                  <a:lnTo>
                    <a:pt x="1566" y="858"/>
                  </a:lnTo>
                  <a:lnTo>
                    <a:pt x="1567" y="888"/>
                  </a:lnTo>
                  <a:lnTo>
                    <a:pt x="1568" y="917"/>
                  </a:lnTo>
                  <a:lnTo>
                    <a:pt x="1570" y="931"/>
                  </a:lnTo>
                  <a:lnTo>
                    <a:pt x="1572" y="945"/>
                  </a:lnTo>
                  <a:lnTo>
                    <a:pt x="1577" y="974"/>
                  </a:lnTo>
                  <a:lnTo>
                    <a:pt x="1583" y="1000"/>
                  </a:lnTo>
                  <a:lnTo>
                    <a:pt x="1585" y="1015"/>
                  </a:lnTo>
                  <a:lnTo>
                    <a:pt x="1589" y="1028"/>
                  </a:lnTo>
                  <a:lnTo>
                    <a:pt x="1597" y="1055"/>
                  </a:lnTo>
                  <a:lnTo>
                    <a:pt x="1606" y="1081"/>
                  </a:lnTo>
                  <a:lnTo>
                    <a:pt x="1617" y="1106"/>
                  </a:lnTo>
                  <a:lnTo>
                    <a:pt x="1628" y="1130"/>
                  </a:lnTo>
                  <a:lnTo>
                    <a:pt x="1640" y="1155"/>
                  </a:lnTo>
                  <a:lnTo>
                    <a:pt x="1653" y="1179"/>
                  </a:lnTo>
                  <a:lnTo>
                    <a:pt x="1666" y="1201"/>
                  </a:lnTo>
                  <a:lnTo>
                    <a:pt x="1681" y="1223"/>
                  </a:lnTo>
                  <a:lnTo>
                    <a:pt x="1689" y="1234"/>
                  </a:lnTo>
                  <a:lnTo>
                    <a:pt x="1698" y="1243"/>
                  </a:lnTo>
                  <a:lnTo>
                    <a:pt x="1705" y="1254"/>
                  </a:lnTo>
                  <a:lnTo>
                    <a:pt x="1714" y="1264"/>
                  </a:lnTo>
                  <a:lnTo>
                    <a:pt x="1723" y="1275"/>
                  </a:lnTo>
                  <a:lnTo>
                    <a:pt x="1734" y="1286"/>
                  </a:lnTo>
                  <a:lnTo>
                    <a:pt x="1755" y="1306"/>
                  </a:lnTo>
                  <a:lnTo>
                    <a:pt x="1778" y="1326"/>
                  </a:lnTo>
                  <a:lnTo>
                    <a:pt x="1789" y="1336"/>
                  </a:lnTo>
                  <a:lnTo>
                    <a:pt x="1801" y="1345"/>
                  </a:lnTo>
                  <a:lnTo>
                    <a:pt x="1813" y="1354"/>
                  </a:lnTo>
                  <a:lnTo>
                    <a:pt x="1827" y="1362"/>
                  </a:lnTo>
                  <a:lnTo>
                    <a:pt x="1852" y="1378"/>
                  </a:lnTo>
                  <a:lnTo>
                    <a:pt x="1879" y="1393"/>
                  </a:lnTo>
                  <a:lnTo>
                    <a:pt x="1892" y="1400"/>
                  </a:lnTo>
                  <a:lnTo>
                    <a:pt x="1907" y="1406"/>
                  </a:lnTo>
                  <a:lnTo>
                    <a:pt x="1935" y="1418"/>
                  </a:lnTo>
                  <a:lnTo>
                    <a:pt x="1964" y="1429"/>
                  </a:lnTo>
                  <a:lnTo>
                    <a:pt x="1978" y="1434"/>
                  </a:lnTo>
                  <a:lnTo>
                    <a:pt x="1994" y="1439"/>
                  </a:lnTo>
                  <a:lnTo>
                    <a:pt x="2024" y="1446"/>
                  </a:lnTo>
                  <a:lnTo>
                    <a:pt x="2055" y="1452"/>
                  </a:lnTo>
                  <a:lnTo>
                    <a:pt x="2070" y="1455"/>
                  </a:lnTo>
                  <a:lnTo>
                    <a:pt x="2086" y="1456"/>
                  </a:lnTo>
                  <a:lnTo>
                    <a:pt x="2118" y="1458"/>
                  </a:lnTo>
                  <a:lnTo>
                    <a:pt x="2151" y="1459"/>
                  </a:lnTo>
                  <a:lnTo>
                    <a:pt x="2172" y="1459"/>
                  </a:lnTo>
                  <a:lnTo>
                    <a:pt x="2194" y="1458"/>
                  </a:lnTo>
                  <a:lnTo>
                    <a:pt x="2215" y="1456"/>
                  </a:lnTo>
                  <a:lnTo>
                    <a:pt x="2237" y="1453"/>
                  </a:lnTo>
                  <a:lnTo>
                    <a:pt x="2257" y="1448"/>
                  </a:lnTo>
                  <a:lnTo>
                    <a:pt x="2278" y="1444"/>
                  </a:lnTo>
                  <a:lnTo>
                    <a:pt x="2299" y="1439"/>
                  </a:lnTo>
                  <a:lnTo>
                    <a:pt x="2319" y="1431"/>
                  </a:lnTo>
                  <a:lnTo>
                    <a:pt x="2340" y="1424"/>
                  </a:lnTo>
                  <a:lnTo>
                    <a:pt x="2359" y="1416"/>
                  </a:lnTo>
                  <a:lnTo>
                    <a:pt x="2379" y="1406"/>
                  </a:lnTo>
                  <a:lnTo>
                    <a:pt x="2398" y="1395"/>
                  </a:lnTo>
                  <a:lnTo>
                    <a:pt x="2418" y="1384"/>
                  </a:lnTo>
                  <a:lnTo>
                    <a:pt x="2436" y="1371"/>
                  </a:lnTo>
                  <a:lnTo>
                    <a:pt x="2454" y="1357"/>
                  </a:lnTo>
                  <a:lnTo>
                    <a:pt x="2472" y="1343"/>
                  </a:lnTo>
                  <a:lnTo>
                    <a:pt x="2472" y="1435"/>
                  </a:lnTo>
                  <a:close/>
                  <a:moveTo>
                    <a:pt x="2460" y="1030"/>
                  </a:moveTo>
                  <a:lnTo>
                    <a:pt x="2449" y="1045"/>
                  </a:lnTo>
                  <a:lnTo>
                    <a:pt x="2436" y="1061"/>
                  </a:lnTo>
                  <a:lnTo>
                    <a:pt x="2430" y="1068"/>
                  </a:lnTo>
                  <a:lnTo>
                    <a:pt x="2422" y="1076"/>
                  </a:lnTo>
                  <a:lnTo>
                    <a:pt x="2415" y="1082"/>
                  </a:lnTo>
                  <a:lnTo>
                    <a:pt x="2408" y="1089"/>
                  </a:lnTo>
                  <a:lnTo>
                    <a:pt x="2393" y="1101"/>
                  </a:lnTo>
                  <a:lnTo>
                    <a:pt x="2376" y="1113"/>
                  </a:lnTo>
                  <a:lnTo>
                    <a:pt x="2361" y="1124"/>
                  </a:lnTo>
                  <a:lnTo>
                    <a:pt x="2342" y="1134"/>
                  </a:lnTo>
                  <a:lnTo>
                    <a:pt x="2324" y="1143"/>
                  </a:lnTo>
                  <a:lnTo>
                    <a:pt x="2306" y="1151"/>
                  </a:lnTo>
                  <a:lnTo>
                    <a:pt x="2287" y="1157"/>
                  </a:lnTo>
                  <a:lnTo>
                    <a:pt x="2266" y="1163"/>
                  </a:lnTo>
                  <a:lnTo>
                    <a:pt x="2245" y="1167"/>
                  </a:lnTo>
                  <a:lnTo>
                    <a:pt x="2225" y="1170"/>
                  </a:lnTo>
                  <a:lnTo>
                    <a:pt x="2203" y="1173"/>
                  </a:lnTo>
                  <a:lnTo>
                    <a:pt x="2181" y="1173"/>
                  </a:lnTo>
                  <a:lnTo>
                    <a:pt x="2165" y="1173"/>
                  </a:lnTo>
                  <a:lnTo>
                    <a:pt x="2149" y="1172"/>
                  </a:lnTo>
                  <a:lnTo>
                    <a:pt x="2134" y="1169"/>
                  </a:lnTo>
                  <a:lnTo>
                    <a:pt x="2118" y="1167"/>
                  </a:lnTo>
                  <a:lnTo>
                    <a:pt x="2103" y="1163"/>
                  </a:lnTo>
                  <a:lnTo>
                    <a:pt x="2089" y="1160"/>
                  </a:lnTo>
                  <a:lnTo>
                    <a:pt x="2074" y="1155"/>
                  </a:lnTo>
                  <a:lnTo>
                    <a:pt x="2061" y="1150"/>
                  </a:lnTo>
                  <a:lnTo>
                    <a:pt x="2046" y="1144"/>
                  </a:lnTo>
                  <a:lnTo>
                    <a:pt x="2033" y="1136"/>
                  </a:lnTo>
                  <a:lnTo>
                    <a:pt x="2021" y="1129"/>
                  </a:lnTo>
                  <a:lnTo>
                    <a:pt x="2009" y="1122"/>
                  </a:lnTo>
                  <a:lnTo>
                    <a:pt x="1996" y="1113"/>
                  </a:lnTo>
                  <a:lnTo>
                    <a:pt x="1984" y="1104"/>
                  </a:lnTo>
                  <a:lnTo>
                    <a:pt x="1973" y="1094"/>
                  </a:lnTo>
                  <a:lnTo>
                    <a:pt x="1964" y="1084"/>
                  </a:lnTo>
                  <a:lnTo>
                    <a:pt x="1954" y="1073"/>
                  </a:lnTo>
                  <a:lnTo>
                    <a:pt x="1944" y="1061"/>
                  </a:lnTo>
                  <a:lnTo>
                    <a:pt x="1935" y="1050"/>
                  </a:lnTo>
                  <a:lnTo>
                    <a:pt x="1927" y="1038"/>
                  </a:lnTo>
                  <a:lnTo>
                    <a:pt x="1919" y="1025"/>
                  </a:lnTo>
                  <a:lnTo>
                    <a:pt x="1911" y="1011"/>
                  </a:lnTo>
                  <a:lnTo>
                    <a:pt x="1905" y="998"/>
                  </a:lnTo>
                  <a:lnTo>
                    <a:pt x="1899" y="983"/>
                  </a:lnTo>
                  <a:lnTo>
                    <a:pt x="1895" y="970"/>
                  </a:lnTo>
                  <a:lnTo>
                    <a:pt x="1892" y="962"/>
                  </a:lnTo>
                  <a:lnTo>
                    <a:pt x="1890" y="954"/>
                  </a:lnTo>
                  <a:lnTo>
                    <a:pt x="1885" y="940"/>
                  </a:lnTo>
                  <a:lnTo>
                    <a:pt x="1882" y="924"/>
                  </a:lnTo>
                  <a:lnTo>
                    <a:pt x="1880" y="908"/>
                  </a:lnTo>
                  <a:lnTo>
                    <a:pt x="1878" y="891"/>
                  </a:lnTo>
                  <a:lnTo>
                    <a:pt x="1876" y="875"/>
                  </a:lnTo>
                  <a:lnTo>
                    <a:pt x="1876" y="858"/>
                  </a:lnTo>
                  <a:lnTo>
                    <a:pt x="1876" y="843"/>
                  </a:lnTo>
                  <a:lnTo>
                    <a:pt x="1878" y="827"/>
                  </a:lnTo>
                  <a:lnTo>
                    <a:pt x="1879" y="812"/>
                  </a:lnTo>
                  <a:lnTo>
                    <a:pt x="1881" y="797"/>
                  </a:lnTo>
                  <a:lnTo>
                    <a:pt x="1885" y="782"/>
                  </a:lnTo>
                  <a:lnTo>
                    <a:pt x="1888" y="767"/>
                  </a:lnTo>
                  <a:lnTo>
                    <a:pt x="1892" y="753"/>
                  </a:lnTo>
                  <a:lnTo>
                    <a:pt x="1897" y="738"/>
                  </a:lnTo>
                  <a:lnTo>
                    <a:pt x="1903" y="725"/>
                  </a:lnTo>
                  <a:lnTo>
                    <a:pt x="1909" y="710"/>
                  </a:lnTo>
                  <a:lnTo>
                    <a:pt x="1915" y="697"/>
                  </a:lnTo>
                  <a:lnTo>
                    <a:pt x="1922" y="685"/>
                  </a:lnTo>
                  <a:lnTo>
                    <a:pt x="1931" y="671"/>
                  </a:lnTo>
                  <a:lnTo>
                    <a:pt x="1938" y="659"/>
                  </a:lnTo>
                  <a:lnTo>
                    <a:pt x="1948" y="648"/>
                  </a:lnTo>
                  <a:lnTo>
                    <a:pt x="1958" y="637"/>
                  </a:lnTo>
                  <a:lnTo>
                    <a:pt x="1967" y="627"/>
                  </a:lnTo>
                  <a:lnTo>
                    <a:pt x="1977" y="616"/>
                  </a:lnTo>
                  <a:lnTo>
                    <a:pt x="1989" y="606"/>
                  </a:lnTo>
                  <a:lnTo>
                    <a:pt x="2000" y="597"/>
                  </a:lnTo>
                  <a:lnTo>
                    <a:pt x="2012" y="589"/>
                  </a:lnTo>
                  <a:lnTo>
                    <a:pt x="2024" y="580"/>
                  </a:lnTo>
                  <a:lnTo>
                    <a:pt x="2038" y="573"/>
                  </a:lnTo>
                  <a:lnTo>
                    <a:pt x="2051" y="567"/>
                  </a:lnTo>
                  <a:lnTo>
                    <a:pt x="2064" y="561"/>
                  </a:lnTo>
                  <a:lnTo>
                    <a:pt x="2079" y="556"/>
                  </a:lnTo>
                  <a:lnTo>
                    <a:pt x="2094" y="551"/>
                  </a:lnTo>
                  <a:lnTo>
                    <a:pt x="2102" y="550"/>
                  </a:lnTo>
                  <a:lnTo>
                    <a:pt x="2109" y="548"/>
                  </a:lnTo>
                  <a:lnTo>
                    <a:pt x="2125" y="545"/>
                  </a:lnTo>
                  <a:lnTo>
                    <a:pt x="2141" y="543"/>
                  </a:lnTo>
                  <a:lnTo>
                    <a:pt x="2158" y="542"/>
                  </a:lnTo>
                  <a:lnTo>
                    <a:pt x="2174" y="540"/>
                  </a:lnTo>
                  <a:lnTo>
                    <a:pt x="2197" y="542"/>
                  </a:lnTo>
                  <a:lnTo>
                    <a:pt x="2219" y="544"/>
                  </a:lnTo>
                  <a:lnTo>
                    <a:pt x="2228" y="545"/>
                  </a:lnTo>
                  <a:lnTo>
                    <a:pt x="2239" y="546"/>
                  </a:lnTo>
                  <a:lnTo>
                    <a:pt x="2260" y="551"/>
                  </a:lnTo>
                  <a:lnTo>
                    <a:pt x="2280" y="557"/>
                  </a:lnTo>
                  <a:lnTo>
                    <a:pt x="2300" y="563"/>
                  </a:lnTo>
                  <a:lnTo>
                    <a:pt x="2319" y="572"/>
                  </a:lnTo>
                  <a:lnTo>
                    <a:pt x="2337" y="580"/>
                  </a:lnTo>
                  <a:lnTo>
                    <a:pt x="2347" y="585"/>
                  </a:lnTo>
                  <a:lnTo>
                    <a:pt x="2356" y="590"/>
                  </a:lnTo>
                  <a:lnTo>
                    <a:pt x="2373" y="601"/>
                  </a:lnTo>
                  <a:lnTo>
                    <a:pt x="2381" y="607"/>
                  </a:lnTo>
                  <a:lnTo>
                    <a:pt x="2390" y="613"/>
                  </a:lnTo>
                  <a:lnTo>
                    <a:pt x="2397" y="619"/>
                  </a:lnTo>
                  <a:lnTo>
                    <a:pt x="2405" y="625"/>
                  </a:lnTo>
                  <a:lnTo>
                    <a:pt x="2413" y="633"/>
                  </a:lnTo>
                  <a:lnTo>
                    <a:pt x="2420" y="639"/>
                  </a:lnTo>
                  <a:lnTo>
                    <a:pt x="2435" y="653"/>
                  </a:lnTo>
                  <a:lnTo>
                    <a:pt x="2448" y="668"/>
                  </a:lnTo>
                  <a:lnTo>
                    <a:pt x="2460" y="684"/>
                  </a:lnTo>
                  <a:lnTo>
                    <a:pt x="2460" y="1030"/>
                  </a:lnTo>
                  <a:close/>
                  <a:moveTo>
                    <a:pt x="1225" y="1435"/>
                  </a:moveTo>
                  <a:lnTo>
                    <a:pt x="1465" y="1435"/>
                  </a:lnTo>
                  <a:lnTo>
                    <a:pt x="1465" y="800"/>
                  </a:lnTo>
                  <a:lnTo>
                    <a:pt x="856" y="800"/>
                  </a:lnTo>
                  <a:lnTo>
                    <a:pt x="856" y="1058"/>
                  </a:lnTo>
                  <a:lnTo>
                    <a:pt x="1092" y="1028"/>
                  </a:lnTo>
                  <a:lnTo>
                    <a:pt x="1075" y="1044"/>
                  </a:lnTo>
                  <a:lnTo>
                    <a:pt x="1058" y="1060"/>
                  </a:lnTo>
                  <a:lnTo>
                    <a:pt x="1049" y="1067"/>
                  </a:lnTo>
                  <a:lnTo>
                    <a:pt x="1040" y="1075"/>
                  </a:lnTo>
                  <a:lnTo>
                    <a:pt x="1022" y="1089"/>
                  </a:lnTo>
                  <a:lnTo>
                    <a:pt x="1002" y="1101"/>
                  </a:lnTo>
                  <a:lnTo>
                    <a:pt x="982" y="1113"/>
                  </a:lnTo>
                  <a:lnTo>
                    <a:pt x="972" y="1119"/>
                  </a:lnTo>
                  <a:lnTo>
                    <a:pt x="961" y="1126"/>
                  </a:lnTo>
                  <a:lnTo>
                    <a:pt x="941" y="1135"/>
                  </a:lnTo>
                  <a:lnTo>
                    <a:pt x="919" y="1145"/>
                  </a:lnTo>
                  <a:lnTo>
                    <a:pt x="908" y="1150"/>
                  </a:lnTo>
                  <a:lnTo>
                    <a:pt x="897" y="1153"/>
                  </a:lnTo>
                  <a:lnTo>
                    <a:pt x="874" y="1161"/>
                  </a:lnTo>
                  <a:lnTo>
                    <a:pt x="850" y="1167"/>
                  </a:lnTo>
                  <a:lnTo>
                    <a:pt x="825" y="1172"/>
                  </a:lnTo>
                  <a:lnTo>
                    <a:pt x="813" y="1173"/>
                  </a:lnTo>
                  <a:lnTo>
                    <a:pt x="800" y="1175"/>
                  </a:lnTo>
                  <a:lnTo>
                    <a:pt x="774" y="1177"/>
                  </a:lnTo>
                  <a:lnTo>
                    <a:pt x="761" y="1178"/>
                  </a:lnTo>
                  <a:lnTo>
                    <a:pt x="748" y="1178"/>
                  </a:lnTo>
                  <a:lnTo>
                    <a:pt x="723" y="1178"/>
                  </a:lnTo>
                  <a:lnTo>
                    <a:pt x="700" y="1175"/>
                  </a:lnTo>
                  <a:lnTo>
                    <a:pt x="677" y="1173"/>
                  </a:lnTo>
                  <a:lnTo>
                    <a:pt x="654" y="1168"/>
                  </a:lnTo>
                  <a:lnTo>
                    <a:pt x="632" y="1163"/>
                  </a:lnTo>
                  <a:lnTo>
                    <a:pt x="623" y="1161"/>
                  </a:lnTo>
                  <a:lnTo>
                    <a:pt x="612" y="1157"/>
                  </a:lnTo>
                  <a:lnTo>
                    <a:pt x="601" y="1153"/>
                  </a:lnTo>
                  <a:lnTo>
                    <a:pt x="591" y="1150"/>
                  </a:lnTo>
                  <a:lnTo>
                    <a:pt x="570" y="1141"/>
                  </a:lnTo>
                  <a:lnTo>
                    <a:pt x="551" y="1132"/>
                  </a:lnTo>
                  <a:lnTo>
                    <a:pt x="533" y="1122"/>
                  </a:lnTo>
                  <a:lnTo>
                    <a:pt x="515" y="1111"/>
                  </a:lnTo>
                  <a:lnTo>
                    <a:pt x="496" y="1099"/>
                  </a:lnTo>
                  <a:lnTo>
                    <a:pt x="479" y="1087"/>
                  </a:lnTo>
                  <a:lnTo>
                    <a:pt x="472" y="1079"/>
                  </a:lnTo>
                  <a:lnTo>
                    <a:pt x="464" y="1072"/>
                  </a:lnTo>
                  <a:lnTo>
                    <a:pt x="448" y="1059"/>
                  </a:lnTo>
                  <a:lnTo>
                    <a:pt x="433" y="1043"/>
                  </a:lnTo>
                  <a:lnTo>
                    <a:pt x="420" y="1027"/>
                  </a:lnTo>
                  <a:lnTo>
                    <a:pt x="407" y="1010"/>
                  </a:lnTo>
                  <a:lnTo>
                    <a:pt x="394" y="993"/>
                  </a:lnTo>
                  <a:lnTo>
                    <a:pt x="384" y="976"/>
                  </a:lnTo>
                  <a:lnTo>
                    <a:pt x="373" y="958"/>
                  </a:lnTo>
                  <a:lnTo>
                    <a:pt x="363" y="939"/>
                  </a:lnTo>
                  <a:lnTo>
                    <a:pt x="353" y="919"/>
                  </a:lnTo>
                  <a:lnTo>
                    <a:pt x="346" y="900"/>
                  </a:lnTo>
                  <a:lnTo>
                    <a:pt x="339" y="879"/>
                  </a:lnTo>
                  <a:lnTo>
                    <a:pt x="333" y="858"/>
                  </a:lnTo>
                  <a:lnTo>
                    <a:pt x="326" y="837"/>
                  </a:lnTo>
                  <a:lnTo>
                    <a:pt x="323" y="816"/>
                  </a:lnTo>
                  <a:lnTo>
                    <a:pt x="319" y="794"/>
                  </a:lnTo>
                  <a:lnTo>
                    <a:pt x="317" y="772"/>
                  </a:lnTo>
                  <a:lnTo>
                    <a:pt x="316" y="749"/>
                  </a:lnTo>
                  <a:lnTo>
                    <a:pt x="314" y="727"/>
                  </a:lnTo>
                  <a:lnTo>
                    <a:pt x="316" y="705"/>
                  </a:lnTo>
                  <a:lnTo>
                    <a:pt x="317" y="684"/>
                  </a:lnTo>
                  <a:lnTo>
                    <a:pt x="319" y="663"/>
                  </a:lnTo>
                  <a:lnTo>
                    <a:pt x="323" y="641"/>
                  </a:lnTo>
                  <a:lnTo>
                    <a:pt x="328" y="622"/>
                  </a:lnTo>
                  <a:lnTo>
                    <a:pt x="334" y="601"/>
                  </a:lnTo>
                  <a:lnTo>
                    <a:pt x="340" y="582"/>
                  </a:lnTo>
                  <a:lnTo>
                    <a:pt x="347" y="562"/>
                  </a:lnTo>
                  <a:lnTo>
                    <a:pt x="356" y="543"/>
                  </a:lnTo>
                  <a:lnTo>
                    <a:pt x="365" y="525"/>
                  </a:lnTo>
                  <a:lnTo>
                    <a:pt x="375" y="506"/>
                  </a:lnTo>
                  <a:lnTo>
                    <a:pt x="386" y="489"/>
                  </a:lnTo>
                  <a:lnTo>
                    <a:pt x="398" y="472"/>
                  </a:lnTo>
                  <a:lnTo>
                    <a:pt x="410" y="455"/>
                  </a:lnTo>
                  <a:lnTo>
                    <a:pt x="424" y="440"/>
                  </a:lnTo>
                  <a:lnTo>
                    <a:pt x="437" y="425"/>
                  </a:lnTo>
                  <a:lnTo>
                    <a:pt x="453" y="410"/>
                  </a:lnTo>
                  <a:lnTo>
                    <a:pt x="467" y="397"/>
                  </a:lnTo>
                  <a:lnTo>
                    <a:pt x="484" y="384"/>
                  </a:lnTo>
                  <a:lnTo>
                    <a:pt x="500" y="372"/>
                  </a:lnTo>
                  <a:lnTo>
                    <a:pt x="518" y="361"/>
                  </a:lnTo>
                  <a:lnTo>
                    <a:pt x="535" y="350"/>
                  </a:lnTo>
                  <a:lnTo>
                    <a:pt x="555" y="340"/>
                  </a:lnTo>
                  <a:lnTo>
                    <a:pt x="573" y="332"/>
                  </a:lnTo>
                  <a:lnTo>
                    <a:pt x="593" y="324"/>
                  </a:lnTo>
                  <a:lnTo>
                    <a:pt x="613" y="317"/>
                  </a:lnTo>
                  <a:lnTo>
                    <a:pt x="624" y="315"/>
                  </a:lnTo>
                  <a:lnTo>
                    <a:pt x="634" y="311"/>
                  </a:lnTo>
                  <a:lnTo>
                    <a:pt x="655" y="306"/>
                  </a:lnTo>
                  <a:lnTo>
                    <a:pt x="676" y="302"/>
                  </a:lnTo>
                  <a:lnTo>
                    <a:pt x="698" y="300"/>
                  </a:lnTo>
                  <a:lnTo>
                    <a:pt x="721" y="298"/>
                  </a:lnTo>
                  <a:lnTo>
                    <a:pt x="744" y="298"/>
                  </a:lnTo>
                  <a:lnTo>
                    <a:pt x="762" y="298"/>
                  </a:lnTo>
                  <a:lnTo>
                    <a:pt x="782" y="299"/>
                  </a:lnTo>
                  <a:lnTo>
                    <a:pt x="800" y="301"/>
                  </a:lnTo>
                  <a:lnTo>
                    <a:pt x="818" y="304"/>
                  </a:lnTo>
                  <a:lnTo>
                    <a:pt x="835" y="307"/>
                  </a:lnTo>
                  <a:lnTo>
                    <a:pt x="852" y="312"/>
                  </a:lnTo>
                  <a:lnTo>
                    <a:pt x="869" y="317"/>
                  </a:lnTo>
                  <a:lnTo>
                    <a:pt x="886" y="323"/>
                  </a:lnTo>
                  <a:lnTo>
                    <a:pt x="902" y="329"/>
                  </a:lnTo>
                  <a:lnTo>
                    <a:pt x="918" y="335"/>
                  </a:lnTo>
                  <a:lnTo>
                    <a:pt x="932" y="344"/>
                  </a:lnTo>
                  <a:lnTo>
                    <a:pt x="948" y="351"/>
                  </a:lnTo>
                  <a:lnTo>
                    <a:pt x="961" y="359"/>
                  </a:lnTo>
                  <a:lnTo>
                    <a:pt x="976" y="369"/>
                  </a:lnTo>
                  <a:lnTo>
                    <a:pt x="989" y="379"/>
                  </a:lnTo>
                  <a:lnTo>
                    <a:pt x="1002" y="389"/>
                  </a:lnTo>
                  <a:lnTo>
                    <a:pt x="1015" y="400"/>
                  </a:lnTo>
                  <a:lnTo>
                    <a:pt x="1027" y="410"/>
                  </a:lnTo>
                  <a:lnTo>
                    <a:pt x="1038" y="421"/>
                  </a:lnTo>
                  <a:lnTo>
                    <a:pt x="1049" y="432"/>
                  </a:lnTo>
                  <a:lnTo>
                    <a:pt x="1060" y="444"/>
                  </a:lnTo>
                  <a:lnTo>
                    <a:pt x="1069" y="457"/>
                  </a:lnTo>
                  <a:lnTo>
                    <a:pt x="1079" y="470"/>
                  </a:lnTo>
                  <a:lnTo>
                    <a:pt x="1087" y="482"/>
                  </a:lnTo>
                  <a:lnTo>
                    <a:pt x="1096" y="495"/>
                  </a:lnTo>
                  <a:lnTo>
                    <a:pt x="1103" y="508"/>
                  </a:lnTo>
                  <a:lnTo>
                    <a:pt x="1110" y="521"/>
                  </a:lnTo>
                  <a:lnTo>
                    <a:pt x="1117" y="534"/>
                  </a:lnTo>
                  <a:lnTo>
                    <a:pt x="1123" y="548"/>
                  </a:lnTo>
                  <a:lnTo>
                    <a:pt x="1127" y="562"/>
                  </a:lnTo>
                  <a:lnTo>
                    <a:pt x="1132" y="576"/>
                  </a:lnTo>
                  <a:lnTo>
                    <a:pt x="1137" y="589"/>
                  </a:lnTo>
                  <a:lnTo>
                    <a:pt x="1461" y="589"/>
                  </a:lnTo>
                  <a:lnTo>
                    <a:pt x="1455" y="557"/>
                  </a:lnTo>
                  <a:lnTo>
                    <a:pt x="1452" y="542"/>
                  </a:lnTo>
                  <a:lnTo>
                    <a:pt x="1447" y="526"/>
                  </a:lnTo>
                  <a:lnTo>
                    <a:pt x="1438" y="495"/>
                  </a:lnTo>
                  <a:lnTo>
                    <a:pt x="1427" y="465"/>
                  </a:lnTo>
                  <a:lnTo>
                    <a:pt x="1416" y="436"/>
                  </a:lnTo>
                  <a:lnTo>
                    <a:pt x="1410" y="423"/>
                  </a:lnTo>
                  <a:lnTo>
                    <a:pt x="1404" y="408"/>
                  </a:lnTo>
                  <a:lnTo>
                    <a:pt x="1390" y="380"/>
                  </a:lnTo>
                  <a:lnTo>
                    <a:pt x="1375" y="353"/>
                  </a:lnTo>
                  <a:lnTo>
                    <a:pt x="1359" y="327"/>
                  </a:lnTo>
                  <a:lnTo>
                    <a:pt x="1342" y="301"/>
                  </a:lnTo>
                  <a:lnTo>
                    <a:pt x="1333" y="289"/>
                  </a:lnTo>
                  <a:lnTo>
                    <a:pt x="1324" y="277"/>
                  </a:lnTo>
                  <a:lnTo>
                    <a:pt x="1305" y="253"/>
                  </a:lnTo>
                  <a:lnTo>
                    <a:pt x="1295" y="242"/>
                  </a:lnTo>
                  <a:lnTo>
                    <a:pt x="1284" y="230"/>
                  </a:lnTo>
                  <a:lnTo>
                    <a:pt x="1274" y="219"/>
                  </a:lnTo>
                  <a:lnTo>
                    <a:pt x="1263" y="208"/>
                  </a:lnTo>
                  <a:lnTo>
                    <a:pt x="1252" y="197"/>
                  </a:lnTo>
                  <a:lnTo>
                    <a:pt x="1242" y="187"/>
                  </a:lnTo>
                  <a:lnTo>
                    <a:pt x="1229" y="176"/>
                  </a:lnTo>
                  <a:lnTo>
                    <a:pt x="1219" y="166"/>
                  </a:lnTo>
                  <a:lnTo>
                    <a:pt x="1194" y="148"/>
                  </a:lnTo>
                  <a:lnTo>
                    <a:pt x="1169" y="130"/>
                  </a:lnTo>
                  <a:lnTo>
                    <a:pt x="1143" y="113"/>
                  </a:lnTo>
                  <a:lnTo>
                    <a:pt x="1130" y="105"/>
                  </a:lnTo>
                  <a:lnTo>
                    <a:pt x="1117" y="97"/>
                  </a:lnTo>
                  <a:lnTo>
                    <a:pt x="1090" y="81"/>
                  </a:lnTo>
                  <a:lnTo>
                    <a:pt x="1077" y="75"/>
                  </a:lnTo>
                  <a:lnTo>
                    <a:pt x="1062" y="68"/>
                  </a:lnTo>
                  <a:lnTo>
                    <a:pt x="1033" y="56"/>
                  </a:lnTo>
                  <a:lnTo>
                    <a:pt x="1004" y="45"/>
                  </a:lnTo>
                  <a:lnTo>
                    <a:pt x="973" y="34"/>
                  </a:lnTo>
                  <a:lnTo>
                    <a:pt x="943" y="26"/>
                  </a:lnTo>
                  <a:lnTo>
                    <a:pt x="911" y="18"/>
                  </a:lnTo>
                  <a:lnTo>
                    <a:pt x="879" y="12"/>
                  </a:lnTo>
                  <a:lnTo>
                    <a:pt x="847" y="7"/>
                  </a:lnTo>
                  <a:lnTo>
                    <a:pt x="813" y="4"/>
                  </a:lnTo>
                  <a:lnTo>
                    <a:pt x="779" y="1"/>
                  </a:lnTo>
                  <a:lnTo>
                    <a:pt x="762" y="0"/>
                  </a:lnTo>
                  <a:lnTo>
                    <a:pt x="745" y="0"/>
                  </a:lnTo>
                  <a:lnTo>
                    <a:pt x="708" y="1"/>
                  </a:lnTo>
                  <a:lnTo>
                    <a:pt x="669" y="4"/>
                  </a:lnTo>
                  <a:lnTo>
                    <a:pt x="651" y="6"/>
                  </a:lnTo>
                  <a:lnTo>
                    <a:pt x="632" y="9"/>
                  </a:lnTo>
                  <a:lnTo>
                    <a:pt x="614" y="11"/>
                  </a:lnTo>
                  <a:lnTo>
                    <a:pt x="596" y="13"/>
                  </a:lnTo>
                  <a:lnTo>
                    <a:pt x="559" y="21"/>
                  </a:lnTo>
                  <a:lnTo>
                    <a:pt x="524" y="30"/>
                  </a:lnTo>
                  <a:lnTo>
                    <a:pt x="506" y="35"/>
                  </a:lnTo>
                  <a:lnTo>
                    <a:pt x="489" y="40"/>
                  </a:lnTo>
                  <a:lnTo>
                    <a:pt x="472" y="46"/>
                  </a:lnTo>
                  <a:lnTo>
                    <a:pt x="455" y="52"/>
                  </a:lnTo>
                  <a:lnTo>
                    <a:pt x="422" y="66"/>
                  </a:lnTo>
                  <a:lnTo>
                    <a:pt x="391" y="81"/>
                  </a:lnTo>
                  <a:lnTo>
                    <a:pt x="375" y="89"/>
                  </a:lnTo>
                  <a:lnTo>
                    <a:pt x="359" y="97"/>
                  </a:lnTo>
                  <a:lnTo>
                    <a:pt x="343" y="106"/>
                  </a:lnTo>
                  <a:lnTo>
                    <a:pt x="329" y="115"/>
                  </a:lnTo>
                  <a:lnTo>
                    <a:pt x="314" y="125"/>
                  </a:lnTo>
                  <a:lnTo>
                    <a:pt x="300" y="135"/>
                  </a:lnTo>
                  <a:lnTo>
                    <a:pt x="285" y="145"/>
                  </a:lnTo>
                  <a:lnTo>
                    <a:pt x="272" y="156"/>
                  </a:lnTo>
                  <a:lnTo>
                    <a:pt x="259" y="165"/>
                  </a:lnTo>
                  <a:lnTo>
                    <a:pt x="245" y="177"/>
                  </a:lnTo>
                  <a:lnTo>
                    <a:pt x="232" y="188"/>
                  </a:lnTo>
                  <a:lnTo>
                    <a:pt x="218" y="200"/>
                  </a:lnTo>
                  <a:lnTo>
                    <a:pt x="206" y="213"/>
                  </a:lnTo>
                  <a:lnTo>
                    <a:pt x="194" y="225"/>
                  </a:lnTo>
                  <a:lnTo>
                    <a:pt x="171" y="250"/>
                  </a:lnTo>
                  <a:lnTo>
                    <a:pt x="159" y="264"/>
                  </a:lnTo>
                  <a:lnTo>
                    <a:pt x="148" y="277"/>
                  </a:lnTo>
                  <a:lnTo>
                    <a:pt x="138" y="290"/>
                  </a:lnTo>
                  <a:lnTo>
                    <a:pt x="127" y="305"/>
                  </a:lnTo>
                  <a:lnTo>
                    <a:pt x="108" y="334"/>
                  </a:lnTo>
                  <a:lnTo>
                    <a:pt x="100" y="350"/>
                  </a:lnTo>
                  <a:lnTo>
                    <a:pt x="90" y="364"/>
                  </a:lnTo>
                  <a:lnTo>
                    <a:pt x="81" y="380"/>
                  </a:lnTo>
                  <a:lnTo>
                    <a:pt x="74" y="396"/>
                  </a:lnTo>
                  <a:lnTo>
                    <a:pt x="66" y="413"/>
                  </a:lnTo>
                  <a:lnTo>
                    <a:pt x="58" y="429"/>
                  </a:lnTo>
                  <a:lnTo>
                    <a:pt x="52" y="446"/>
                  </a:lnTo>
                  <a:lnTo>
                    <a:pt x="45" y="463"/>
                  </a:lnTo>
                  <a:lnTo>
                    <a:pt x="39" y="480"/>
                  </a:lnTo>
                  <a:lnTo>
                    <a:pt x="34" y="497"/>
                  </a:lnTo>
                  <a:lnTo>
                    <a:pt x="23" y="533"/>
                  </a:lnTo>
                  <a:lnTo>
                    <a:pt x="19" y="551"/>
                  </a:lnTo>
                  <a:lnTo>
                    <a:pt x="16" y="570"/>
                  </a:lnTo>
                  <a:lnTo>
                    <a:pt x="8" y="607"/>
                  </a:lnTo>
                  <a:lnTo>
                    <a:pt x="4" y="645"/>
                  </a:lnTo>
                  <a:lnTo>
                    <a:pt x="1" y="685"/>
                  </a:lnTo>
                  <a:lnTo>
                    <a:pt x="0" y="704"/>
                  </a:lnTo>
                  <a:lnTo>
                    <a:pt x="0" y="725"/>
                  </a:lnTo>
                  <a:lnTo>
                    <a:pt x="0" y="744"/>
                  </a:lnTo>
                  <a:lnTo>
                    <a:pt x="1" y="764"/>
                  </a:lnTo>
                  <a:lnTo>
                    <a:pt x="2" y="782"/>
                  </a:lnTo>
                  <a:lnTo>
                    <a:pt x="4" y="801"/>
                  </a:lnTo>
                  <a:lnTo>
                    <a:pt x="8" y="839"/>
                  </a:lnTo>
                  <a:lnTo>
                    <a:pt x="15" y="875"/>
                  </a:lnTo>
                  <a:lnTo>
                    <a:pt x="18" y="894"/>
                  </a:lnTo>
                  <a:lnTo>
                    <a:pt x="22" y="911"/>
                  </a:lnTo>
                  <a:lnTo>
                    <a:pt x="27" y="929"/>
                  </a:lnTo>
                  <a:lnTo>
                    <a:pt x="32" y="946"/>
                  </a:lnTo>
                  <a:lnTo>
                    <a:pt x="36" y="964"/>
                  </a:lnTo>
                  <a:lnTo>
                    <a:pt x="42" y="981"/>
                  </a:lnTo>
                  <a:lnTo>
                    <a:pt x="49" y="998"/>
                  </a:lnTo>
                  <a:lnTo>
                    <a:pt x="55" y="1014"/>
                  </a:lnTo>
                  <a:lnTo>
                    <a:pt x="62" y="1031"/>
                  </a:lnTo>
                  <a:lnTo>
                    <a:pt x="69" y="1047"/>
                  </a:lnTo>
                  <a:lnTo>
                    <a:pt x="85" y="1078"/>
                  </a:lnTo>
                  <a:lnTo>
                    <a:pt x="102" y="1110"/>
                  </a:lnTo>
                  <a:lnTo>
                    <a:pt x="120" y="1139"/>
                  </a:lnTo>
                  <a:lnTo>
                    <a:pt x="141" y="1168"/>
                  </a:lnTo>
                  <a:lnTo>
                    <a:pt x="161" y="1196"/>
                  </a:lnTo>
                  <a:lnTo>
                    <a:pt x="172" y="1209"/>
                  </a:lnTo>
                  <a:lnTo>
                    <a:pt x="183" y="1221"/>
                  </a:lnTo>
                  <a:lnTo>
                    <a:pt x="208" y="1247"/>
                  </a:lnTo>
                  <a:lnTo>
                    <a:pt x="233" y="1271"/>
                  </a:lnTo>
                  <a:lnTo>
                    <a:pt x="245" y="1283"/>
                  </a:lnTo>
                  <a:lnTo>
                    <a:pt x="259" y="1294"/>
                  </a:lnTo>
                  <a:lnTo>
                    <a:pt x="272" y="1305"/>
                  </a:lnTo>
                  <a:lnTo>
                    <a:pt x="285" y="1316"/>
                  </a:lnTo>
                  <a:lnTo>
                    <a:pt x="314" y="1336"/>
                  </a:lnTo>
                  <a:lnTo>
                    <a:pt x="343" y="1355"/>
                  </a:lnTo>
                  <a:lnTo>
                    <a:pt x="374" y="1372"/>
                  </a:lnTo>
                  <a:lnTo>
                    <a:pt x="405" y="1389"/>
                  </a:lnTo>
                  <a:lnTo>
                    <a:pt x="421" y="1396"/>
                  </a:lnTo>
                  <a:lnTo>
                    <a:pt x="438" y="1404"/>
                  </a:lnTo>
                  <a:lnTo>
                    <a:pt x="471" y="1416"/>
                  </a:lnTo>
                  <a:lnTo>
                    <a:pt x="488" y="1422"/>
                  </a:lnTo>
                  <a:lnTo>
                    <a:pt x="505" y="1428"/>
                  </a:lnTo>
                  <a:lnTo>
                    <a:pt x="523" y="1433"/>
                  </a:lnTo>
                  <a:lnTo>
                    <a:pt x="540" y="1438"/>
                  </a:lnTo>
                  <a:lnTo>
                    <a:pt x="558" y="1441"/>
                  </a:lnTo>
                  <a:lnTo>
                    <a:pt x="576" y="1445"/>
                  </a:lnTo>
                  <a:lnTo>
                    <a:pt x="595" y="1448"/>
                  </a:lnTo>
                  <a:lnTo>
                    <a:pt x="613" y="1451"/>
                  </a:lnTo>
                  <a:lnTo>
                    <a:pt x="651" y="1456"/>
                  </a:lnTo>
                  <a:lnTo>
                    <a:pt x="669" y="1457"/>
                  </a:lnTo>
                  <a:lnTo>
                    <a:pt x="688" y="1458"/>
                  </a:lnTo>
                  <a:lnTo>
                    <a:pt x="727" y="1459"/>
                  </a:lnTo>
                  <a:lnTo>
                    <a:pt x="769" y="1458"/>
                  </a:lnTo>
                  <a:lnTo>
                    <a:pt x="791" y="1458"/>
                  </a:lnTo>
                  <a:lnTo>
                    <a:pt x="811" y="1456"/>
                  </a:lnTo>
                  <a:lnTo>
                    <a:pt x="831" y="1455"/>
                  </a:lnTo>
                  <a:lnTo>
                    <a:pt x="851" y="1452"/>
                  </a:lnTo>
                  <a:lnTo>
                    <a:pt x="890" y="1445"/>
                  </a:lnTo>
                  <a:lnTo>
                    <a:pt x="908" y="1441"/>
                  </a:lnTo>
                  <a:lnTo>
                    <a:pt x="926" y="1438"/>
                  </a:lnTo>
                  <a:lnTo>
                    <a:pt x="961" y="1428"/>
                  </a:lnTo>
                  <a:lnTo>
                    <a:pt x="978" y="1423"/>
                  </a:lnTo>
                  <a:lnTo>
                    <a:pt x="995" y="1417"/>
                  </a:lnTo>
                  <a:lnTo>
                    <a:pt x="1011" y="1411"/>
                  </a:lnTo>
                  <a:lnTo>
                    <a:pt x="1028" y="1404"/>
                  </a:lnTo>
                  <a:lnTo>
                    <a:pt x="1058" y="1390"/>
                  </a:lnTo>
                  <a:lnTo>
                    <a:pt x="1073" y="1382"/>
                  </a:lnTo>
                  <a:lnTo>
                    <a:pt x="1087" y="1374"/>
                  </a:lnTo>
                  <a:lnTo>
                    <a:pt x="1102" y="1366"/>
                  </a:lnTo>
                  <a:lnTo>
                    <a:pt x="1117" y="1356"/>
                  </a:lnTo>
                  <a:lnTo>
                    <a:pt x="1143" y="1338"/>
                  </a:lnTo>
                  <a:lnTo>
                    <a:pt x="1155" y="1327"/>
                  </a:lnTo>
                  <a:lnTo>
                    <a:pt x="1169" y="1317"/>
                  </a:lnTo>
                  <a:lnTo>
                    <a:pt x="1193" y="1295"/>
                  </a:lnTo>
                  <a:lnTo>
                    <a:pt x="1216" y="1272"/>
                  </a:lnTo>
                  <a:lnTo>
                    <a:pt x="1227" y="1260"/>
                  </a:lnTo>
                  <a:lnTo>
                    <a:pt x="1238" y="1248"/>
                  </a:lnTo>
                  <a:lnTo>
                    <a:pt x="1225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67200" y="4087813"/>
              <a:ext cx="3679825" cy="277813"/>
            </a:xfrm>
            <a:custGeom>
              <a:avLst/>
              <a:gdLst>
                <a:gd name="T0" fmla="*/ 4504 w 4636"/>
                <a:gd name="T1" fmla="*/ 225 h 351"/>
                <a:gd name="T2" fmla="*/ 4136 w 4636"/>
                <a:gd name="T3" fmla="*/ 284 h 351"/>
                <a:gd name="T4" fmla="*/ 4050 w 4636"/>
                <a:gd name="T5" fmla="*/ 247 h 351"/>
                <a:gd name="T6" fmla="*/ 4028 w 4636"/>
                <a:gd name="T7" fmla="*/ 153 h 351"/>
                <a:gd name="T8" fmla="*/ 4082 w 4636"/>
                <a:gd name="T9" fmla="*/ 79 h 351"/>
                <a:gd name="T10" fmla="*/ 4173 w 4636"/>
                <a:gd name="T11" fmla="*/ 73 h 351"/>
                <a:gd name="T12" fmla="*/ 4275 w 4636"/>
                <a:gd name="T13" fmla="*/ 60 h 351"/>
                <a:gd name="T14" fmla="*/ 4205 w 4636"/>
                <a:gd name="T15" fmla="*/ 12 h 351"/>
                <a:gd name="T16" fmla="*/ 4095 w 4636"/>
                <a:gd name="T17" fmla="*/ 4 h 351"/>
                <a:gd name="T18" fmla="*/ 3994 w 4636"/>
                <a:gd name="T19" fmla="*/ 56 h 351"/>
                <a:gd name="T20" fmla="*/ 3950 w 4636"/>
                <a:gd name="T21" fmla="*/ 139 h 351"/>
                <a:gd name="T22" fmla="*/ 3955 w 4636"/>
                <a:gd name="T23" fmla="*/ 230 h 351"/>
                <a:gd name="T24" fmla="*/ 4006 w 4636"/>
                <a:gd name="T25" fmla="*/ 307 h 351"/>
                <a:gd name="T26" fmla="*/ 4084 w 4636"/>
                <a:gd name="T27" fmla="*/ 346 h 351"/>
                <a:gd name="T28" fmla="*/ 4222 w 4636"/>
                <a:gd name="T29" fmla="*/ 334 h 351"/>
                <a:gd name="T30" fmla="*/ 4197 w 4636"/>
                <a:gd name="T31" fmla="*/ 270 h 351"/>
                <a:gd name="T32" fmla="*/ 3809 w 4636"/>
                <a:gd name="T33" fmla="*/ 173 h 351"/>
                <a:gd name="T34" fmla="*/ 3690 w 4636"/>
                <a:gd name="T35" fmla="*/ 188 h 351"/>
                <a:gd name="T36" fmla="*/ 3804 w 4636"/>
                <a:gd name="T37" fmla="*/ 83 h 351"/>
                <a:gd name="T38" fmla="*/ 3826 w 4636"/>
                <a:gd name="T39" fmla="*/ 129 h 351"/>
                <a:gd name="T40" fmla="*/ 3883 w 4636"/>
                <a:gd name="T41" fmla="*/ 202 h 351"/>
                <a:gd name="T42" fmla="*/ 3906 w 4636"/>
                <a:gd name="T43" fmla="*/ 129 h 351"/>
                <a:gd name="T44" fmla="*/ 3876 w 4636"/>
                <a:gd name="T45" fmla="*/ 48 h 351"/>
                <a:gd name="T46" fmla="*/ 3813 w 4636"/>
                <a:gd name="T47" fmla="*/ 14 h 351"/>
                <a:gd name="T48" fmla="*/ 3760 w 4636"/>
                <a:gd name="T49" fmla="*/ 251 h 351"/>
                <a:gd name="T50" fmla="*/ 3365 w 4636"/>
                <a:gd name="T51" fmla="*/ 69 h 351"/>
                <a:gd name="T52" fmla="*/ 3130 w 4636"/>
                <a:gd name="T53" fmla="*/ 213 h 351"/>
                <a:gd name="T54" fmla="*/ 3130 w 4636"/>
                <a:gd name="T55" fmla="*/ 6 h 351"/>
                <a:gd name="T56" fmla="*/ 2573 w 4636"/>
                <a:gd name="T57" fmla="*/ 6 h 351"/>
                <a:gd name="T58" fmla="*/ 2290 w 4636"/>
                <a:gd name="T59" fmla="*/ 154 h 351"/>
                <a:gd name="T60" fmla="*/ 2246 w 4636"/>
                <a:gd name="T61" fmla="*/ 186 h 351"/>
                <a:gd name="T62" fmla="*/ 2246 w 4636"/>
                <a:gd name="T63" fmla="*/ 73 h 351"/>
                <a:gd name="T64" fmla="*/ 2290 w 4636"/>
                <a:gd name="T65" fmla="*/ 105 h 351"/>
                <a:gd name="T66" fmla="*/ 2326 w 4636"/>
                <a:gd name="T67" fmla="*/ 224 h 351"/>
                <a:gd name="T68" fmla="*/ 2369 w 4636"/>
                <a:gd name="T69" fmla="*/ 165 h 351"/>
                <a:gd name="T70" fmla="*/ 2368 w 4636"/>
                <a:gd name="T71" fmla="*/ 90 h 351"/>
                <a:gd name="T72" fmla="*/ 2313 w 4636"/>
                <a:gd name="T73" fmla="*/ 26 h 351"/>
                <a:gd name="T74" fmla="*/ 2080 w 4636"/>
                <a:gd name="T75" fmla="*/ 6 h 351"/>
                <a:gd name="T76" fmla="*/ 1832 w 4636"/>
                <a:gd name="T77" fmla="*/ 204 h 351"/>
                <a:gd name="T78" fmla="*/ 2017 w 4636"/>
                <a:gd name="T79" fmla="*/ 345 h 351"/>
                <a:gd name="T80" fmla="*/ 1442 w 4636"/>
                <a:gd name="T81" fmla="*/ 140 h 351"/>
                <a:gd name="T82" fmla="*/ 1246 w 4636"/>
                <a:gd name="T83" fmla="*/ 345 h 351"/>
                <a:gd name="T84" fmla="*/ 746 w 4636"/>
                <a:gd name="T85" fmla="*/ 283 h 351"/>
                <a:gd name="T86" fmla="*/ 668 w 4636"/>
                <a:gd name="T87" fmla="*/ 345 h 351"/>
                <a:gd name="T88" fmla="*/ 376 w 4636"/>
                <a:gd name="T89" fmla="*/ 6 h 351"/>
                <a:gd name="T90" fmla="*/ 263 w 4636"/>
                <a:gd name="T91" fmla="*/ 335 h 351"/>
                <a:gd name="T92" fmla="*/ 324 w 4636"/>
                <a:gd name="T93" fmla="*/ 290 h 351"/>
                <a:gd name="T94" fmla="*/ 212 w 4636"/>
                <a:gd name="T95" fmla="*/ 282 h 351"/>
                <a:gd name="T96" fmla="*/ 117 w 4636"/>
                <a:gd name="T97" fmla="*/ 261 h 351"/>
                <a:gd name="T98" fmla="*/ 80 w 4636"/>
                <a:gd name="T99" fmla="*/ 176 h 351"/>
                <a:gd name="T100" fmla="*/ 117 w 4636"/>
                <a:gd name="T101" fmla="*/ 91 h 351"/>
                <a:gd name="T102" fmla="*/ 206 w 4636"/>
                <a:gd name="T103" fmla="*/ 69 h 351"/>
                <a:gd name="T104" fmla="*/ 324 w 4636"/>
                <a:gd name="T105" fmla="*/ 61 h 351"/>
                <a:gd name="T106" fmla="*/ 245 w 4636"/>
                <a:gd name="T107" fmla="*/ 10 h 351"/>
                <a:gd name="T108" fmla="*/ 119 w 4636"/>
                <a:gd name="T109" fmla="*/ 11 h 351"/>
                <a:gd name="T110" fmla="*/ 30 w 4636"/>
                <a:gd name="T111" fmla="*/ 75 h 351"/>
                <a:gd name="T112" fmla="*/ 0 w 4636"/>
                <a:gd name="T113" fmla="*/ 166 h 351"/>
                <a:gd name="T114" fmla="*/ 18 w 4636"/>
                <a:gd name="T115" fmla="*/ 254 h 351"/>
                <a:gd name="T116" fmla="*/ 94 w 4636"/>
                <a:gd name="T117" fmla="*/ 332 h 351"/>
                <a:gd name="T118" fmla="*/ 183 w 4636"/>
                <a:gd name="T11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6" h="351">
                  <a:moveTo>
                    <a:pt x="4636" y="6"/>
                  </a:moveTo>
                  <a:lnTo>
                    <a:pt x="4558" y="6"/>
                  </a:lnTo>
                  <a:lnTo>
                    <a:pt x="4468" y="157"/>
                  </a:lnTo>
                  <a:lnTo>
                    <a:pt x="4377" y="6"/>
                  </a:lnTo>
                  <a:lnTo>
                    <a:pt x="4295" y="6"/>
                  </a:lnTo>
                  <a:lnTo>
                    <a:pt x="4426" y="225"/>
                  </a:lnTo>
                  <a:lnTo>
                    <a:pt x="4426" y="345"/>
                  </a:lnTo>
                  <a:lnTo>
                    <a:pt x="4504" y="345"/>
                  </a:lnTo>
                  <a:lnTo>
                    <a:pt x="4504" y="225"/>
                  </a:lnTo>
                  <a:lnTo>
                    <a:pt x="4636" y="6"/>
                  </a:lnTo>
                  <a:close/>
                  <a:moveTo>
                    <a:pt x="4197" y="270"/>
                  </a:moveTo>
                  <a:lnTo>
                    <a:pt x="4189" y="273"/>
                  </a:lnTo>
                  <a:lnTo>
                    <a:pt x="4182" y="277"/>
                  </a:lnTo>
                  <a:lnTo>
                    <a:pt x="4175" y="279"/>
                  </a:lnTo>
                  <a:lnTo>
                    <a:pt x="4167" y="281"/>
                  </a:lnTo>
                  <a:lnTo>
                    <a:pt x="4160" y="283"/>
                  </a:lnTo>
                  <a:lnTo>
                    <a:pt x="4152" y="283"/>
                  </a:lnTo>
                  <a:lnTo>
                    <a:pt x="4136" y="284"/>
                  </a:lnTo>
                  <a:lnTo>
                    <a:pt x="4124" y="284"/>
                  </a:lnTo>
                  <a:lnTo>
                    <a:pt x="4113" y="282"/>
                  </a:lnTo>
                  <a:lnTo>
                    <a:pt x="4102" y="279"/>
                  </a:lnTo>
                  <a:lnTo>
                    <a:pt x="4092" y="276"/>
                  </a:lnTo>
                  <a:lnTo>
                    <a:pt x="4082" y="272"/>
                  </a:lnTo>
                  <a:lnTo>
                    <a:pt x="4073" y="267"/>
                  </a:lnTo>
                  <a:lnTo>
                    <a:pt x="4064" y="261"/>
                  </a:lnTo>
                  <a:lnTo>
                    <a:pt x="4057" y="254"/>
                  </a:lnTo>
                  <a:lnTo>
                    <a:pt x="4050" y="247"/>
                  </a:lnTo>
                  <a:lnTo>
                    <a:pt x="4044" y="238"/>
                  </a:lnTo>
                  <a:lnTo>
                    <a:pt x="4039" y="230"/>
                  </a:lnTo>
                  <a:lnTo>
                    <a:pt x="4034" y="220"/>
                  </a:lnTo>
                  <a:lnTo>
                    <a:pt x="4031" y="209"/>
                  </a:lnTo>
                  <a:lnTo>
                    <a:pt x="4028" y="199"/>
                  </a:lnTo>
                  <a:lnTo>
                    <a:pt x="4027" y="187"/>
                  </a:lnTo>
                  <a:lnTo>
                    <a:pt x="4027" y="176"/>
                  </a:lnTo>
                  <a:lnTo>
                    <a:pt x="4027" y="164"/>
                  </a:lnTo>
                  <a:lnTo>
                    <a:pt x="4028" y="153"/>
                  </a:lnTo>
                  <a:lnTo>
                    <a:pt x="4031" y="142"/>
                  </a:lnTo>
                  <a:lnTo>
                    <a:pt x="4034" y="131"/>
                  </a:lnTo>
                  <a:lnTo>
                    <a:pt x="4039" y="123"/>
                  </a:lnTo>
                  <a:lnTo>
                    <a:pt x="4044" y="113"/>
                  </a:lnTo>
                  <a:lnTo>
                    <a:pt x="4050" y="105"/>
                  </a:lnTo>
                  <a:lnTo>
                    <a:pt x="4057" y="97"/>
                  </a:lnTo>
                  <a:lnTo>
                    <a:pt x="4064" y="91"/>
                  </a:lnTo>
                  <a:lnTo>
                    <a:pt x="4073" y="85"/>
                  </a:lnTo>
                  <a:lnTo>
                    <a:pt x="4082" y="79"/>
                  </a:lnTo>
                  <a:lnTo>
                    <a:pt x="4092" y="75"/>
                  </a:lnTo>
                  <a:lnTo>
                    <a:pt x="4102" y="72"/>
                  </a:lnTo>
                  <a:lnTo>
                    <a:pt x="4114" y="69"/>
                  </a:lnTo>
                  <a:lnTo>
                    <a:pt x="4125" y="68"/>
                  </a:lnTo>
                  <a:lnTo>
                    <a:pt x="4137" y="67"/>
                  </a:lnTo>
                  <a:lnTo>
                    <a:pt x="4149" y="68"/>
                  </a:lnTo>
                  <a:lnTo>
                    <a:pt x="4155" y="69"/>
                  </a:lnTo>
                  <a:lnTo>
                    <a:pt x="4161" y="69"/>
                  </a:lnTo>
                  <a:lnTo>
                    <a:pt x="4173" y="73"/>
                  </a:lnTo>
                  <a:lnTo>
                    <a:pt x="4180" y="74"/>
                  </a:lnTo>
                  <a:lnTo>
                    <a:pt x="4184" y="77"/>
                  </a:lnTo>
                  <a:lnTo>
                    <a:pt x="4190" y="79"/>
                  </a:lnTo>
                  <a:lnTo>
                    <a:pt x="4195" y="83"/>
                  </a:lnTo>
                  <a:lnTo>
                    <a:pt x="4205" y="89"/>
                  </a:lnTo>
                  <a:lnTo>
                    <a:pt x="4215" y="96"/>
                  </a:lnTo>
                  <a:lnTo>
                    <a:pt x="4220" y="101"/>
                  </a:lnTo>
                  <a:lnTo>
                    <a:pt x="4224" y="106"/>
                  </a:lnTo>
                  <a:lnTo>
                    <a:pt x="4275" y="60"/>
                  </a:lnTo>
                  <a:lnTo>
                    <a:pt x="4268" y="52"/>
                  </a:lnTo>
                  <a:lnTo>
                    <a:pt x="4262" y="46"/>
                  </a:lnTo>
                  <a:lnTo>
                    <a:pt x="4255" y="40"/>
                  </a:lnTo>
                  <a:lnTo>
                    <a:pt x="4247" y="34"/>
                  </a:lnTo>
                  <a:lnTo>
                    <a:pt x="4239" y="29"/>
                  </a:lnTo>
                  <a:lnTo>
                    <a:pt x="4232" y="24"/>
                  </a:lnTo>
                  <a:lnTo>
                    <a:pt x="4223" y="20"/>
                  </a:lnTo>
                  <a:lnTo>
                    <a:pt x="4215" y="16"/>
                  </a:lnTo>
                  <a:lnTo>
                    <a:pt x="4205" y="12"/>
                  </a:lnTo>
                  <a:lnTo>
                    <a:pt x="4195" y="9"/>
                  </a:lnTo>
                  <a:lnTo>
                    <a:pt x="4186" y="6"/>
                  </a:lnTo>
                  <a:lnTo>
                    <a:pt x="4176" y="5"/>
                  </a:lnTo>
                  <a:lnTo>
                    <a:pt x="4166" y="3"/>
                  </a:lnTo>
                  <a:lnTo>
                    <a:pt x="4155" y="1"/>
                  </a:lnTo>
                  <a:lnTo>
                    <a:pt x="4144" y="1"/>
                  </a:lnTo>
                  <a:lnTo>
                    <a:pt x="4133" y="0"/>
                  </a:lnTo>
                  <a:lnTo>
                    <a:pt x="4113" y="1"/>
                  </a:lnTo>
                  <a:lnTo>
                    <a:pt x="4095" y="4"/>
                  </a:lnTo>
                  <a:lnTo>
                    <a:pt x="4076" y="9"/>
                  </a:lnTo>
                  <a:lnTo>
                    <a:pt x="4067" y="11"/>
                  </a:lnTo>
                  <a:lnTo>
                    <a:pt x="4058" y="14"/>
                  </a:lnTo>
                  <a:lnTo>
                    <a:pt x="4042" y="21"/>
                  </a:lnTo>
                  <a:lnTo>
                    <a:pt x="4027" y="29"/>
                  </a:lnTo>
                  <a:lnTo>
                    <a:pt x="4012" y="39"/>
                  </a:lnTo>
                  <a:lnTo>
                    <a:pt x="4006" y="44"/>
                  </a:lnTo>
                  <a:lnTo>
                    <a:pt x="4000" y="50"/>
                  </a:lnTo>
                  <a:lnTo>
                    <a:pt x="3994" y="56"/>
                  </a:lnTo>
                  <a:lnTo>
                    <a:pt x="3988" y="62"/>
                  </a:lnTo>
                  <a:lnTo>
                    <a:pt x="3983" y="69"/>
                  </a:lnTo>
                  <a:lnTo>
                    <a:pt x="3977" y="75"/>
                  </a:lnTo>
                  <a:lnTo>
                    <a:pt x="3973" y="83"/>
                  </a:lnTo>
                  <a:lnTo>
                    <a:pt x="3968" y="90"/>
                  </a:lnTo>
                  <a:lnTo>
                    <a:pt x="3961" y="106"/>
                  </a:lnTo>
                  <a:lnTo>
                    <a:pt x="3955" y="122"/>
                  </a:lnTo>
                  <a:lnTo>
                    <a:pt x="3953" y="130"/>
                  </a:lnTo>
                  <a:lnTo>
                    <a:pt x="3950" y="139"/>
                  </a:lnTo>
                  <a:lnTo>
                    <a:pt x="3949" y="148"/>
                  </a:lnTo>
                  <a:lnTo>
                    <a:pt x="3948" y="157"/>
                  </a:lnTo>
                  <a:lnTo>
                    <a:pt x="3948" y="166"/>
                  </a:lnTo>
                  <a:lnTo>
                    <a:pt x="3946" y="176"/>
                  </a:lnTo>
                  <a:lnTo>
                    <a:pt x="3948" y="186"/>
                  </a:lnTo>
                  <a:lnTo>
                    <a:pt x="3948" y="194"/>
                  </a:lnTo>
                  <a:lnTo>
                    <a:pt x="3949" y="204"/>
                  </a:lnTo>
                  <a:lnTo>
                    <a:pt x="3950" y="213"/>
                  </a:lnTo>
                  <a:lnTo>
                    <a:pt x="3955" y="230"/>
                  </a:lnTo>
                  <a:lnTo>
                    <a:pt x="3957" y="238"/>
                  </a:lnTo>
                  <a:lnTo>
                    <a:pt x="3961" y="247"/>
                  </a:lnTo>
                  <a:lnTo>
                    <a:pt x="3965" y="254"/>
                  </a:lnTo>
                  <a:lnTo>
                    <a:pt x="3968" y="262"/>
                  </a:lnTo>
                  <a:lnTo>
                    <a:pt x="3977" y="276"/>
                  </a:lnTo>
                  <a:lnTo>
                    <a:pt x="3988" y="289"/>
                  </a:lnTo>
                  <a:lnTo>
                    <a:pt x="3994" y="296"/>
                  </a:lnTo>
                  <a:lnTo>
                    <a:pt x="4000" y="302"/>
                  </a:lnTo>
                  <a:lnTo>
                    <a:pt x="4006" y="307"/>
                  </a:lnTo>
                  <a:lnTo>
                    <a:pt x="4012" y="313"/>
                  </a:lnTo>
                  <a:lnTo>
                    <a:pt x="4019" y="318"/>
                  </a:lnTo>
                  <a:lnTo>
                    <a:pt x="4027" y="323"/>
                  </a:lnTo>
                  <a:lnTo>
                    <a:pt x="4041" y="332"/>
                  </a:lnTo>
                  <a:lnTo>
                    <a:pt x="4050" y="335"/>
                  </a:lnTo>
                  <a:lnTo>
                    <a:pt x="4058" y="338"/>
                  </a:lnTo>
                  <a:lnTo>
                    <a:pt x="4067" y="341"/>
                  </a:lnTo>
                  <a:lnTo>
                    <a:pt x="4075" y="344"/>
                  </a:lnTo>
                  <a:lnTo>
                    <a:pt x="4084" y="346"/>
                  </a:lnTo>
                  <a:lnTo>
                    <a:pt x="4093" y="347"/>
                  </a:lnTo>
                  <a:lnTo>
                    <a:pt x="4103" y="350"/>
                  </a:lnTo>
                  <a:lnTo>
                    <a:pt x="4113" y="350"/>
                  </a:lnTo>
                  <a:lnTo>
                    <a:pt x="4132" y="351"/>
                  </a:lnTo>
                  <a:lnTo>
                    <a:pt x="4150" y="351"/>
                  </a:lnTo>
                  <a:lnTo>
                    <a:pt x="4169" y="349"/>
                  </a:lnTo>
                  <a:lnTo>
                    <a:pt x="4187" y="345"/>
                  </a:lnTo>
                  <a:lnTo>
                    <a:pt x="4205" y="340"/>
                  </a:lnTo>
                  <a:lnTo>
                    <a:pt x="4222" y="334"/>
                  </a:lnTo>
                  <a:lnTo>
                    <a:pt x="4230" y="330"/>
                  </a:lnTo>
                  <a:lnTo>
                    <a:pt x="4239" y="327"/>
                  </a:lnTo>
                  <a:lnTo>
                    <a:pt x="4246" y="322"/>
                  </a:lnTo>
                  <a:lnTo>
                    <a:pt x="4254" y="318"/>
                  </a:lnTo>
                  <a:lnTo>
                    <a:pt x="4262" y="313"/>
                  </a:lnTo>
                  <a:lnTo>
                    <a:pt x="4269" y="309"/>
                  </a:lnTo>
                  <a:lnTo>
                    <a:pt x="4269" y="170"/>
                  </a:lnTo>
                  <a:lnTo>
                    <a:pt x="4197" y="170"/>
                  </a:lnTo>
                  <a:lnTo>
                    <a:pt x="4197" y="270"/>
                  </a:lnTo>
                  <a:close/>
                  <a:moveTo>
                    <a:pt x="3826" y="129"/>
                  </a:moveTo>
                  <a:lnTo>
                    <a:pt x="3826" y="136"/>
                  </a:lnTo>
                  <a:lnTo>
                    <a:pt x="3826" y="142"/>
                  </a:lnTo>
                  <a:lnTo>
                    <a:pt x="3824" y="148"/>
                  </a:lnTo>
                  <a:lnTo>
                    <a:pt x="3823" y="154"/>
                  </a:lnTo>
                  <a:lnTo>
                    <a:pt x="3820" y="159"/>
                  </a:lnTo>
                  <a:lnTo>
                    <a:pt x="3817" y="164"/>
                  </a:lnTo>
                  <a:lnTo>
                    <a:pt x="3813" y="169"/>
                  </a:lnTo>
                  <a:lnTo>
                    <a:pt x="3809" y="173"/>
                  </a:lnTo>
                  <a:lnTo>
                    <a:pt x="3804" y="176"/>
                  </a:lnTo>
                  <a:lnTo>
                    <a:pt x="3798" y="180"/>
                  </a:lnTo>
                  <a:lnTo>
                    <a:pt x="3792" y="182"/>
                  </a:lnTo>
                  <a:lnTo>
                    <a:pt x="3786" y="185"/>
                  </a:lnTo>
                  <a:lnTo>
                    <a:pt x="3779" y="186"/>
                  </a:lnTo>
                  <a:lnTo>
                    <a:pt x="3772" y="187"/>
                  </a:lnTo>
                  <a:lnTo>
                    <a:pt x="3763" y="188"/>
                  </a:lnTo>
                  <a:lnTo>
                    <a:pt x="3755" y="188"/>
                  </a:lnTo>
                  <a:lnTo>
                    <a:pt x="3690" y="188"/>
                  </a:lnTo>
                  <a:lnTo>
                    <a:pt x="3690" y="71"/>
                  </a:lnTo>
                  <a:lnTo>
                    <a:pt x="3755" y="71"/>
                  </a:lnTo>
                  <a:lnTo>
                    <a:pt x="3763" y="71"/>
                  </a:lnTo>
                  <a:lnTo>
                    <a:pt x="3772" y="72"/>
                  </a:lnTo>
                  <a:lnTo>
                    <a:pt x="3779" y="73"/>
                  </a:lnTo>
                  <a:lnTo>
                    <a:pt x="3786" y="74"/>
                  </a:lnTo>
                  <a:lnTo>
                    <a:pt x="3792" y="77"/>
                  </a:lnTo>
                  <a:lnTo>
                    <a:pt x="3798" y="79"/>
                  </a:lnTo>
                  <a:lnTo>
                    <a:pt x="3804" y="83"/>
                  </a:lnTo>
                  <a:lnTo>
                    <a:pt x="3809" y="86"/>
                  </a:lnTo>
                  <a:lnTo>
                    <a:pt x="3813" y="90"/>
                  </a:lnTo>
                  <a:lnTo>
                    <a:pt x="3817" y="95"/>
                  </a:lnTo>
                  <a:lnTo>
                    <a:pt x="3820" y="100"/>
                  </a:lnTo>
                  <a:lnTo>
                    <a:pt x="3823" y="105"/>
                  </a:lnTo>
                  <a:lnTo>
                    <a:pt x="3824" y="111"/>
                  </a:lnTo>
                  <a:lnTo>
                    <a:pt x="3826" y="117"/>
                  </a:lnTo>
                  <a:lnTo>
                    <a:pt x="3826" y="123"/>
                  </a:lnTo>
                  <a:lnTo>
                    <a:pt x="3826" y="129"/>
                  </a:lnTo>
                  <a:close/>
                  <a:moveTo>
                    <a:pt x="3913" y="345"/>
                  </a:moveTo>
                  <a:lnTo>
                    <a:pt x="3836" y="237"/>
                  </a:lnTo>
                  <a:lnTo>
                    <a:pt x="3845" y="233"/>
                  </a:lnTo>
                  <a:lnTo>
                    <a:pt x="3852" y="228"/>
                  </a:lnTo>
                  <a:lnTo>
                    <a:pt x="3859" y="224"/>
                  </a:lnTo>
                  <a:lnTo>
                    <a:pt x="3866" y="219"/>
                  </a:lnTo>
                  <a:lnTo>
                    <a:pt x="3872" y="214"/>
                  </a:lnTo>
                  <a:lnTo>
                    <a:pt x="3879" y="208"/>
                  </a:lnTo>
                  <a:lnTo>
                    <a:pt x="3883" y="202"/>
                  </a:lnTo>
                  <a:lnTo>
                    <a:pt x="3888" y="194"/>
                  </a:lnTo>
                  <a:lnTo>
                    <a:pt x="3892" y="188"/>
                  </a:lnTo>
                  <a:lnTo>
                    <a:pt x="3896" y="181"/>
                  </a:lnTo>
                  <a:lnTo>
                    <a:pt x="3899" y="173"/>
                  </a:lnTo>
                  <a:lnTo>
                    <a:pt x="3902" y="165"/>
                  </a:lnTo>
                  <a:lnTo>
                    <a:pt x="3904" y="157"/>
                  </a:lnTo>
                  <a:lnTo>
                    <a:pt x="3905" y="148"/>
                  </a:lnTo>
                  <a:lnTo>
                    <a:pt x="3906" y="139"/>
                  </a:lnTo>
                  <a:lnTo>
                    <a:pt x="3906" y="129"/>
                  </a:lnTo>
                  <a:lnTo>
                    <a:pt x="3905" y="115"/>
                  </a:lnTo>
                  <a:lnTo>
                    <a:pt x="3905" y="109"/>
                  </a:lnTo>
                  <a:lnTo>
                    <a:pt x="3904" y="102"/>
                  </a:lnTo>
                  <a:lnTo>
                    <a:pt x="3903" y="96"/>
                  </a:lnTo>
                  <a:lnTo>
                    <a:pt x="3900" y="90"/>
                  </a:lnTo>
                  <a:lnTo>
                    <a:pt x="3896" y="78"/>
                  </a:lnTo>
                  <a:lnTo>
                    <a:pt x="3891" y="67"/>
                  </a:lnTo>
                  <a:lnTo>
                    <a:pt x="3883" y="57"/>
                  </a:lnTo>
                  <a:lnTo>
                    <a:pt x="3876" y="48"/>
                  </a:lnTo>
                  <a:lnTo>
                    <a:pt x="3871" y="44"/>
                  </a:lnTo>
                  <a:lnTo>
                    <a:pt x="3866" y="39"/>
                  </a:lnTo>
                  <a:lnTo>
                    <a:pt x="3862" y="35"/>
                  </a:lnTo>
                  <a:lnTo>
                    <a:pt x="3857" y="32"/>
                  </a:lnTo>
                  <a:lnTo>
                    <a:pt x="3846" y="26"/>
                  </a:lnTo>
                  <a:lnTo>
                    <a:pt x="3834" y="20"/>
                  </a:lnTo>
                  <a:lnTo>
                    <a:pt x="3828" y="17"/>
                  </a:lnTo>
                  <a:lnTo>
                    <a:pt x="3820" y="15"/>
                  </a:lnTo>
                  <a:lnTo>
                    <a:pt x="3813" y="14"/>
                  </a:lnTo>
                  <a:lnTo>
                    <a:pt x="3807" y="11"/>
                  </a:lnTo>
                  <a:lnTo>
                    <a:pt x="3791" y="9"/>
                  </a:lnTo>
                  <a:lnTo>
                    <a:pt x="3775" y="7"/>
                  </a:lnTo>
                  <a:lnTo>
                    <a:pt x="3760" y="6"/>
                  </a:lnTo>
                  <a:lnTo>
                    <a:pt x="3613" y="6"/>
                  </a:lnTo>
                  <a:lnTo>
                    <a:pt x="3613" y="345"/>
                  </a:lnTo>
                  <a:lnTo>
                    <a:pt x="3690" y="345"/>
                  </a:lnTo>
                  <a:lnTo>
                    <a:pt x="3690" y="251"/>
                  </a:lnTo>
                  <a:lnTo>
                    <a:pt x="3760" y="251"/>
                  </a:lnTo>
                  <a:lnTo>
                    <a:pt x="3763" y="251"/>
                  </a:lnTo>
                  <a:lnTo>
                    <a:pt x="3829" y="345"/>
                  </a:lnTo>
                  <a:lnTo>
                    <a:pt x="3913" y="345"/>
                  </a:lnTo>
                  <a:close/>
                  <a:moveTo>
                    <a:pt x="3365" y="283"/>
                  </a:moveTo>
                  <a:lnTo>
                    <a:pt x="3365" y="204"/>
                  </a:lnTo>
                  <a:lnTo>
                    <a:pt x="3523" y="204"/>
                  </a:lnTo>
                  <a:lnTo>
                    <a:pt x="3523" y="143"/>
                  </a:lnTo>
                  <a:lnTo>
                    <a:pt x="3365" y="143"/>
                  </a:lnTo>
                  <a:lnTo>
                    <a:pt x="3365" y="69"/>
                  </a:lnTo>
                  <a:lnTo>
                    <a:pt x="3544" y="69"/>
                  </a:lnTo>
                  <a:lnTo>
                    <a:pt x="3544" y="6"/>
                  </a:lnTo>
                  <a:lnTo>
                    <a:pt x="3287" y="6"/>
                  </a:lnTo>
                  <a:lnTo>
                    <a:pt x="3287" y="345"/>
                  </a:lnTo>
                  <a:lnTo>
                    <a:pt x="3550" y="345"/>
                  </a:lnTo>
                  <a:lnTo>
                    <a:pt x="3550" y="283"/>
                  </a:lnTo>
                  <a:lnTo>
                    <a:pt x="3365" y="283"/>
                  </a:lnTo>
                  <a:close/>
                  <a:moveTo>
                    <a:pt x="3130" y="6"/>
                  </a:moveTo>
                  <a:lnTo>
                    <a:pt x="3130" y="213"/>
                  </a:lnTo>
                  <a:lnTo>
                    <a:pt x="2962" y="6"/>
                  </a:lnTo>
                  <a:lnTo>
                    <a:pt x="2897" y="6"/>
                  </a:lnTo>
                  <a:lnTo>
                    <a:pt x="2897" y="345"/>
                  </a:lnTo>
                  <a:lnTo>
                    <a:pt x="2974" y="345"/>
                  </a:lnTo>
                  <a:lnTo>
                    <a:pt x="2974" y="140"/>
                  </a:lnTo>
                  <a:lnTo>
                    <a:pt x="3143" y="345"/>
                  </a:lnTo>
                  <a:lnTo>
                    <a:pt x="3207" y="345"/>
                  </a:lnTo>
                  <a:lnTo>
                    <a:pt x="3207" y="6"/>
                  </a:lnTo>
                  <a:lnTo>
                    <a:pt x="3130" y="6"/>
                  </a:lnTo>
                  <a:close/>
                  <a:moveTo>
                    <a:pt x="2650" y="283"/>
                  </a:moveTo>
                  <a:lnTo>
                    <a:pt x="2650" y="204"/>
                  </a:lnTo>
                  <a:lnTo>
                    <a:pt x="2807" y="204"/>
                  </a:lnTo>
                  <a:lnTo>
                    <a:pt x="2807" y="143"/>
                  </a:lnTo>
                  <a:lnTo>
                    <a:pt x="2650" y="143"/>
                  </a:lnTo>
                  <a:lnTo>
                    <a:pt x="2650" y="69"/>
                  </a:lnTo>
                  <a:lnTo>
                    <a:pt x="2828" y="69"/>
                  </a:lnTo>
                  <a:lnTo>
                    <a:pt x="2828" y="6"/>
                  </a:lnTo>
                  <a:lnTo>
                    <a:pt x="2573" y="6"/>
                  </a:lnTo>
                  <a:lnTo>
                    <a:pt x="2573" y="345"/>
                  </a:lnTo>
                  <a:lnTo>
                    <a:pt x="2835" y="345"/>
                  </a:lnTo>
                  <a:lnTo>
                    <a:pt x="2835" y="283"/>
                  </a:lnTo>
                  <a:lnTo>
                    <a:pt x="2650" y="283"/>
                  </a:lnTo>
                  <a:close/>
                  <a:moveTo>
                    <a:pt x="2294" y="129"/>
                  </a:moveTo>
                  <a:lnTo>
                    <a:pt x="2294" y="136"/>
                  </a:lnTo>
                  <a:lnTo>
                    <a:pt x="2292" y="142"/>
                  </a:lnTo>
                  <a:lnTo>
                    <a:pt x="2291" y="148"/>
                  </a:lnTo>
                  <a:lnTo>
                    <a:pt x="2290" y="154"/>
                  </a:lnTo>
                  <a:lnTo>
                    <a:pt x="2286" y="159"/>
                  </a:lnTo>
                  <a:lnTo>
                    <a:pt x="2284" y="164"/>
                  </a:lnTo>
                  <a:lnTo>
                    <a:pt x="2280" y="169"/>
                  </a:lnTo>
                  <a:lnTo>
                    <a:pt x="2275" y="173"/>
                  </a:lnTo>
                  <a:lnTo>
                    <a:pt x="2270" y="176"/>
                  </a:lnTo>
                  <a:lnTo>
                    <a:pt x="2266" y="180"/>
                  </a:lnTo>
                  <a:lnTo>
                    <a:pt x="2260" y="182"/>
                  </a:lnTo>
                  <a:lnTo>
                    <a:pt x="2253" y="185"/>
                  </a:lnTo>
                  <a:lnTo>
                    <a:pt x="2246" y="186"/>
                  </a:lnTo>
                  <a:lnTo>
                    <a:pt x="2239" y="187"/>
                  </a:lnTo>
                  <a:lnTo>
                    <a:pt x="2230" y="188"/>
                  </a:lnTo>
                  <a:lnTo>
                    <a:pt x="2222" y="188"/>
                  </a:lnTo>
                  <a:lnTo>
                    <a:pt x="2158" y="188"/>
                  </a:lnTo>
                  <a:lnTo>
                    <a:pt x="2158" y="71"/>
                  </a:lnTo>
                  <a:lnTo>
                    <a:pt x="2222" y="71"/>
                  </a:lnTo>
                  <a:lnTo>
                    <a:pt x="2230" y="71"/>
                  </a:lnTo>
                  <a:lnTo>
                    <a:pt x="2239" y="72"/>
                  </a:lnTo>
                  <a:lnTo>
                    <a:pt x="2246" y="73"/>
                  </a:lnTo>
                  <a:lnTo>
                    <a:pt x="2253" y="74"/>
                  </a:lnTo>
                  <a:lnTo>
                    <a:pt x="2260" y="77"/>
                  </a:lnTo>
                  <a:lnTo>
                    <a:pt x="2266" y="79"/>
                  </a:lnTo>
                  <a:lnTo>
                    <a:pt x="2270" y="83"/>
                  </a:lnTo>
                  <a:lnTo>
                    <a:pt x="2275" y="86"/>
                  </a:lnTo>
                  <a:lnTo>
                    <a:pt x="2280" y="90"/>
                  </a:lnTo>
                  <a:lnTo>
                    <a:pt x="2284" y="95"/>
                  </a:lnTo>
                  <a:lnTo>
                    <a:pt x="2286" y="100"/>
                  </a:lnTo>
                  <a:lnTo>
                    <a:pt x="2290" y="105"/>
                  </a:lnTo>
                  <a:lnTo>
                    <a:pt x="2291" y="111"/>
                  </a:lnTo>
                  <a:lnTo>
                    <a:pt x="2292" y="117"/>
                  </a:lnTo>
                  <a:lnTo>
                    <a:pt x="2294" y="123"/>
                  </a:lnTo>
                  <a:lnTo>
                    <a:pt x="2294" y="129"/>
                  </a:lnTo>
                  <a:close/>
                  <a:moveTo>
                    <a:pt x="2380" y="345"/>
                  </a:moveTo>
                  <a:lnTo>
                    <a:pt x="2303" y="237"/>
                  </a:lnTo>
                  <a:lnTo>
                    <a:pt x="2312" y="233"/>
                  </a:lnTo>
                  <a:lnTo>
                    <a:pt x="2319" y="228"/>
                  </a:lnTo>
                  <a:lnTo>
                    <a:pt x="2326" y="224"/>
                  </a:lnTo>
                  <a:lnTo>
                    <a:pt x="2334" y="219"/>
                  </a:lnTo>
                  <a:lnTo>
                    <a:pt x="2340" y="214"/>
                  </a:lnTo>
                  <a:lnTo>
                    <a:pt x="2344" y="208"/>
                  </a:lnTo>
                  <a:lnTo>
                    <a:pt x="2351" y="202"/>
                  </a:lnTo>
                  <a:lnTo>
                    <a:pt x="2355" y="194"/>
                  </a:lnTo>
                  <a:lnTo>
                    <a:pt x="2359" y="188"/>
                  </a:lnTo>
                  <a:lnTo>
                    <a:pt x="2363" y="181"/>
                  </a:lnTo>
                  <a:lnTo>
                    <a:pt x="2366" y="173"/>
                  </a:lnTo>
                  <a:lnTo>
                    <a:pt x="2369" y="165"/>
                  </a:lnTo>
                  <a:lnTo>
                    <a:pt x="2370" y="157"/>
                  </a:lnTo>
                  <a:lnTo>
                    <a:pt x="2372" y="148"/>
                  </a:lnTo>
                  <a:lnTo>
                    <a:pt x="2372" y="139"/>
                  </a:lnTo>
                  <a:lnTo>
                    <a:pt x="2374" y="129"/>
                  </a:lnTo>
                  <a:lnTo>
                    <a:pt x="2372" y="115"/>
                  </a:lnTo>
                  <a:lnTo>
                    <a:pt x="2371" y="109"/>
                  </a:lnTo>
                  <a:lnTo>
                    <a:pt x="2371" y="102"/>
                  </a:lnTo>
                  <a:lnTo>
                    <a:pt x="2369" y="96"/>
                  </a:lnTo>
                  <a:lnTo>
                    <a:pt x="2368" y="90"/>
                  </a:lnTo>
                  <a:lnTo>
                    <a:pt x="2363" y="78"/>
                  </a:lnTo>
                  <a:lnTo>
                    <a:pt x="2358" y="67"/>
                  </a:lnTo>
                  <a:lnTo>
                    <a:pt x="2351" y="57"/>
                  </a:lnTo>
                  <a:lnTo>
                    <a:pt x="2342" y="48"/>
                  </a:lnTo>
                  <a:lnTo>
                    <a:pt x="2338" y="44"/>
                  </a:lnTo>
                  <a:lnTo>
                    <a:pt x="2334" y="39"/>
                  </a:lnTo>
                  <a:lnTo>
                    <a:pt x="2329" y="35"/>
                  </a:lnTo>
                  <a:lnTo>
                    <a:pt x="2324" y="32"/>
                  </a:lnTo>
                  <a:lnTo>
                    <a:pt x="2313" y="26"/>
                  </a:lnTo>
                  <a:lnTo>
                    <a:pt x="2301" y="20"/>
                  </a:lnTo>
                  <a:lnTo>
                    <a:pt x="2294" y="17"/>
                  </a:lnTo>
                  <a:lnTo>
                    <a:pt x="2287" y="15"/>
                  </a:lnTo>
                  <a:lnTo>
                    <a:pt x="2280" y="14"/>
                  </a:lnTo>
                  <a:lnTo>
                    <a:pt x="2273" y="11"/>
                  </a:lnTo>
                  <a:lnTo>
                    <a:pt x="2258" y="9"/>
                  </a:lnTo>
                  <a:lnTo>
                    <a:pt x="2243" y="7"/>
                  </a:lnTo>
                  <a:lnTo>
                    <a:pt x="2226" y="6"/>
                  </a:lnTo>
                  <a:lnTo>
                    <a:pt x="2080" y="6"/>
                  </a:lnTo>
                  <a:lnTo>
                    <a:pt x="2080" y="345"/>
                  </a:lnTo>
                  <a:lnTo>
                    <a:pt x="2158" y="345"/>
                  </a:lnTo>
                  <a:lnTo>
                    <a:pt x="2158" y="251"/>
                  </a:lnTo>
                  <a:lnTo>
                    <a:pt x="2226" y="251"/>
                  </a:lnTo>
                  <a:lnTo>
                    <a:pt x="2230" y="251"/>
                  </a:lnTo>
                  <a:lnTo>
                    <a:pt x="2295" y="345"/>
                  </a:lnTo>
                  <a:lnTo>
                    <a:pt x="2380" y="345"/>
                  </a:lnTo>
                  <a:close/>
                  <a:moveTo>
                    <a:pt x="1832" y="283"/>
                  </a:moveTo>
                  <a:lnTo>
                    <a:pt x="1832" y="204"/>
                  </a:lnTo>
                  <a:lnTo>
                    <a:pt x="1990" y="204"/>
                  </a:lnTo>
                  <a:lnTo>
                    <a:pt x="1990" y="143"/>
                  </a:lnTo>
                  <a:lnTo>
                    <a:pt x="1832" y="143"/>
                  </a:lnTo>
                  <a:lnTo>
                    <a:pt x="1832" y="69"/>
                  </a:lnTo>
                  <a:lnTo>
                    <a:pt x="2011" y="69"/>
                  </a:lnTo>
                  <a:lnTo>
                    <a:pt x="2011" y="6"/>
                  </a:lnTo>
                  <a:lnTo>
                    <a:pt x="1755" y="6"/>
                  </a:lnTo>
                  <a:lnTo>
                    <a:pt x="1755" y="345"/>
                  </a:lnTo>
                  <a:lnTo>
                    <a:pt x="2017" y="345"/>
                  </a:lnTo>
                  <a:lnTo>
                    <a:pt x="2017" y="283"/>
                  </a:lnTo>
                  <a:lnTo>
                    <a:pt x="1832" y="283"/>
                  </a:lnTo>
                  <a:close/>
                  <a:moveTo>
                    <a:pt x="1597" y="6"/>
                  </a:moveTo>
                  <a:lnTo>
                    <a:pt x="1597" y="213"/>
                  </a:lnTo>
                  <a:lnTo>
                    <a:pt x="1428" y="6"/>
                  </a:lnTo>
                  <a:lnTo>
                    <a:pt x="1364" y="6"/>
                  </a:lnTo>
                  <a:lnTo>
                    <a:pt x="1364" y="345"/>
                  </a:lnTo>
                  <a:lnTo>
                    <a:pt x="1442" y="345"/>
                  </a:lnTo>
                  <a:lnTo>
                    <a:pt x="1442" y="140"/>
                  </a:lnTo>
                  <a:lnTo>
                    <a:pt x="1610" y="345"/>
                  </a:lnTo>
                  <a:lnTo>
                    <a:pt x="1675" y="345"/>
                  </a:lnTo>
                  <a:lnTo>
                    <a:pt x="1675" y="6"/>
                  </a:lnTo>
                  <a:lnTo>
                    <a:pt x="1597" y="6"/>
                  </a:lnTo>
                  <a:close/>
                  <a:moveTo>
                    <a:pt x="1083" y="213"/>
                  </a:moveTo>
                  <a:lnTo>
                    <a:pt x="1138" y="84"/>
                  </a:lnTo>
                  <a:lnTo>
                    <a:pt x="1192" y="213"/>
                  </a:lnTo>
                  <a:lnTo>
                    <a:pt x="1083" y="213"/>
                  </a:lnTo>
                  <a:close/>
                  <a:moveTo>
                    <a:pt x="1246" y="345"/>
                  </a:moveTo>
                  <a:lnTo>
                    <a:pt x="1329" y="345"/>
                  </a:lnTo>
                  <a:lnTo>
                    <a:pt x="1177" y="6"/>
                  </a:lnTo>
                  <a:lnTo>
                    <a:pt x="1099" y="6"/>
                  </a:lnTo>
                  <a:lnTo>
                    <a:pt x="949" y="345"/>
                  </a:lnTo>
                  <a:lnTo>
                    <a:pt x="1029" y="345"/>
                  </a:lnTo>
                  <a:lnTo>
                    <a:pt x="1059" y="273"/>
                  </a:lnTo>
                  <a:lnTo>
                    <a:pt x="1216" y="273"/>
                  </a:lnTo>
                  <a:lnTo>
                    <a:pt x="1246" y="345"/>
                  </a:lnTo>
                  <a:close/>
                  <a:moveTo>
                    <a:pt x="746" y="283"/>
                  </a:moveTo>
                  <a:lnTo>
                    <a:pt x="746" y="204"/>
                  </a:lnTo>
                  <a:lnTo>
                    <a:pt x="904" y="204"/>
                  </a:lnTo>
                  <a:lnTo>
                    <a:pt x="904" y="143"/>
                  </a:lnTo>
                  <a:lnTo>
                    <a:pt x="746" y="143"/>
                  </a:lnTo>
                  <a:lnTo>
                    <a:pt x="746" y="69"/>
                  </a:lnTo>
                  <a:lnTo>
                    <a:pt x="925" y="69"/>
                  </a:lnTo>
                  <a:lnTo>
                    <a:pt x="925" y="6"/>
                  </a:lnTo>
                  <a:lnTo>
                    <a:pt x="668" y="6"/>
                  </a:lnTo>
                  <a:lnTo>
                    <a:pt x="668" y="345"/>
                  </a:lnTo>
                  <a:lnTo>
                    <a:pt x="931" y="345"/>
                  </a:lnTo>
                  <a:lnTo>
                    <a:pt x="931" y="283"/>
                  </a:lnTo>
                  <a:lnTo>
                    <a:pt x="746" y="283"/>
                  </a:lnTo>
                  <a:close/>
                  <a:moveTo>
                    <a:pt x="376" y="345"/>
                  </a:moveTo>
                  <a:lnTo>
                    <a:pt x="625" y="345"/>
                  </a:lnTo>
                  <a:lnTo>
                    <a:pt x="625" y="282"/>
                  </a:lnTo>
                  <a:lnTo>
                    <a:pt x="455" y="282"/>
                  </a:lnTo>
                  <a:lnTo>
                    <a:pt x="455" y="6"/>
                  </a:lnTo>
                  <a:lnTo>
                    <a:pt x="376" y="6"/>
                  </a:lnTo>
                  <a:lnTo>
                    <a:pt x="376" y="345"/>
                  </a:lnTo>
                  <a:close/>
                  <a:moveTo>
                    <a:pt x="183" y="351"/>
                  </a:moveTo>
                  <a:lnTo>
                    <a:pt x="205" y="350"/>
                  </a:lnTo>
                  <a:lnTo>
                    <a:pt x="216" y="349"/>
                  </a:lnTo>
                  <a:lnTo>
                    <a:pt x="225" y="347"/>
                  </a:lnTo>
                  <a:lnTo>
                    <a:pt x="235" y="345"/>
                  </a:lnTo>
                  <a:lnTo>
                    <a:pt x="245" y="343"/>
                  </a:lnTo>
                  <a:lnTo>
                    <a:pt x="255" y="339"/>
                  </a:lnTo>
                  <a:lnTo>
                    <a:pt x="263" y="335"/>
                  </a:lnTo>
                  <a:lnTo>
                    <a:pt x="273" y="332"/>
                  </a:lnTo>
                  <a:lnTo>
                    <a:pt x="280" y="327"/>
                  </a:lnTo>
                  <a:lnTo>
                    <a:pt x="289" y="322"/>
                  </a:lnTo>
                  <a:lnTo>
                    <a:pt x="296" y="317"/>
                  </a:lnTo>
                  <a:lnTo>
                    <a:pt x="303" y="311"/>
                  </a:lnTo>
                  <a:lnTo>
                    <a:pt x="310" y="305"/>
                  </a:lnTo>
                  <a:lnTo>
                    <a:pt x="318" y="298"/>
                  </a:lnTo>
                  <a:lnTo>
                    <a:pt x="320" y="294"/>
                  </a:lnTo>
                  <a:lnTo>
                    <a:pt x="324" y="290"/>
                  </a:lnTo>
                  <a:lnTo>
                    <a:pt x="273" y="244"/>
                  </a:lnTo>
                  <a:lnTo>
                    <a:pt x="264" y="254"/>
                  </a:lnTo>
                  <a:lnTo>
                    <a:pt x="259" y="258"/>
                  </a:lnTo>
                  <a:lnTo>
                    <a:pt x="255" y="261"/>
                  </a:lnTo>
                  <a:lnTo>
                    <a:pt x="245" y="268"/>
                  </a:lnTo>
                  <a:lnTo>
                    <a:pt x="234" y="275"/>
                  </a:lnTo>
                  <a:lnTo>
                    <a:pt x="223" y="278"/>
                  </a:lnTo>
                  <a:lnTo>
                    <a:pt x="218" y="281"/>
                  </a:lnTo>
                  <a:lnTo>
                    <a:pt x="212" y="282"/>
                  </a:lnTo>
                  <a:lnTo>
                    <a:pt x="200" y="284"/>
                  </a:lnTo>
                  <a:lnTo>
                    <a:pt x="188" y="284"/>
                  </a:lnTo>
                  <a:lnTo>
                    <a:pt x="176" y="284"/>
                  </a:lnTo>
                  <a:lnTo>
                    <a:pt x="165" y="282"/>
                  </a:lnTo>
                  <a:lnTo>
                    <a:pt x="154" y="279"/>
                  </a:lnTo>
                  <a:lnTo>
                    <a:pt x="144" y="277"/>
                  </a:lnTo>
                  <a:lnTo>
                    <a:pt x="134" y="272"/>
                  </a:lnTo>
                  <a:lnTo>
                    <a:pt x="126" y="267"/>
                  </a:lnTo>
                  <a:lnTo>
                    <a:pt x="117" y="261"/>
                  </a:lnTo>
                  <a:lnTo>
                    <a:pt x="110" y="254"/>
                  </a:lnTo>
                  <a:lnTo>
                    <a:pt x="103" y="247"/>
                  </a:lnTo>
                  <a:lnTo>
                    <a:pt x="97" y="238"/>
                  </a:lnTo>
                  <a:lnTo>
                    <a:pt x="92" y="230"/>
                  </a:lnTo>
                  <a:lnTo>
                    <a:pt x="87" y="220"/>
                  </a:lnTo>
                  <a:lnTo>
                    <a:pt x="83" y="210"/>
                  </a:lnTo>
                  <a:lnTo>
                    <a:pt x="81" y="199"/>
                  </a:lnTo>
                  <a:lnTo>
                    <a:pt x="80" y="187"/>
                  </a:lnTo>
                  <a:lnTo>
                    <a:pt x="80" y="176"/>
                  </a:lnTo>
                  <a:lnTo>
                    <a:pt x="80" y="164"/>
                  </a:lnTo>
                  <a:lnTo>
                    <a:pt x="81" y="153"/>
                  </a:lnTo>
                  <a:lnTo>
                    <a:pt x="83" y="142"/>
                  </a:lnTo>
                  <a:lnTo>
                    <a:pt x="87" y="132"/>
                  </a:lnTo>
                  <a:lnTo>
                    <a:pt x="92" y="123"/>
                  </a:lnTo>
                  <a:lnTo>
                    <a:pt x="97" y="113"/>
                  </a:lnTo>
                  <a:lnTo>
                    <a:pt x="103" y="106"/>
                  </a:lnTo>
                  <a:lnTo>
                    <a:pt x="110" y="97"/>
                  </a:lnTo>
                  <a:lnTo>
                    <a:pt x="117" y="91"/>
                  </a:lnTo>
                  <a:lnTo>
                    <a:pt x="126" y="85"/>
                  </a:lnTo>
                  <a:lnTo>
                    <a:pt x="134" y="80"/>
                  </a:lnTo>
                  <a:lnTo>
                    <a:pt x="144" y="75"/>
                  </a:lnTo>
                  <a:lnTo>
                    <a:pt x="154" y="72"/>
                  </a:lnTo>
                  <a:lnTo>
                    <a:pt x="165" y="69"/>
                  </a:lnTo>
                  <a:lnTo>
                    <a:pt x="176" y="68"/>
                  </a:lnTo>
                  <a:lnTo>
                    <a:pt x="188" y="67"/>
                  </a:lnTo>
                  <a:lnTo>
                    <a:pt x="200" y="68"/>
                  </a:lnTo>
                  <a:lnTo>
                    <a:pt x="206" y="69"/>
                  </a:lnTo>
                  <a:lnTo>
                    <a:pt x="212" y="71"/>
                  </a:lnTo>
                  <a:lnTo>
                    <a:pt x="223" y="73"/>
                  </a:lnTo>
                  <a:lnTo>
                    <a:pt x="234" y="78"/>
                  </a:lnTo>
                  <a:lnTo>
                    <a:pt x="240" y="80"/>
                  </a:lnTo>
                  <a:lnTo>
                    <a:pt x="245" y="83"/>
                  </a:lnTo>
                  <a:lnTo>
                    <a:pt x="255" y="90"/>
                  </a:lnTo>
                  <a:lnTo>
                    <a:pt x="264" y="98"/>
                  </a:lnTo>
                  <a:lnTo>
                    <a:pt x="273" y="107"/>
                  </a:lnTo>
                  <a:lnTo>
                    <a:pt x="324" y="61"/>
                  </a:lnTo>
                  <a:lnTo>
                    <a:pt x="318" y="54"/>
                  </a:lnTo>
                  <a:lnTo>
                    <a:pt x="310" y="48"/>
                  </a:lnTo>
                  <a:lnTo>
                    <a:pt x="296" y="35"/>
                  </a:lnTo>
                  <a:lnTo>
                    <a:pt x="289" y="29"/>
                  </a:lnTo>
                  <a:lnTo>
                    <a:pt x="280" y="24"/>
                  </a:lnTo>
                  <a:lnTo>
                    <a:pt x="273" y="21"/>
                  </a:lnTo>
                  <a:lnTo>
                    <a:pt x="263" y="16"/>
                  </a:lnTo>
                  <a:lnTo>
                    <a:pt x="255" y="12"/>
                  </a:lnTo>
                  <a:lnTo>
                    <a:pt x="245" y="10"/>
                  </a:lnTo>
                  <a:lnTo>
                    <a:pt x="235" y="6"/>
                  </a:lnTo>
                  <a:lnTo>
                    <a:pt x="225" y="5"/>
                  </a:lnTo>
                  <a:lnTo>
                    <a:pt x="216" y="3"/>
                  </a:lnTo>
                  <a:lnTo>
                    <a:pt x="205" y="1"/>
                  </a:lnTo>
                  <a:lnTo>
                    <a:pt x="184" y="0"/>
                  </a:lnTo>
                  <a:lnTo>
                    <a:pt x="165" y="1"/>
                  </a:lnTo>
                  <a:lnTo>
                    <a:pt x="145" y="4"/>
                  </a:lnTo>
                  <a:lnTo>
                    <a:pt x="128" y="9"/>
                  </a:lnTo>
                  <a:lnTo>
                    <a:pt x="119" y="11"/>
                  </a:lnTo>
                  <a:lnTo>
                    <a:pt x="110" y="14"/>
                  </a:lnTo>
                  <a:lnTo>
                    <a:pt x="94" y="21"/>
                  </a:lnTo>
                  <a:lnTo>
                    <a:pt x="80" y="29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2" y="50"/>
                  </a:lnTo>
                  <a:lnTo>
                    <a:pt x="46" y="56"/>
                  </a:lnTo>
                  <a:lnTo>
                    <a:pt x="41" y="62"/>
                  </a:lnTo>
                  <a:lnTo>
                    <a:pt x="30" y="75"/>
                  </a:lnTo>
                  <a:lnTo>
                    <a:pt x="25" y="83"/>
                  </a:lnTo>
                  <a:lnTo>
                    <a:pt x="22" y="90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6" y="130"/>
                  </a:lnTo>
                  <a:lnTo>
                    <a:pt x="3" y="139"/>
                  </a:lnTo>
                  <a:lnTo>
                    <a:pt x="2" y="148"/>
                  </a:lnTo>
                  <a:lnTo>
                    <a:pt x="1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" y="194"/>
                  </a:lnTo>
                  <a:lnTo>
                    <a:pt x="2" y="204"/>
                  </a:lnTo>
                  <a:lnTo>
                    <a:pt x="3" y="213"/>
                  </a:lnTo>
                  <a:lnTo>
                    <a:pt x="8" y="230"/>
                  </a:lnTo>
                  <a:lnTo>
                    <a:pt x="11" y="238"/>
                  </a:lnTo>
                  <a:lnTo>
                    <a:pt x="14" y="247"/>
                  </a:lnTo>
                  <a:lnTo>
                    <a:pt x="18" y="254"/>
                  </a:lnTo>
                  <a:lnTo>
                    <a:pt x="22" y="262"/>
                  </a:lnTo>
                  <a:lnTo>
                    <a:pt x="30" y="276"/>
                  </a:lnTo>
                  <a:lnTo>
                    <a:pt x="41" y="289"/>
                  </a:lnTo>
                  <a:lnTo>
                    <a:pt x="46" y="296"/>
                  </a:lnTo>
                  <a:lnTo>
                    <a:pt x="52" y="302"/>
                  </a:lnTo>
                  <a:lnTo>
                    <a:pt x="59" y="307"/>
                  </a:lnTo>
                  <a:lnTo>
                    <a:pt x="65" y="313"/>
                  </a:lnTo>
                  <a:lnTo>
                    <a:pt x="80" y="323"/>
                  </a:lnTo>
                  <a:lnTo>
                    <a:pt x="94" y="332"/>
                  </a:lnTo>
                  <a:lnTo>
                    <a:pt x="103" y="335"/>
                  </a:lnTo>
                  <a:lnTo>
                    <a:pt x="110" y="338"/>
                  </a:lnTo>
                  <a:lnTo>
                    <a:pt x="119" y="341"/>
                  </a:lnTo>
                  <a:lnTo>
                    <a:pt x="127" y="344"/>
                  </a:lnTo>
                  <a:lnTo>
                    <a:pt x="137" y="346"/>
                  </a:lnTo>
                  <a:lnTo>
                    <a:pt x="145" y="347"/>
                  </a:lnTo>
                  <a:lnTo>
                    <a:pt x="155" y="350"/>
                  </a:lnTo>
                  <a:lnTo>
                    <a:pt x="164" y="350"/>
                  </a:lnTo>
                  <a:lnTo>
                    <a:pt x="183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3293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3597009"/>
                </a:moveTo>
                <a:lnTo>
                  <a:pt x="695325" y="3695914"/>
                </a:lnTo>
                <a:lnTo>
                  <a:pt x="695325" y="3780048"/>
                </a:lnTo>
                <a:lnTo>
                  <a:pt x="875152" y="3681143"/>
                </a:lnTo>
                <a:lnTo>
                  <a:pt x="1071356" y="3789039"/>
                </a:lnTo>
                <a:lnTo>
                  <a:pt x="1267240" y="3681143"/>
                </a:lnTo>
                <a:lnTo>
                  <a:pt x="1463123" y="3789039"/>
                </a:lnTo>
                <a:lnTo>
                  <a:pt x="1659327" y="3681143"/>
                </a:lnTo>
                <a:lnTo>
                  <a:pt x="1855210" y="3789039"/>
                </a:lnTo>
                <a:lnTo>
                  <a:pt x="2051093" y="3681143"/>
                </a:lnTo>
                <a:lnTo>
                  <a:pt x="2247297" y="3789039"/>
                </a:lnTo>
                <a:lnTo>
                  <a:pt x="2423592" y="3692061"/>
                </a:lnTo>
                <a:lnTo>
                  <a:pt x="2423592" y="3607927"/>
                </a:lnTo>
                <a:lnTo>
                  <a:pt x="2247297" y="3704906"/>
                </a:lnTo>
                <a:lnTo>
                  <a:pt x="2051093" y="3597009"/>
                </a:lnTo>
                <a:lnTo>
                  <a:pt x="1855210" y="3704906"/>
                </a:lnTo>
                <a:lnTo>
                  <a:pt x="1659327" y="3597009"/>
                </a:lnTo>
                <a:lnTo>
                  <a:pt x="1463123" y="3704906"/>
                </a:lnTo>
                <a:lnTo>
                  <a:pt x="1267240" y="3597009"/>
                </a:lnTo>
                <a:lnTo>
                  <a:pt x="1071356" y="37049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FB4736-5F6D-439C-ABD4-1955A60007D2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911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59A3-F2F4-4ECE-9BBE-DD3E45C5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136" y="1122362"/>
            <a:ext cx="4176538" cy="2954709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77463-BA50-4D36-A4F2-5A00A81DA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136" y="4365104"/>
            <a:ext cx="4176538" cy="89269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64BC3-E303-48EF-9435-5106BBFA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6F758-9F40-4B4C-AD44-E691A5104927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4E0A-7BA5-4B1A-93FD-B7D32BCD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4CFBF-4578-44E2-8960-E6040F5E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0" y="0"/>
            <a:ext cx="6312024" cy="6858000"/>
          </a:xfrm>
          <a:custGeom>
            <a:avLst/>
            <a:gdLst/>
            <a:ahLst/>
            <a:cxnLst/>
            <a:rect l="l" t="t" r="r" b="b"/>
            <a:pathLst>
              <a:path w="6312024" h="6858000">
                <a:moveTo>
                  <a:pt x="1809127" y="0"/>
                </a:moveTo>
                <a:lnTo>
                  <a:pt x="3779344" y="0"/>
                </a:lnTo>
                <a:lnTo>
                  <a:pt x="3846339" y="18546"/>
                </a:lnTo>
                <a:lnTo>
                  <a:pt x="3920987" y="41865"/>
                </a:lnTo>
                <a:lnTo>
                  <a:pt x="3994467" y="65185"/>
                </a:lnTo>
                <a:lnTo>
                  <a:pt x="4067948" y="89670"/>
                </a:lnTo>
                <a:lnTo>
                  <a:pt x="4140262" y="116487"/>
                </a:lnTo>
                <a:lnTo>
                  <a:pt x="4211410" y="144470"/>
                </a:lnTo>
                <a:lnTo>
                  <a:pt x="4281392" y="174786"/>
                </a:lnTo>
                <a:lnTo>
                  <a:pt x="4351373" y="206267"/>
                </a:lnTo>
                <a:lnTo>
                  <a:pt x="4419022" y="237748"/>
                </a:lnTo>
                <a:lnTo>
                  <a:pt x="4486671" y="271561"/>
                </a:lnTo>
                <a:lnTo>
                  <a:pt x="4554320" y="307706"/>
                </a:lnTo>
                <a:lnTo>
                  <a:pt x="4619636" y="343851"/>
                </a:lnTo>
                <a:lnTo>
                  <a:pt x="4684952" y="382328"/>
                </a:lnTo>
                <a:lnTo>
                  <a:pt x="4749102" y="421971"/>
                </a:lnTo>
                <a:lnTo>
                  <a:pt x="4810919" y="461614"/>
                </a:lnTo>
                <a:lnTo>
                  <a:pt x="4872736" y="504754"/>
                </a:lnTo>
                <a:lnTo>
                  <a:pt x="4934553" y="547895"/>
                </a:lnTo>
                <a:lnTo>
                  <a:pt x="4994038" y="592202"/>
                </a:lnTo>
                <a:lnTo>
                  <a:pt x="5053522" y="637675"/>
                </a:lnTo>
                <a:lnTo>
                  <a:pt x="5109507" y="685479"/>
                </a:lnTo>
                <a:lnTo>
                  <a:pt x="5166659" y="733284"/>
                </a:lnTo>
                <a:lnTo>
                  <a:pt x="5222644" y="783420"/>
                </a:lnTo>
                <a:lnTo>
                  <a:pt x="5276297" y="833557"/>
                </a:lnTo>
                <a:lnTo>
                  <a:pt x="5329949" y="884860"/>
                </a:lnTo>
                <a:lnTo>
                  <a:pt x="5382436" y="938494"/>
                </a:lnTo>
                <a:lnTo>
                  <a:pt x="5432589" y="992129"/>
                </a:lnTo>
                <a:lnTo>
                  <a:pt x="5482743" y="1048095"/>
                </a:lnTo>
                <a:lnTo>
                  <a:pt x="5531730" y="1104061"/>
                </a:lnTo>
                <a:lnTo>
                  <a:pt x="5579550" y="1162360"/>
                </a:lnTo>
                <a:lnTo>
                  <a:pt x="5625038" y="1220658"/>
                </a:lnTo>
                <a:lnTo>
                  <a:pt x="5669360" y="1280123"/>
                </a:lnTo>
                <a:lnTo>
                  <a:pt x="5713682" y="1340753"/>
                </a:lnTo>
                <a:lnTo>
                  <a:pt x="5754504" y="1401383"/>
                </a:lnTo>
                <a:lnTo>
                  <a:pt x="5796493" y="1465511"/>
                </a:lnTo>
                <a:lnTo>
                  <a:pt x="5836150" y="1528474"/>
                </a:lnTo>
                <a:lnTo>
                  <a:pt x="5873473" y="1591436"/>
                </a:lnTo>
                <a:lnTo>
                  <a:pt x="5911963" y="1657896"/>
                </a:lnTo>
                <a:lnTo>
                  <a:pt x="5948120" y="1723190"/>
                </a:lnTo>
                <a:lnTo>
                  <a:pt x="5980778" y="1790816"/>
                </a:lnTo>
                <a:lnTo>
                  <a:pt x="6014603" y="1859608"/>
                </a:lnTo>
                <a:lnTo>
                  <a:pt x="6046094" y="1928400"/>
                </a:lnTo>
                <a:lnTo>
                  <a:pt x="6075253" y="1998358"/>
                </a:lnTo>
                <a:lnTo>
                  <a:pt x="6104412" y="2069482"/>
                </a:lnTo>
                <a:lnTo>
                  <a:pt x="6132405" y="2140606"/>
                </a:lnTo>
                <a:lnTo>
                  <a:pt x="6156899" y="2212896"/>
                </a:lnTo>
                <a:lnTo>
                  <a:pt x="6181392" y="2286352"/>
                </a:lnTo>
                <a:lnTo>
                  <a:pt x="6204719" y="2360974"/>
                </a:lnTo>
                <a:lnTo>
                  <a:pt x="6225714" y="2435596"/>
                </a:lnTo>
                <a:lnTo>
                  <a:pt x="6246708" y="2510218"/>
                </a:lnTo>
                <a:lnTo>
                  <a:pt x="6264204" y="2587172"/>
                </a:lnTo>
                <a:lnTo>
                  <a:pt x="6280533" y="2662960"/>
                </a:lnTo>
                <a:lnTo>
                  <a:pt x="6295695" y="2741079"/>
                </a:lnTo>
                <a:lnTo>
                  <a:pt x="5506070" y="2741079"/>
                </a:lnTo>
                <a:lnTo>
                  <a:pt x="4715278" y="2741079"/>
                </a:lnTo>
                <a:lnTo>
                  <a:pt x="4704780" y="2708432"/>
                </a:lnTo>
                <a:lnTo>
                  <a:pt x="4694283" y="2674619"/>
                </a:lnTo>
                <a:lnTo>
                  <a:pt x="4684952" y="2643138"/>
                </a:lnTo>
                <a:lnTo>
                  <a:pt x="4673289" y="2609325"/>
                </a:lnTo>
                <a:lnTo>
                  <a:pt x="4660459" y="2575512"/>
                </a:lnTo>
                <a:lnTo>
                  <a:pt x="4646462" y="2542865"/>
                </a:lnTo>
                <a:lnTo>
                  <a:pt x="4632466" y="2510218"/>
                </a:lnTo>
                <a:lnTo>
                  <a:pt x="4617303" y="2476405"/>
                </a:lnTo>
                <a:lnTo>
                  <a:pt x="4603307" y="2444924"/>
                </a:lnTo>
                <a:lnTo>
                  <a:pt x="4585812" y="2412277"/>
                </a:lnTo>
                <a:lnTo>
                  <a:pt x="4569483" y="2379630"/>
                </a:lnTo>
                <a:lnTo>
                  <a:pt x="4550821" y="2346983"/>
                </a:lnTo>
                <a:lnTo>
                  <a:pt x="4533326" y="2315501"/>
                </a:lnTo>
                <a:lnTo>
                  <a:pt x="4513497" y="2284020"/>
                </a:lnTo>
                <a:lnTo>
                  <a:pt x="4494836" y="2251373"/>
                </a:lnTo>
                <a:lnTo>
                  <a:pt x="4473841" y="2221058"/>
                </a:lnTo>
                <a:lnTo>
                  <a:pt x="4452847" y="2189577"/>
                </a:lnTo>
                <a:lnTo>
                  <a:pt x="4430686" y="2158096"/>
                </a:lnTo>
                <a:lnTo>
                  <a:pt x="4409691" y="2128947"/>
                </a:lnTo>
                <a:lnTo>
                  <a:pt x="4386364" y="2098632"/>
                </a:lnTo>
                <a:lnTo>
                  <a:pt x="4363037" y="2068316"/>
                </a:lnTo>
                <a:lnTo>
                  <a:pt x="4338543" y="2039167"/>
                </a:lnTo>
                <a:lnTo>
                  <a:pt x="4311717" y="2010018"/>
                </a:lnTo>
                <a:lnTo>
                  <a:pt x="4286057" y="1980869"/>
                </a:lnTo>
                <a:lnTo>
                  <a:pt x="4260397" y="1952886"/>
                </a:lnTo>
                <a:lnTo>
                  <a:pt x="4233571" y="1924902"/>
                </a:lnTo>
                <a:lnTo>
                  <a:pt x="4205578" y="1896919"/>
                </a:lnTo>
                <a:lnTo>
                  <a:pt x="4177586" y="1870102"/>
                </a:lnTo>
                <a:lnTo>
                  <a:pt x="4149593" y="1843285"/>
                </a:lnTo>
                <a:lnTo>
                  <a:pt x="4119268" y="1816467"/>
                </a:lnTo>
                <a:lnTo>
                  <a:pt x="4090109" y="1790816"/>
                </a:lnTo>
                <a:lnTo>
                  <a:pt x="4058617" y="1766331"/>
                </a:lnTo>
                <a:lnTo>
                  <a:pt x="4028292" y="1741846"/>
                </a:lnTo>
                <a:lnTo>
                  <a:pt x="3996800" y="1717360"/>
                </a:lnTo>
                <a:lnTo>
                  <a:pt x="3962975" y="1694041"/>
                </a:lnTo>
                <a:lnTo>
                  <a:pt x="3930317" y="1670722"/>
                </a:lnTo>
                <a:lnTo>
                  <a:pt x="3897659" y="1647402"/>
                </a:lnTo>
                <a:lnTo>
                  <a:pt x="3863835" y="1625249"/>
                </a:lnTo>
                <a:lnTo>
                  <a:pt x="3828844" y="1604261"/>
                </a:lnTo>
                <a:lnTo>
                  <a:pt x="3793853" y="1584440"/>
                </a:lnTo>
                <a:lnTo>
                  <a:pt x="3757696" y="1564619"/>
                </a:lnTo>
                <a:lnTo>
                  <a:pt x="3721539" y="1544797"/>
                </a:lnTo>
                <a:lnTo>
                  <a:pt x="3685382" y="1526142"/>
                </a:lnTo>
                <a:lnTo>
                  <a:pt x="3648058" y="1507486"/>
                </a:lnTo>
                <a:lnTo>
                  <a:pt x="3609568" y="1491163"/>
                </a:lnTo>
                <a:lnTo>
                  <a:pt x="3571079" y="1473673"/>
                </a:lnTo>
                <a:lnTo>
                  <a:pt x="3532589" y="1458516"/>
                </a:lnTo>
                <a:lnTo>
                  <a:pt x="3494099" y="1444524"/>
                </a:lnTo>
                <a:lnTo>
                  <a:pt x="3453276" y="1430532"/>
                </a:lnTo>
                <a:lnTo>
                  <a:pt x="3413620" y="1415375"/>
                </a:lnTo>
                <a:lnTo>
                  <a:pt x="3372797" y="1402549"/>
                </a:lnTo>
                <a:lnTo>
                  <a:pt x="3330808" y="1390889"/>
                </a:lnTo>
                <a:lnTo>
                  <a:pt x="3289986" y="1380396"/>
                </a:lnTo>
                <a:lnTo>
                  <a:pt x="3246830" y="1369902"/>
                </a:lnTo>
                <a:lnTo>
                  <a:pt x="3203675" y="1361740"/>
                </a:lnTo>
                <a:lnTo>
                  <a:pt x="3161686" y="1353578"/>
                </a:lnTo>
                <a:lnTo>
                  <a:pt x="3117364" y="1345417"/>
                </a:lnTo>
                <a:lnTo>
                  <a:pt x="3073043" y="1339587"/>
                </a:lnTo>
                <a:lnTo>
                  <a:pt x="3029887" y="1333757"/>
                </a:lnTo>
                <a:lnTo>
                  <a:pt x="2984399" y="1329093"/>
                </a:lnTo>
                <a:lnTo>
                  <a:pt x="2938911" y="1326761"/>
                </a:lnTo>
                <a:lnTo>
                  <a:pt x="2893423" y="1324429"/>
                </a:lnTo>
                <a:lnTo>
                  <a:pt x="2846769" y="1320931"/>
                </a:lnTo>
                <a:lnTo>
                  <a:pt x="2801281" y="1320931"/>
                </a:lnTo>
                <a:lnTo>
                  <a:pt x="2745296" y="1322097"/>
                </a:lnTo>
                <a:lnTo>
                  <a:pt x="2690477" y="1324429"/>
                </a:lnTo>
                <a:lnTo>
                  <a:pt x="2635658" y="1327927"/>
                </a:lnTo>
                <a:lnTo>
                  <a:pt x="2580839" y="1332591"/>
                </a:lnTo>
                <a:lnTo>
                  <a:pt x="2528353" y="1338421"/>
                </a:lnTo>
                <a:lnTo>
                  <a:pt x="2474700" y="1345417"/>
                </a:lnTo>
                <a:lnTo>
                  <a:pt x="2422214" y="1354744"/>
                </a:lnTo>
                <a:lnTo>
                  <a:pt x="2369728" y="1365238"/>
                </a:lnTo>
                <a:lnTo>
                  <a:pt x="2318408" y="1375732"/>
                </a:lnTo>
                <a:lnTo>
                  <a:pt x="2267088" y="1388557"/>
                </a:lnTo>
                <a:lnTo>
                  <a:pt x="2216934" y="1402549"/>
                </a:lnTo>
                <a:lnTo>
                  <a:pt x="2166781" y="1416541"/>
                </a:lnTo>
                <a:lnTo>
                  <a:pt x="2117794" y="1434030"/>
                </a:lnTo>
                <a:lnTo>
                  <a:pt x="2068807" y="1450354"/>
                </a:lnTo>
                <a:lnTo>
                  <a:pt x="2020986" y="1470175"/>
                </a:lnTo>
                <a:lnTo>
                  <a:pt x="1973165" y="1489997"/>
                </a:lnTo>
                <a:lnTo>
                  <a:pt x="1926511" y="1509818"/>
                </a:lnTo>
                <a:lnTo>
                  <a:pt x="1879856" y="1531971"/>
                </a:lnTo>
                <a:lnTo>
                  <a:pt x="1835535" y="1554125"/>
                </a:lnTo>
                <a:lnTo>
                  <a:pt x="1790047" y="1578610"/>
                </a:lnTo>
                <a:lnTo>
                  <a:pt x="1745725" y="1603095"/>
                </a:lnTo>
                <a:lnTo>
                  <a:pt x="1702570" y="1631079"/>
                </a:lnTo>
                <a:lnTo>
                  <a:pt x="1660581" y="1657896"/>
                </a:lnTo>
                <a:lnTo>
                  <a:pt x="1617425" y="1684713"/>
                </a:lnTo>
                <a:lnTo>
                  <a:pt x="1577769" y="1715028"/>
                </a:lnTo>
                <a:lnTo>
                  <a:pt x="1535780" y="1744177"/>
                </a:lnTo>
                <a:lnTo>
                  <a:pt x="1497290" y="1775659"/>
                </a:lnTo>
                <a:lnTo>
                  <a:pt x="1458800" y="1807140"/>
                </a:lnTo>
                <a:lnTo>
                  <a:pt x="1420311" y="1839787"/>
                </a:lnTo>
                <a:lnTo>
                  <a:pt x="1384153" y="1873600"/>
                </a:lnTo>
                <a:lnTo>
                  <a:pt x="1347996" y="1907413"/>
                </a:lnTo>
                <a:lnTo>
                  <a:pt x="1311839" y="1943558"/>
                </a:lnTo>
                <a:lnTo>
                  <a:pt x="1276848" y="1979703"/>
                </a:lnTo>
                <a:lnTo>
                  <a:pt x="1243024" y="2015848"/>
                </a:lnTo>
                <a:lnTo>
                  <a:pt x="1210366" y="2055491"/>
                </a:lnTo>
                <a:lnTo>
                  <a:pt x="1177708" y="2092802"/>
                </a:lnTo>
                <a:lnTo>
                  <a:pt x="1147382" y="2132445"/>
                </a:lnTo>
                <a:lnTo>
                  <a:pt x="1117057" y="2173253"/>
                </a:lnTo>
                <a:lnTo>
                  <a:pt x="1089064" y="2212896"/>
                </a:lnTo>
                <a:lnTo>
                  <a:pt x="1061072" y="2254871"/>
                </a:lnTo>
                <a:lnTo>
                  <a:pt x="1033079" y="2296846"/>
                </a:lnTo>
                <a:lnTo>
                  <a:pt x="1007419" y="2339987"/>
                </a:lnTo>
                <a:lnTo>
                  <a:pt x="982926" y="2381962"/>
                </a:lnTo>
                <a:lnTo>
                  <a:pt x="958432" y="2427434"/>
                </a:lnTo>
                <a:lnTo>
                  <a:pt x="935105" y="2471741"/>
                </a:lnTo>
                <a:lnTo>
                  <a:pt x="912944" y="2517214"/>
                </a:lnTo>
                <a:lnTo>
                  <a:pt x="891950" y="2563852"/>
                </a:lnTo>
                <a:lnTo>
                  <a:pt x="873288" y="2609325"/>
                </a:lnTo>
                <a:lnTo>
                  <a:pt x="853460" y="2657130"/>
                </a:lnTo>
                <a:lnTo>
                  <a:pt x="835964" y="2703768"/>
                </a:lnTo>
                <a:lnTo>
                  <a:pt x="819635" y="2751573"/>
                </a:lnTo>
                <a:lnTo>
                  <a:pt x="804472" y="2800544"/>
                </a:lnTo>
                <a:lnTo>
                  <a:pt x="790476" y="2849514"/>
                </a:lnTo>
                <a:lnTo>
                  <a:pt x="777646" y="2898485"/>
                </a:lnTo>
                <a:lnTo>
                  <a:pt x="764816" y="2947456"/>
                </a:lnTo>
                <a:lnTo>
                  <a:pt x="754319" y="2998758"/>
                </a:lnTo>
                <a:lnTo>
                  <a:pt x="744988" y="3048895"/>
                </a:lnTo>
                <a:lnTo>
                  <a:pt x="735657" y="3100197"/>
                </a:lnTo>
                <a:lnTo>
                  <a:pt x="729825" y="3151500"/>
                </a:lnTo>
                <a:lnTo>
                  <a:pt x="723994" y="3202802"/>
                </a:lnTo>
                <a:lnTo>
                  <a:pt x="719328" y="3254105"/>
                </a:lnTo>
                <a:lnTo>
                  <a:pt x="716995" y="3307739"/>
                </a:lnTo>
                <a:lnTo>
                  <a:pt x="713496" y="3359042"/>
                </a:lnTo>
                <a:lnTo>
                  <a:pt x="712330" y="3412677"/>
                </a:lnTo>
                <a:lnTo>
                  <a:pt x="713496" y="3468643"/>
                </a:lnTo>
                <a:lnTo>
                  <a:pt x="715829" y="3522277"/>
                </a:lnTo>
                <a:lnTo>
                  <a:pt x="719328" y="3577078"/>
                </a:lnTo>
                <a:lnTo>
                  <a:pt x="722827" y="3630712"/>
                </a:lnTo>
                <a:lnTo>
                  <a:pt x="728659" y="3685513"/>
                </a:lnTo>
                <a:lnTo>
                  <a:pt x="734491" y="3739147"/>
                </a:lnTo>
                <a:lnTo>
                  <a:pt x="743822" y="3792782"/>
                </a:lnTo>
                <a:lnTo>
                  <a:pt x="751986" y="3846416"/>
                </a:lnTo>
                <a:lnTo>
                  <a:pt x="761317" y="3897719"/>
                </a:lnTo>
                <a:lnTo>
                  <a:pt x="772981" y="3951353"/>
                </a:lnTo>
                <a:lnTo>
                  <a:pt x="786977" y="4001490"/>
                </a:lnTo>
                <a:lnTo>
                  <a:pt x="799807" y="4052793"/>
                </a:lnTo>
                <a:lnTo>
                  <a:pt x="814970" y="4104095"/>
                </a:lnTo>
                <a:lnTo>
                  <a:pt x="830132" y="4154232"/>
                </a:lnTo>
                <a:lnTo>
                  <a:pt x="847628" y="4204368"/>
                </a:lnTo>
                <a:lnTo>
                  <a:pt x="865123" y="4253339"/>
                </a:lnTo>
                <a:lnTo>
                  <a:pt x="884951" y="4301144"/>
                </a:lnTo>
                <a:lnTo>
                  <a:pt x="903613" y="4351280"/>
                </a:lnTo>
                <a:lnTo>
                  <a:pt x="925774" y="4397919"/>
                </a:lnTo>
                <a:lnTo>
                  <a:pt x="947935" y="4445724"/>
                </a:lnTo>
                <a:lnTo>
                  <a:pt x="971262" y="4490030"/>
                </a:lnTo>
                <a:lnTo>
                  <a:pt x="995756" y="4536669"/>
                </a:lnTo>
                <a:lnTo>
                  <a:pt x="1020249" y="4580976"/>
                </a:lnTo>
                <a:lnTo>
                  <a:pt x="1047075" y="4626448"/>
                </a:lnTo>
                <a:lnTo>
                  <a:pt x="1075068" y="4669589"/>
                </a:lnTo>
                <a:lnTo>
                  <a:pt x="1103061" y="4711564"/>
                </a:lnTo>
                <a:lnTo>
                  <a:pt x="1133386" y="4754705"/>
                </a:lnTo>
                <a:lnTo>
                  <a:pt x="1162545" y="4795514"/>
                </a:lnTo>
                <a:lnTo>
                  <a:pt x="1195203" y="4836323"/>
                </a:lnTo>
                <a:lnTo>
                  <a:pt x="1225528" y="4875965"/>
                </a:lnTo>
                <a:lnTo>
                  <a:pt x="1259353" y="4914442"/>
                </a:lnTo>
                <a:lnTo>
                  <a:pt x="1294344" y="4954085"/>
                </a:lnTo>
                <a:lnTo>
                  <a:pt x="1329334" y="4990230"/>
                </a:lnTo>
                <a:lnTo>
                  <a:pt x="1365492" y="5026375"/>
                </a:lnTo>
                <a:lnTo>
                  <a:pt x="1401649" y="5062520"/>
                </a:lnTo>
                <a:lnTo>
                  <a:pt x="1438972" y="5096333"/>
                </a:lnTo>
                <a:lnTo>
                  <a:pt x="1478629" y="5130146"/>
                </a:lnTo>
                <a:lnTo>
                  <a:pt x="1518285" y="5163959"/>
                </a:lnTo>
                <a:lnTo>
                  <a:pt x="1557941" y="5194274"/>
                </a:lnTo>
                <a:lnTo>
                  <a:pt x="1599930" y="5225756"/>
                </a:lnTo>
                <a:lnTo>
                  <a:pt x="1641919" y="5254905"/>
                </a:lnTo>
                <a:lnTo>
                  <a:pt x="1685074" y="5284054"/>
                </a:lnTo>
                <a:lnTo>
                  <a:pt x="1729396" y="5310871"/>
                </a:lnTo>
                <a:lnTo>
                  <a:pt x="1772551" y="5336522"/>
                </a:lnTo>
                <a:lnTo>
                  <a:pt x="1819206" y="5363340"/>
                </a:lnTo>
                <a:lnTo>
                  <a:pt x="1864694" y="5387825"/>
                </a:lnTo>
                <a:lnTo>
                  <a:pt x="1912514" y="5411144"/>
                </a:lnTo>
                <a:lnTo>
                  <a:pt x="1960335" y="5432132"/>
                </a:lnTo>
                <a:lnTo>
                  <a:pt x="2008156" y="5453119"/>
                </a:lnTo>
                <a:lnTo>
                  <a:pt x="2057143" y="5472941"/>
                </a:lnTo>
                <a:lnTo>
                  <a:pt x="2107297" y="5490430"/>
                </a:lnTo>
                <a:lnTo>
                  <a:pt x="2158616" y="5507920"/>
                </a:lnTo>
                <a:lnTo>
                  <a:pt x="2209936" y="5523077"/>
                </a:lnTo>
                <a:lnTo>
                  <a:pt x="2262422" y="5538235"/>
                </a:lnTo>
                <a:lnTo>
                  <a:pt x="2316075" y="5552226"/>
                </a:lnTo>
                <a:lnTo>
                  <a:pt x="2368561" y="5563886"/>
                </a:lnTo>
                <a:lnTo>
                  <a:pt x="2423380" y="5573214"/>
                </a:lnTo>
                <a:lnTo>
                  <a:pt x="2479365" y="5582542"/>
                </a:lnTo>
                <a:lnTo>
                  <a:pt x="2534184" y="5591869"/>
                </a:lnTo>
                <a:lnTo>
                  <a:pt x="2591336" y="5598865"/>
                </a:lnTo>
                <a:lnTo>
                  <a:pt x="2648488" y="5603529"/>
                </a:lnTo>
                <a:lnTo>
                  <a:pt x="2706806" y="5605861"/>
                </a:lnTo>
                <a:lnTo>
                  <a:pt x="2765124" y="5608193"/>
                </a:lnTo>
                <a:lnTo>
                  <a:pt x="2822275" y="5610525"/>
                </a:lnTo>
                <a:lnTo>
                  <a:pt x="2887591" y="5608193"/>
                </a:lnTo>
                <a:lnTo>
                  <a:pt x="2920250" y="5607027"/>
                </a:lnTo>
                <a:lnTo>
                  <a:pt x="2950575" y="5605861"/>
                </a:lnTo>
                <a:lnTo>
                  <a:pt x="2983233" y="5603529"/>
                </a:lnTo>
                <a:lnTo>
                  <a:pt x="3013558" y="5602363"/>
                </a:lnTo>
                <a:lnTo>
                  <a:pt x="3076542" y="5595367"/>
                </a:lnTo>
                <a:lnTo>
                  <a:pt x="3106867" y="5591869"/>
                </a:lnTo>
                <a:lnTo>
                  <a:pt x="3138359" y="5588371"/>
                </a:lnTo>
                <a:lnTo>
                  <a:pt x="3199010" y="5579044"/>
                </a:lnTo>
                <a:lnTo>
                  <a:pt x="3258494" y="5567384"/>
                </a:lnTo>
                <a:lnTo>
                  <a:pt x="3287653" y="5561554"/>
                </a:lnTo>
                <a:lnTo>
                  <a:pt x="3316812" y="5555724"/>
                </a:lnTo>
                <a:lnTo>
                  <a:pt x="3375130" y="5541733"/>
                </a:lnTo>
                <a:lnTo>
                  <a:pt x="3433448" y="5525409"/>
                </a:lnTo>
                <a:lnTo>
                  <a:pt x="3489433" y="5509086"/>
                </a:lnTo>
                <a:lnTo>
                  <a:pt x="3517426" y="5499758"/>
                </a:lnTo>
                <a:lnTo>
                  <a:pt x="3545419" y="5490430"/>
                </a:lnTo>
                <a:lnTo>
                  <a:pt x="3600238" y="5471775"/>
                </a:lnTo>
                <a:lnTo>
                  <a:pt x="3653890" y="5450787"/>
                </a:lnTo>
                <a:lnTo>
                  <a:pt x="3708709" y="5428634"/>
                </a:lnTo>
                <a:lnTo>
                  <a:pt x="3761195" y="5404149"/>
                </a:lnTo>
                <a:lnTo>
                  <a:pt x="3813681" y="5379663"/>
                </a:lnTo>
                <a:lnTo>
                  <a:pt x="3863835" y="5354012"/>
                </a:lnTo>
                <a:lnTo>
                  <a:pt x="3889495" y="5341186"/>
                </a:lnTo>
                <a:lnTo>
                  <a:pt x="3913988" y="5326029"/>
                </a:lnTo>
                <a:lnTo>
                  <a:pt x="3964142" y="5298046"/>
                </a:lnTo>
                <a:lnTo>
                  <a:pt x="4011963" y="5270062"/>
                </a:lnTo>
                <a:lnTo>
                  <a:pt x="4059783" y="5238581"/>
                </a:lnTo>
                <a:lnTo>
                  <a:pt x="4107604" y="5207100"/>
                </a:lnTo>
                <a:lnTo>
                  <a:pt x="4154259" y="5175619"/>
                </a:lnTo>
                <a:lnTo>
                  <a:pt x="4199747" y="5141806"/>
                </a:lnTo>
                <a:lnTo>
                  <a:pt x="4245235" y="5106827"/>
                </a:lnTo>
                <a:lnTo>
                  <a:pt x="4288390" y="5071848"/>
                </a:lnTo>
                <a:lnTo>
                  <a:pt x="4331545" y="5035703"/>
                </a:lnTo>
                <a:lnTo>
                  <a:pt x="4353706" y="5017047"/>
                </a:lnTo>
                <a:lnTo>
                  <a:pt x="4374701" y="4998392"/>
                </a:lnTo>
                <a:lnTo>
                  <a:pt x="4415523" y="4959915"/>
                </a:lnTo>
                <a:lnTo>
                  <a:pt x="4457512" y="4921438"/>
                </a:lnTo>
                <a:lnTo>
                  <a:pt x="4497168" y="4882961"/>
                </a:lnTo>
                <a:lnTo>
                  <a:pt x="3923319" y="4952919"/>
                </a:lnTo>
                <a:lnTo>
                  <a:pt x="3350636" y="5024043"/>
                </a:lnTo>
                <a:lnTo>
                  <a:pt x="3350636" y="4397919"/>
                </a:lnTo>
                <a:lnTo>
                  <a:pt x="3350636" y="3771794"/>
                </a:lnTo>
                <a:lnTo>
                  <a:pt x="4090109" y="3771794"/>
                </a:lnTo>
                <a:lnTo>
                  <a:pt x="4830747" y="3771794"/>
                </a:lnTo>
                <a:lnTo>
                  <a:pt x="5571386" y="3771794"/>
                </a:lnTo>
                <a:lnTo>
                  <a:pt x="6312024" y="3771794"/>
                </a:lnTo>
                <a:lnTo>
                  <a:pt x="6312024" y="4544831"/>
                </a:lnTo>
                <a:lnTo>
                  <a:pt x="6312024" y="5319033"/>
                </a:lnTo>
                <a:lnTo>
                  <a:pt x="6312024" y="6090903"/>
                </a:lnTo>
                <a:lnTo>
                  <a:pt x="6312024" y="6858000"/>
                </a:lnTo>
                <a:lnTo>
                  <a:pt x="5143822" y="6858000"/>
                </a:lnTo>
                <a:lnTo>
                  <a:pt x="5206315" y="5952153"/>
                </a:lnTo>
                <a:lnTo>
                  <a:pt x="5180655" y="5982468"/>
                </a:lnTo>
                <a:lnTo>
                  <a:pt x="5153829" y="6012783"/>
                </a:lnTo>
                <a:lnTo>
                  <a:pt x="5127003" y="6041933"/>
                </a:lnTo>
                <a:lnTo>
                  <a:pt x="5101343" y="6071082"/>
                </a:lnTo>
                <a:lnTo>
                  <a:pt x="5072184" y="6099065"/>
                </a:lnTo>
                <a:lnTo>
                  <a:pt x="5045358" y="6127048"/>
                </a:lnTo>
                <a:lnTo>
                  <a:pt x="5017365" y="6156197"/>
                </a:lnTo>
                <a:lnTo>
                  <a:pt x="4988206" y="6183015"/>
                </a:lnTo>
                <a:lnTo>
                  <a:pt x="4959047" y="6210998"/>
                </a:lnTo>
                <a:lnTo>
                  <a:pt x="4929888" y="6236649"/>
                </a:lnTo>
                <a:lnTo>
                  <a:pt x="4900729" y="6263466"/>
                </a:lnTo>
                <a:lnTo>
                  <a:pt x="4870404" y="6289118"/>
                </a:lnTo>
                <a:lnTo>
                  <a:pt x="4808586" y="6338088"/>
                </a:lnTo>
                <a:lnTo>
                  <a:pt x="4777095" y="6362574"/>
                </a:lnTo>
                <a:lnTo>
                  <a:pt x="4745603" y="6388225"/>
                </a:lnTo>
                <a:lnTo>
                  <a:pt x="4714111" y="6411544"/>
                </a:lnTo>
                <a:lnTo>
                  <a:pt x="4680287" y="6434864"/>
                </a:lnTo>
                <a:lnTo>
                  <a:pt x="4648795" y="6457017"/>
                </a:lnTo>
                <a:lnTo>
                  <a:pt x="4614971" y="6479170"/>
                </a:lnTo>
                <a:lnTo>
                  <a:pt x="4581146" y="6501324"/>
                </a:lnTo>
                <a:lnTo>
                  <a:pt x="4547322" y="6522311"/>
                </a:lnTo>
                <a:lnTo>
                  <a:pt x="4512331" y="6543298"/>
                </a:lnTo>
                <a:lnTo>
                  <a:pt x="4477340" y="6564286"/>
                </a:lnTo>
                <a:lnTo>
                  <a:pt x="4406192" y="6603929"/>
                </a:lnTo>
                <a:lnTo>
                  <a:pt x="4370035" y="6623750"/>
                </a:lnTo>
                <a:lnTo>
                  <a:pt x="4333878" y="6641240"/>
                </a:lnTo>
                <a:lnTo>
                  <a:pt x="4297721" y="6659895"/>
                </a:lnTo>
                <a:lnTo>
                  <a:pt x="4260397" y="6677385"/>
                </a:lnTo>
                <a:lnTo>
                  <a:pt x="4221907" y="6694874"/>
                </a:lnTo>
                <a:lnTo>
                  <a:pt x="4184584" y="6711198"/>
                </a:lnTo>
                <a:lnTo>
                  <a:pt x="4144928" y="6727521"/>
                </a:lnTo>
                <a:lnTo>
                  <a:pt x="4106438" y="6743845"/>
                </a:lnTo>
                <a:lnTo>
                  <a:pt x="4066782" y="6759002"/>
                </a:lnTo>
                <a:lnTo>
                  <a:pt x="4025959" y="6772994"/>
                </a:lnTo>
                <a:lnTo>
                  <a:pt x="3986303" y="6788152"/>
                </a:lnTo>
                <a:lnTo>
                  <a:pt x="3945480" y="6802143"/>
                </a:lnTo>
                <a:lnTo>
                  <a:pt x="3903491" y="6814969"/>
                </a:lnTo>
                <a:lnTo>
                  <a:pt x="3862669" y="6827794"/>
                </a:lnTo>
                <a:lnTo>
                  <a:pt x="3819513" y="6840620"/>
                </a:lnTo>
                <a:lnTo>
                  <a:pt x="3776358" y="6852280"/>
                </a:lnTo>
                <a:lnTo>
                  <a:pt x="3755758" y="6858000"/>
                </a:lnTo>
                <a:lnTo>
                  <a:pt x="1760477" y="6858000"/>
                </a:lnTo>
                <a:lnTo>
                  <a:pt x="1725897" y="6848782"/>
                </a:lnTo>
                <a:lnTo>
                  <a:pt x="1641919" y="6824297"/>
                </a:lnTo>
                <a:lnTo>
                  <a:pt x="1557941" y="6797479"/>
                </a:lnTo>
                <a:lnTo>
                  <a:pt x="1475129" y="6769496"/>
                </a:lnTo>
                <a:lnTo>
                  <a:pt x="1394651" y="6738015"/>
                </a:lnTo>
                <a:lnTo>
                  <a:pt x="1314172" y="6706534"/>
                </a:lnTo>
                <a:lnTo>
                  <a:pt x="1233693" y="6671555"/>
                </a:lnTo>
                <a:lnTo>
                  <a:pt x="1156713" y="6635410"/>
                </a:lnTo>
                <a:lnTo>
                  <a:pt x="1078567" y="6596933"/>
                </a:lnTo>
                <a:lnTo>
                  <a:pt x="1002754" y="6557290"/>
                </a:lnTo>
                <a:lnTo>
                  <a:pt x="928107" y="6515315"/>
                </a:lnTo>
                <a:lnTo>
                  <a:pt x="854626" y="6472174"/>
                </a:lnTo>
                <a:lnTo>
                  <a:pt x="782312" y="6427868"/>
                </a:lnTo>
                <a:lnTo>
                  <a:pt x="711164" y="6380063"/>
                </a:lnTo>
                <a:lnTo>
                  <a:pt x="641182" y="6332258"/>
                </a:lnTo>
                <a:lnTo>
                  <a:pt x="573533" y="6282122"/>
                </a:lnTo>
                <a:lnTo>
                  <a:pt x="507051" y="6229653"/>
                </a:lnTo>
                <a:lnTo>
                  <a:pt x="441734" y="6177185"/>
                </a:lnTo>
                <a:lnTo>
                  <a:pt x="376418" y="6122384"/>
                </a:lnTo>
                <a:lnTo>
                  <a:pt x="314601" y="6065252"/>
                </a:lnTo>
                <a:lnTo>
                  <a:pt x="252784" y="6006954"/>
                </a:lnTo>
                <a:lnTo>
                  <a:pt x="193300" y="5947489"/>
                </a:lnTo>
                <a:lnTo>
                  <a:pt x="134982" y="5886859"/>
                </a:lnTo>
                <a:lnTo>
                  <a:pt x="77830" y="5825063"/>
                </a:lnTo>
                <a:lnTo>
                  <a:pt x="21845" y="5759769"/>
                </a:lnTo>
                <a:lnTo>
                  <a:pt x="0" y="5733659"/>
                </a:lnTo>
                <a:lnTo>
                  <a:pt x="0" y="1106906"/>
                </a:lnTo>
                <a:lnTo>
                  <a:pt x="13680" y="1091236"/>
                </a:lnTo>
                <a:lnTo>
                  <a:pt x="68499" y="1027108"/>
                </a:lnTo>
                <a:lnTo>
                  <a:pt x="126817" y="966477"/>
                </a:lnTo>
                <a:lnTo>
                  <a:pt x="186302" y="905847"/>
                </a:lnTo>
                <a:lnTo>
                  <a:pt x="246952" y="847549"/>
                </a:lnTo>
                <a:lnTo>
                  <a:pt x="308769" y="790416"/>
                </a:lnTo>
                <a:lnTo>
                  <a:pt x="372919" y="735616"/>
                </a:lnTo>
                <a:lnTo>
                  <a:pt x="438235" y="680815"/>
                </a:lnTo>
                <a:lnTo>
                  <a:pt x="504718" y="627181"/>
                </a:lnTo>
                <a:lnTo>
                  <a:pt x="573533" y="577044"/>
                </a:lnTo>
                <a:lnTo>
                  <a:pt x="641182" y="528074"/>
                </a:lnTo>
                <a:lnTo>
                  <a:pt x="712330" y="480269"/>
                </a:lnTo>
                <a:lnTo>
                  <a:pt x="783478" y="434796"/>
                </a:lnTo>
                <a:lnTo>
                  <a:pt x="856959" y="390490"/>
                </a:lnTo>
                <a:lnTo>
                  <a:pt x="931606" y="348515"/>
                </a:lnTo>
                <a:lnTo>
                  <a:pt x="1006253" y="307706"/>
                </a:lnTo>
                <a:lnTo>
                  <a:pt x="1082066" y="268063"/>
                </a:lnTo>
                <a:lnTo>
                  <a:pt x="1161379" y="231918"/>
                </a:lnTo>
                <a:lnTo>
                  <a:pt x="1239525" y="195773"/>
                </a:lnTo>
                <a:lnTo>
                  <a:pt x="1318837" y="161960"/>
                </a:lnTo>
                <a:lnTo>
                  <a:pt x="1400482" y="129313"/>
                </a:lnTo>
                <a:lnTo>
                  <a:pt x="1482128" y="100164"/>
                </a:lnTo>
                <a:lnTo>
                  <a:pt x="1564939" y="71015"/>
                </a:lnTo>
                <a:lnTo>
                  <a:pt x="1648917" y="45363"/>
                </a:lnTo>
                <a:lnTo>
                  <a:pt x="1732895" y="20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09D6DEE-5F45-4FB1-9BD0-73E4F8C9BB0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320136" y="5877304"/>
            <a:ext cx="1398915" cy="288000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1968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70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EA875-92E5-4DA9-BEBA-E89A19AB7B2E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695325" y="5646974"/>
            <a:ext cx="2520355" cy="518876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218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23FF43-CAE6-401D-8FE4-2A083E05C323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695325" y="5646974"/>
            <a:ext cx="2520355" cy="518876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923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25640B-3C2E-4408-8B67-164396F48988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695325" y="5646974"/>
            <a:ext cx="2520355" cy="518876"/>
          </a:xfrm>
          <a:custGeom>
            <a:avLst/>
            <a:gdLst>
              <a:gd name="T0" fmla="*/ 6966 w 7083"/>
              <a:gd name="T1" fmla="*/ 441 h 1459"/>
              <a:gd name="T2" fmla="*/ 6693 w 7083"/>
              <a:gd name="T3" fmla="*/ 271 h 1459"/>
              <a:gd name="T4" fmla="*/ 6352 w 7083"/>
              <a:gd name="T5" fmla="*/ 296 h 1459"/>
              <a:gd name="T6" fmla="*/ 6063 w 7083"/>
              <a:gd name="T7" fmla="*/ 353 h 1459"/>
              <a:gd name="T8" fmla="*/ 5741 w 7083"/>
              <a:gd name="T9" fmla="*/ 255 h 1459"/>
              <a:gd name="T10" fmla="*/ 5449 w 7083"/>
              <a:gd name="T11" fmla="*/ 278 h 1459"/>
              <a:gd name="T12" fmla="*/ 5650 w 7083"/>
              <a:gd name="T13" fmla="*/ 553 h 1459"/>
              <a:gd name="T14" fmla="*/ 5896 w 7083"/>
              <a:gd name="T15" fmla="*/ 603 h 1459"/>
              <a:gd name="T16" fmla="*/ 6272 w 7083"/>
              <a:gd name="T17" fmla="*/ 822 h 1459"/>
              <a:gd name="T18" fmla="*/ 6448 w 7083"/>
              <a:gd name="T19" fmla="*/ 556 h 1459"/>
              <a:gd name="T20" fmla="*/ 6687 w 7083"/>
              <a:gd name="T21" fmla="*/ 587 h 1459"/>
              <a:gd name="T22" fmla="*/ 7083 w 7083"/>
              <a:gd name="T23" fmla="*/ 1435 h 1459"/>
              <a:gd name="T24" fmla="*/ 4509 w 7083"/>
              <a:gd name="T25" fmla="*/ 1158 h 1459"/>
              <a:gd name="T26" fmla="*/ 4253 w 7083"/>
              <a:gd name="T27" fmla="*/ 1111 h 1459"/>
              <a:gd name="T28" fmla="*/ 3876 w 7083"/>
              <a:gd name="T29" fmla="*/ 891 h 1459"/>
              <a:gd name="T30" fmla="*/ 4029 w 7083"/>
              <a:gd name="T31" fmla="*/ 1314 h 1459"/>
              <a:gd name="T32" fmla="*/ 4327 w 7083"/>
              <a:gd name="T33" fmla="*/ 1456 h 1459"/>
              <a:gd name="T34" fmla="*/ 4664 w 7083"/>
              <a:gd name="T35" fmla="*/ 1371 h 1459"/>
              <a:gd name="T36" fmla="*/ 3283 w 7083"/>
              <a:gd name="T37" fmla="*/ 536 h 1459"/>
              <a:gd name="T38" fmla="*/ 3556 w 7083"/>
              <a:gd name="T39" fmla="*/ 566 h 1459"/>
              <a:gd name="T40" fmla="*/ 3415 w 7083"/>
              <a:gd name="T41" fmla="*/ 258 h 1459"/>
              <a:gd name="T42" fmla="*/ 3067 w 7083"/>
              <a:gd name="T43" fmla="*/ 340 h 1459"/>
              <a:gd name="T44" fmla="*/ 2918 w 7083"/>
              <a:gd name="T45" fmla="*/ 574 h 1459"/>
              <a:gd name="T46" fmla="*/ 3003 w 7083"/>
              <a:gd name="T47" fmla="*/ 823 h 1459"/>
              <a:gd name="T48" fmla="*/ 3407 w 7083"/>
              <a:gd name="T49" fmla="*/ 1011 h 1459"/>
              <a:gd name="T50" fmla="*/ 3464 w 7083"/>
              <a:gd name="T51" fmla="*/ 1139 h 1459"/>
              <a:gd name="T52" fmla="*/ 3217 w 7083"/>
              <a:gd name="T53" fmla="*/ 1185 h 1459"/>
              <a:gd name="T54" fmla="*/ 2967 w 7083"/>
              <a:gd name="T55" fmla="*/ 1371 h 1459"/>
              <a:gd name="T56" fmla="*/ 3370 w 7083"/>
              <a:gd name="T57" fmla="*/ 1458 h 1459"/>
              <a:gd name="T58" fmla="*/ 3691 w 7083"/>
              <a:gd name="T59" fmla="*/ 1326 h 1459"/>
              <a:gd name="T60" fmla="*/ 3782 w 7083"/>
              <a:gd name="T61" fmla="*/ 1048 h 1459"/>
              <a:gd name="T62" fmla="*/ 3632 w 7083"/>
              <a:gd name="T63" fmla="*/ 824 h 1459"/>
              <a:gd name="T64" fmla="*/ 3249 w 7083"/>
              <a:gd name="T65" fmla="*/ 658 h 1459"/>
              <a:gd name="T66" fmla="*/ 2399 w 7083"/>
              <a:gd name="T67" fmla="*/ 322 h 1459"/>
              <a:gd name="T68" fmla="*/ 2005 w 7083"/>
              <a:gd name="T69" fmla="*/ 270 h 1459"/>
              <a:gd name="T70" fmla="*/ 1704 w 7083"/>
              <a:gd name="T71" fmla="*/ 460 h 1459"/>
              <a:gd name="T72" fmla="*/ 1569 w 7083"/>
              <a:gd name="T73" fmla="*/ 795 h 1459"/>
              <a:gd name="T74" fmla="*/ 1653 w 7083"/>
              <a:gd name="T75" fmla="*/ 1179 h 1459"/>
              <a:gd name="T76" fmla="*/ 1907 w 7083"/>
              <a:gd name="T77" fmla="*/ 1406 h 1459"/>
              <a:gd name="T78" fmla="*/ 2319 w 7083"/>
              <a:gd name="T79" fmla="*/ 1431 h 1459"/>
              <a:gd name="T80" fmla="*/ 2376 w 7083"/>
              <a:gd name="T81" fmla="*/ 1113 h 1459"/>
              <a:gd name="T82" fmla="*/ 2061 w 7083"/>
              <a:gd name="T83" fmla="*/ 1150 h 1459"/>
              <a:gd name="T84" fmla="*/ 1892 w 7083"/>
              <a:gd name="T85" fmla="*/ 962 h 1459"/>
              <a:gd name="T86" fmla="*/ 1915 w 7083"/>
              <a:gd name="T87" fmla="*/ 697 h 1459"/>
              <a:gd name="T88" fmla="*/ 2109 w 7083"/>
              <a:gd name="T89" fmla="*/ 548 h 1459"/>
              <a:gd name="T90" fmla="*/ 2390 w 7083"/>
              <a:gd name="T91" fmla="*/ 613 h 1459"/>
              <a:gd name="T92" fmla="*/ 1040 w 7083"/>
              <a:gd name="T93" fmla="*/ 1075 h 1459"/>
              <a:gd name="T94" fmla="*/ 723 w 7083"/>
              <a:gd name="T95" fmla="*/ 1178 h 1459"/>
              <a:gd name="T96" fmla="*/ 433 w 7083"/>
              <a:gd name="T97" fmla="*/ 1043 h 1459"/>
              <a:gd name="T98" fmla="*/ 317 w 7083"/>
              <a:gd name="T99" fmla="*/ 684 h 1459"/>
              <a:gd name="T100" fmla="*/ 500 w 7083"/>
              <a:gd name="T101" fmla="*/ 372 h 1459"/>
              <a:gd name="T102" fmla="*/ 835 w 7083"/>
              <a:gd name="T103" fmla="*/ 307 h 1459"/>
              <a:gd name="T104" fmla="*/ 1079 w 7083"/>
              <a:gd name="T105" fmla="*/ 470 h 1459"/>
              <a:gd name="T106" fmla="*/ 1404 w 7083"/>
              <a:gd name="T107" fmla="*/ 408 h 1459"/>
              <a:gd name="T108" fmla="*/ 1143 w 7083"/>
              <a:gd name="T109" fmla="*/ 113 h 1459"/>
              <a:gd name="T110" fmla="*/ 669 w 7083"/>
              <a:gd name="T111" fmla="*/ 4 h 1459"/>
              <a:gd name="T112" fmla="*/ 300 w 7083"/>
              <a:gd name="T113" fmla="*/ 135 h 1459"/>
              <a:gd name="T114" fmla="*/ 74 w 7083"/>
              <a:gd name="T115" fmla="*/ 396 h 1459"/>
              <a:gd name="T116" fmla="*/ 4 w 7083"/>
              <a:gd name="T117" fmla="*/ 801 h 1459"/>
              <a:gd name="T118" fmla="*/ 172 w 7083"/>
              <a:gd name="T119" fmla="*/ 1209 h 1459"/>
              <a:gd name="T120" fmla="*/ 540 w 7083"/>
              <a:gd name="T121" fmla="*/ 1438 h 1459"/>
              <a:gd name="T122" fmla="*/ 978 w 7083"/>
              <a:gd name="T123" fmla="*/ 1423 h 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83" h="1459">
                <a:moveTo>
                  <a:pt x="7083" y="1435"/>
                </a:moveTo>
                <a:lnTo>
                  <a:pt x="7083" y="822"/>
                </a:lnTo>
                <a:lnTo>
                  <a:pt x="7083" y="790"/>
                </a:lnTo>
                <a:lnTo>
                  <a:pt x="7082" y="760"/>
                </a:lnTo>
                <a:lnTo>
                  <a:pt x="7079" y="731"/>
                </a:lnTo>
                <a:lnTo>
                  <a:pt x="7076" y="703"/>
                </a:lnTo>
                <a:lnTo>
                  <a:pt x="7071" y="676"/>
                </a:lnTo>
                <a:lnTo>
                  <a:pt x="7066" y="650"/>
                </a:lnTo>
                <a:lnTo>
                  <a:pt x="7060" y="625"/>
                </a:lnTo>
                <a:lnTo>
                  <a:pt x="7053" y="601"/>
                </a:lnTo>
                <a:lnTo>
                  <a:pt x="7045" y="578"/>
                </a:lnTo>
                <a:lnTo>
                  <a:pt x="7036" y="556"/>
                </a:lnTo>
                <a:lnTo>
                  <a:pt x="7026" y="534"/>
                </a:lnTo>
                <a:lnTo>
                  <a:pt x="7016" y="515"/>
                </a:lnTo>
                <a:lnTo>
                  <a:pt x="7005" y="495"/>
                </a:lnTo>
                <a:lnTo>
                  <a:pt x="6993" y="476"/>
                </a:lnTo>
                <a:lnTo>
                  <a:pt x="6980" y="458"/>
                </a:lnTo>
                <a:lnTo>
                  <a:pt x="6966" y="441"/>
                </a:lnTo>
                <a:lnTo>
                  <a:pt x="6958" y="430"/>
                </a:lnTo>
                <a:lnTo>
                  <a:pt x="6948" y="420"/>
                </a:lnTo>
                <a:lnTo>
                  <a:pt x="6929" y="400"/>
                </a:lnTo>
                <a:lnTo>
                  <a:pt x="6908" y="381"/>
                </a:lnTo>
                <a:lnTo>
                  <a:pt x="6897" y="372"/>
                </a:lnTo>
                <a:lnTo>
                  <a:pt x="6886" y="363"/>
                </a:lnTo>
                <a:lnTo>
                  <a:pt x="6875" y="355"/>
                </a:lnTo>
                <a:lnTo>
                  <a:pt x="6863" y="347"/>
                </a:lnTo>
                <a:lnTo>
                  <a:pt x="6839" y="332"/>
                </a:lnTo>
                <a:lnTo>
                  <a:pt x="6827" y="324"/>
                </a:lnTo>
                <a:lnTo>
                  <a:pt x="6815" y="317"/>
                </a:lnTo>
                <a:lnTo>
                  <a:pt x="6801" y="311"/>
                </a:lnTo>
                <a:lnTo>
                  <a:pt x="6789" y="305"/>
                </a:lnTo>
                <a:lnTo>
                  <a:pt x="6762" y="293"/>
                </a:lnTo>
                <a:lnTo>
                  <a:pt x="6735" y="283"/>
                </a:lnTo>
                <a:lnTo>
                  <a:pt x="6721" y="279"/>
                </a:lnTo>
                <a:lnTo>
                  <a:pt x="6707" y="275"/>
                </a:lnTo>
                <a:lnTo>
                  <a:pt x="6693" y="271"/>
                </a:lnTo>
                <a:lnTo>
                  <a:pt x="6679" y="267"/>
                </a:lnTo>
                <a:lnTo>
                  <a:pt x="6650" y="262"/>
                </a:lnTo>
                <a:lnTo>
                  <a:pt x="6635" y="260"/>
                </a:lnTo>
                <a:lnTo>
                  <a:pt x="6620" y="258"/>
                </a:lnTo>
                <a:lnTo>
                  <a:pt x="6606" y="256"/>
                </a:lnTo>
                <a:lnTo>
                  <a:pt x="6591" y="255"/>
                </a:lnTo>
                <a:lnTo>
                  <a:pt x="6561" y="255"/>
                </a:lnTo>
                <a:lnTo>
                  <a:pt x="6529" y="255"/>
                </a:lnTo>
                <a:lnTo>
                  <a:pt x="6514" y="256"/>
                </a:lnTo>
                <a:lnTo>
                  <a:pt x="6498" y="259"/>
                </a:lnTo>
                <a:lnTo>
                  <a:pt x="6482" y="260"/>
                </a:lnTo>
                <a:lnTo>
                  <a:pt x="6468" y="262"/>
                </a:lnTo>
                <a:lnTo>
                  <a:pt x="6452" y="266"/>
                </a:lnTo>
                <a:lnTo>
                  <a:pt x="6437" y="270"/>
                </a:lnTo>
                <a:lnTo>
                  <a:pt x="6423" y="273"/>
                </a:lnTo>
                <a:lnTo>
                  <a:pt x="6408" y="277"/>
                </a:lnTo>
                <a:lnTo>
                  <a:pt x="6380" y="287"/>
                </a:lnTo>
                <a:lnTo>
                  <a:pt x="6352" y="296"/>
                </a:lnTo>
                <a:lnTo>
                  <a:pt x="6339" y="302"/>
                </a:lnTo>
                <a:lnTo>
                  <a:pt x="6327" y="308"/>
                </a:lnTo>
                <a:lnTo>
                  <a:pt x="6301" y="322"/>
                </a:lnTo>
                <a:lnTo>
                  <a:pt x="6276" y="335"/>
                </a:lnTo>
                <a:lnTo>
                  <a:pt x="6253" y="351"/>
                </a:lnTo>
                <a:lnTo>
                  <a:pt x="6230" y="367"/>
                </a:lnTo>
                <a:lnTo>
                  <a:pt x="6208" y="383"/>
                </a:lnTo>
                <a:lnTo>
                  <a:pt x="6188" y="401"/>
                </a:lnTo>
                <a:lnTo>
                  <a:pt x="6169" y="418"/>
                </a:lnTo>
                <a:lnTo>
                  <a:pt x="6151" y="436"/>
                </a:lnTo>
                <a:lnTo>
                  <a:pt x="6142" y="426"/>
                </a:lnTo>
                <a:lnTo>
                  <a:pt x="6133" y="415"/>
                </a:lnTo>
                <a:lnTo>
                  <a:pt x="6124" y="406"/>
                </a:lnTo>
                <a:lnTo>
                  <a:pt x="6114" y="397"/>
                </a:lnTo>
                <a:lnTo>
                  <a:pt x="6105" y="387"/>
                </a:lnTo>
                <a:lnTo>
                  <a:pt x="6095" y="379"/>
                </a:lnTo>
                <a:lnTo>
                  <a:pt x="6074" y="362"/>
                </a:lnTo>
                <a:lnTo>
                  <a:pt x="6063" y="353"/>
                </a:lnTo>
                <a:lnTo>
                  <a:pt x="6052" y="345"/>
                </a:lnTo>
                <a:lnTo>
                  <a:pt x="6029" y="330"/>
                </a:lnTo>
                <a:lnTo>
                  <a:pt x="6017" y="323"/>
                </a:lnTo>
                <a:lnTo>
                  <a:pt x="6006" y="317"/>
                </a:lnTo>
                <a:lnTo>
                  <a:pt x="5981" y="304"/>
                </a:lnTo>
                <a:lnTo>
                  <a:pt x="5957" y="293"/>
                </a:lnTo>
                <a:lnTo>
                  <a:pt x="5930" y="283"/>
                </a:lnTo>
                <a:lnTo>
                  <a:pt x="5903" y="275"/>
                </a:lnTo>
                <a:lnTo>
                  <a:pt x="5890" y="271"/>
                </a:lnTo>
                <a:lnTo>
                  <a:pt x="5876" y="267"/>
                </a:lnTo>
                <a:lnTo>
                  <a:pt x="5862" y="265"/>
                </a:lnTo>
                <a:lnTo>
                  <a:pt x="5849" y="262"/>
                </a:lnTo>
                <a:lnTo>
                  <a:pt x="5834" y="260"/>
                </a:lnTo>
                <a:lnTo>
                  <a:pt x="5821" y="258"/>
                </a:lnTo>
                <a:lnTo>
                  <a:pt x="5806" y="256"/>
                </a:lnTo>
                <a:lnTo>
                  <a:pt x="5792" y="255"/>
                </a:lnTo>
                <a:lnTo>
                  <a:pt x="5762" y="255"/>
                </a:lnTo>
                <a:lnTo>
                  <a:pt x="5741" y="255"/>
                </a:lnTo>
                <a:lnTo>
                  <a:pt x="5720" y="256"/>
                </a:lnTo>
                <a:lnTo>
                  <a:pt x="5699" y="259"/>
                </a:lnTo>
                <a:lnTo>
                  <a:pt x="5679" y="261"/>
                </a:lnTo>
                <a:lnTo>
                  <a:pt x="5658" y="265"/>
                </a:lnTo>
                <a:lnTo>
                  <a:pt x="5637" y="270"/>
                </a:lnTo>
                <a:lnTo>
                  <a:pt x="5618" y="276"/>
                </a:lnTo>
                <a:lnTo>
                  <a:pt x="5597" y="283"/>
                </a:lnTo>
                <a:lnTo>
                  <a:pt x="5578" y="290"/>
                </a:lnTo>
                <a:lnTo>
                  <a:pt x="5559" y="299"/>
                </a:lnTo>
                <a:lnTo>
                  <a:pt x="5539" y="308"/>
                </a:lnTo>
                <a:lnTo>
                  <a:pt x="5521" y="319"/>
                </a:lnTo>
                <a:lnTo>
                  <a:pt x="5503" y="330"/>
                </a:lnTo>
                <a:lnTo>
                  <a:pt x="5493" y="336"/>
                </a:lnTo>
                <a:lnTo>
                  <a:pt x="5484" y="344"/>
                </a:lnTo>
                <a:lnTo>
                  <a:pt x="5476" y="350"/>
                </a:lnTo>
                <a:lnTo>
                  <a:pt x="5466" y="357"/>
                </a:lnTo>
                <a:lnTo>
                  <a:pt x="5449" y="372"/>
                </a:lnTo>
                <a:lnTo>
                  <a:pt x="5449" y="278"/>
                </a:lnTo>
                <a:lnTo>
                  <a:pt x="5151" y="278"/>
                </a:lnTo>
                <a:lnTo>
                  <a:pt x="5151" y="856"/>
                </a:lnTo>
                <a:lnTo>
                  <a:pt x="5151" y="1435"/>
                </a:lnTo>
                <a:lnTo>
                  <a:pt x="5461" y="1435"/>
                </a:lnTo>
                <a:lnTo>
                  <a:pt x="5461" y="684"/>
                </a:lnTo>
                <a:lnTo>
                  <a:pt x="5470" y="674"/>
                </a:lnTo>
                <a:lnTo>
                  <a:pt x="5480" y="662"/>
                </a:lnTo>
                <a:lnTo>
                  <a:pt x="5491" y="651"/>
                </a:lnTo>
                <a:lnTo>
                  <a:pt x="5503" y="639"/>
                </a:lnTo>
                <a:lnTo>
                  <a:pt x="5516" y="627"/>
                </a:lnTo>
                <a:lnTo>
                  <a:pt x="5531" y="614"/>
                </a:lnTo>
                <a:lnTo>
                  <a:pt x="5546" y="603"/>
                </a:lnTo>
                <a:lnTo>
                  <a:pt x="5563" y="591"/>
                </a:lnTo>
                <a:lnTo>
                  <a:pt x="5580" y="582"/>
                </a:lnTo>
                <a:lnTo>
                  <a:pt x="5600" y="572"/>
                </a:lnTo>
                <a:lnTo>
                  <a:pt x="5619" y="563"/>
                </a:lnTo>
                <a:lnTo>
                  <a:pt x="5640" y="556"/>
                </a:lnTo>
                <a:lnTo>
                  <a:pt x="5650" y="553"/>
                </a:lnTo>
                <a:lnTo>
                  <a:pt x="5660" y="549"/>
                </a:lnTo>
                <a:lnTo>
                  <a:pt x="5673" y="546"/>
                </a:lnTo>
                <a:lnTo>
                  <a:pt x="5684" y="545"/>
                </a:lnTo>
                <a:lnTo>
                  <a:pt x="5707" y="542"/>
                </a:lnTo>
                <a:lnTo>
                  <a:pt x="5731" y="540"/>
                </a:lnTo>
                <a:lnTo>
                  <a:pt x="5754" y="542"/>
                </a:lnTo>
                <a:lnTo>
                  <a:pt x="5765" y="543"/>
                </a:lnTo>
                <a:lnTo>
                  <a:pt x="5777" y="545"/>
                </a:lnTo>
                <a:lnTo>
                  <a:pt x="5788" y="546"/>
                </a:lnTo>
                <a:lnTo>
                  <a:pt x="5800" y="550"/>
                </a:lnTo>
                <a:lnTo>
                  <a:pt x="5822" y="557"/>
                </a:lnTo>
                <a:lnTo>
                  <a:pt x="5834" y="562"/>
                </a:lnTo>
                <a:lnTo>
                  <a:pt x="5845" y="567"/>
                </a:lnTo>
                <a:lnTo>
                  <a:pt x="5856" y="573"/>
                </a:lnTo>
                <a:lnTo>
                  <a:pt x="5866" y="579"/>
                </a:lnTo>
                <a:lnTo>
                  <a:pt x="5876" y="587"/>
                </a:lnTo>
                <a:lnTo>
                  <a:pt x="5886" y="595"/>
                </a:lnTo>
                <a:lnTo>
                  <a:pt x="5896" y="603"/>
                </a:lnTo>
                <a:lnTo>
                  <a:pt x="5906" y="612"/>
                </a:lnTo>
                <a:lnTo>
                  <a:pt x="5912" y="620"/>
                </a:lnTo>
                <a:lnTo>
                  <a:pt x="5918" y="629"/>
                </a:lnTo>
                <a:lnTo>
                  <a:pt x="5924" y="637"/>
                </a:lnTo>
                <a:lnTo>
                  <a:pt x="5929" y="646"/>
                </a:lnTo>
                <a:lnTo>
                  <a:pt x="5935" y="656"/>
                </a:lnTo>
                <a:lnTo>
                  <a:pt x="5938" y="665"/>
                </a:lnTo>
                <a:lnTo>
                  <a:pt x="5943" y="676"/>
                </a:lnTo>
                <a:lnTo>
                  <a:pt x="5947" y="687"/>
                </a:lnTo>
                <a:lnTo>
                  <a:pt x="5951" y="699"/>
                </a:lnTo>
                <a:lnTo>
                  <a:pt x="5954" y="713"/>
                </a:lnTo>
                <a:lnTo>
                  <a:pt x="5958" y="741"/>
                </a:lnTo>
                <a:lnTo>
                  <a:pt x="5961" y="773"/>
                </a:lnTo>
                <a:lnTo>
                  <a:pt x="5961" y="792"/>
                </a:lnTo>
                <a:lnTo>
                  <a:pt x="5963" y="811"/>
                </a:lnTo>
                <a:lnTo>
                  <a:pt x="5963" y="1435"/>
                </a:lnTo>
                <a:lnTo>
                  <a:pt x="6272" y="1435"/>
                </a:lnTo>
                <a:lnTo>
                  <a:pt x="6272" y="822"/>
                </a:lnTo>
                <a:lnTo>
                  <a:pt x="6272" y="805"/>
                </a:lnTo>
                <a:lnTo>
                  <a:pt x="6272" y="788"/>
                </a:lnTo>
                <a:lnTo>
                  <a:pt x="6270" y="754"/>
                </a:lnTo>
                <a:lnTo>
                  <a:pt x="6266" y="724"/>
                </a:lnTo>
                <a:lnTo>
                  <a:pt x="6262" y="693"/>
                </a:lnTo>
                <a:lnTo>
                  <a:pt x="6271" y="682"/>
                </a:lnTo>
                <a:lnTo>
                  <a:pt x="6281" y="670"/>
                </a:lnTo>
                <a:lnTo>
                  <a:pt x="6292" y="657"/>
                </a:lnTo>
                <a:lnTo>
                  <a:pt x="6305" y="645"/>
                </a:lnTo>
                <a:lnTo>
                  <a:pt x="6318" y="631"/>
                </a:lnTo>
                <a:lnTo>
                  <a:pt x="6334" y="619"/>
                </a:lnTo>
                <a:lnTo>
                  <a:pt x="6350" y="607"/>
                </a:lnTo>
                <a:lnTo>
                  <a:pt x="6368" y="595"/>
                </a:lnTo>
                <a:lnTo>
                  <a:pt x="6386" y="584"/>
                </a:lnTo>
                <a:lnTo>
                  <a:pt x="6406" y="573"/>
                </a:lnTo>
                <a:lnTo>
                  <a:pt x="6415" y="568"/>
                </a:lnTo>
                <a:lnTo>
                  <a:pt x="6426" y="565"/>
                </a:lnTo>
                <a:lnTo>
                  <a:pt x="6448" y="556"/>
                </a:lnTo>
                <a:lnTo>
                  <a:pt x="6459" y="553"/>
                </a:lnTo>
                <a:lnTo>
                  <a:pt x="6470" y="550"/>
                </a:lnTo>
                <a:lnTo>
                  <a:pt x="6481" y="548"/>
                </a:lnTo>
                <a:lnTo>
                  <a:pt x="6493" y="545"/>
                </a:lnTo>
                <a:lnTo>
                  <a:pt x="6505" y="543"/>
                </a:lnTo>
                <a:lnTo>
                  <a:pt x="6517" y="542"/>
                </a:lnTo>
                <a:lnTo>
                  <a:pt x="6542" y="540"/>
                </a:lnTo>
                <a:lnTo>
                  <a:pt x="6565" y="542"/>
                </a:lnTo>
                <a:lnTo>
                  <a:pt x="6576" y="543"/>
                </a:lnTo>
                <a:lnTo>
                  <a:pt x="6588" y="545"/>
                </a:lnTo>
                <a:lnTo>
                  <a:pt x="6599" y="546"/>
                </a:lnTo>
                <a:lnTo>
                  <a:pt x="6611" y="550"/>
                </a:lnTo>
                <a:lnTo>
                  <a:pt x="6634" y="557"/>
                </a:lnTo>
                <a:lnTo>
                  <a:pt x="6645" y="562"/>
                </a:lnTo>
                <a:lnTo>
                  <a:pt x="6656" y="567"/>
                </a:lnTo>
                <a:lnTo>
                  <a:pt x="6667" y="573"/>
                </a:lnTo>
                <a:lnTo>
                  <a:pt x="6677" y="579"/>
                </a:lnTo>
                <a:lnTo>
                  <a:pt x="6687" y="587"/>
                </a:lnTo>
                <a:lnTo>
                  <a:pt x="6697" y="595"/>
                </a:lnTo>
                <a:lnTo>
                  <a:pt x="6707" y="603"/>
                </a:lnTo>
                <a:lnTo>
                  <a:pt x="6716" y="612"/>
                </a:lnTo>
                <a:lnTo>
                  <a:pt x="6722" y="620"/>
                </a:lnTo>
                <a:lnTo>
                  <a:pt x="6728" y="629"/>
                </a:lnTo>
                <a:lnTo>
                  <a:pt x="6735" y="637"/>
                </a:lnTo>
                <a:lnTo>
                  <a:pt x="6741" y="646"/>
                </a:lnTo>
                <a:lnTo>
                  <a:pt x="6745" y="656"/>
                </a:lnTo>
                <a:lnTo>
                  <a:pt x="6750" y="665"/>
                </a:lnTo>
                <a:lnTo>
                  <a:pt x="6754" y="676"/>
                </a:lnTo>
                <a:lnTo>
                  <a:pt x="6758" y="687"/>
                </a:lnTo>
                <a:lnTo>
                  <a:pt x="6765" y="713"/>
                </a:lnTo>
                <a:lnTo>
                  <a:pt x="6770" y="741"/>
                </a:lnTo>
                <a:lnTo>
                  <a:pt x="6772" y="773"/>
                </a:lnTo>
                <a:lnTo>
                  <a:pt x="6773" y="792"/>
                </a:lnTo>
                <a:lnTo>
                  <a:pt x="6773" y="811"/>
                </a:lnTo>
                <a:lnTo>
                  <a:pt x="6773" y="1435"/>
                </a:lnTo>
                <a:lnTo>
                  <a:pt x="7083" y="1435"/>
                </a:lnTo>
                <a:close/>
                <a:moveTo>
                  <a:pt x="4699" y="1435"/>
                </a:moveTo>
                <a:lnTo>
                  <a:pt x="4997" y="1435"/>
                </a:lnTo>
                <a:lnTo>
                  <a:pt x="4997" y="856"/>
                </a:lnTo>
                <a:lnTo>
                  <a:pt x="4997" y="278"/>
                </a:lnTo>
                <a:lnTo>
                  <a:pt x="4687" y="278"/>
                </a:lnTo>
                <a:lnTo>
                  <a:pt x="4687" y="1030"/>
                </a:lnTo>
                <a:lnTo>
                  <a:pt x="4679" y="1041"/>
                </a:lnTo>
                <a:lnTo>
                  <a:pt x="4669" y="1051"/>
                </a:lnTo>
                <a:lnTo>
                  <a:pt x="4657" y="1064"/>
                </a:lnTo>
                <a:lnTo>
                  <a:pt x="4645" y="1076"/>
                </a:lnTo>
                <a:lnTo>
                  <a:pt x="4631" y="1088"/>
                </a:lnTo>
                <a:lnTo>
                  <a:pt x="4618" y="1100"/>
                </a:lnTo>
                <a:lnTo>
                  <a:pt x="4602" y="1111"/>
                </a:lnTo>
                <a:lnTo>
                  <a:pt x="4585" y="1122"/>
                </a:lnTo>
                <a:lnTo>
                  <a:pt x="4568" y="1133"/>
                </a:lnTo>
                <a:lnTo>
                  <a:pt x="4549" y="1143"/>
                </a:lnTo>
                <a:lnTo>
                  <a:pt x="4529" y="1151"/>
                </a:lnTo>
                <a:lnTo>
                  <a:pt x="4509" y="1158"/>
                </a:lnTo>
                <a:lnTo>
                  <a:pt x="4498" y="1162"/>
                </a:lnTo>
                <a:lnTo>
                  <a:pt x="4487" y="1164"/>
                </a:lnTo>
                <a:lnTo>
                  <a:pt x="4476" y="1167"/>
                </a:lnTo>
                <a:lnTo>
                  <a:pt x="4465" y="1169"/>
                </a:lnTo>
                <a:lnTo>
                  <a:pt x="4442" y="1172"/>
                </a:lnTo>
                <a:lnTo>
                  <a:pt x="4418" y="1173"/>
                </a:lnTo>
                <a:lnTo>
                  <a:pt x="4395" y="1172"/>
                </a:lnTo>
                <a:lnTo>
                  <a:pt x="4372" y="1169"/>
                </a:lnTo>
                <a:lnTo>
                  <a:pt x="4361" y="1167"/>
                </a:lnTo>
                <a:lnTo>
                  <a:pt x="4349" y="1164"/>
                </a:lnTo>
                <a:lnTo>
                  <a:pt x="4325" y="1157"/>
                </a:lnTo>
                <a:lnTo>
                  <a:pt x="4315" y="1152"/>
                </a:lnTo>
                <a:lnTo>
                  <a:pt x="4304" y="1147"/>
                </a:lnTo>
                <a:lnTo>
                  <a:pt x="4293" y="1141"/>
                </a:lnTo>
                <a:lnTo>
                  <a:pt x="4282" y="1135"/>
                </a:lnTo>
                <a:lnTo>
                  <a:pt x="4272" y="1128"/>
                </a:lnTo>
                <a:lnTo>
                  <a:pt x="4262" y="1119"/>
                </a:lnTo>
                <a:lnTo>
                  <a:pt x="4253" y="1111"/>
                </a:lnTo>
                <a:lnTo>
                  <a:pt x="4243" y="1101"/>
                </a:lnTo>
                <a:lnTo>
                  <a:pt x="4237" y="1094"/>
                </a:lnTo>
                <a:lnTo>
                  <a:pt x="4231" y="1085"/>
                </a:lnTo>
                <a:lnTo>
                  <a:pt x="4225" y="1077"/>
                </a:lnTo>
                <a:lnTo>
                  <a:pt x="4219" y="1068"/>
                </a:lnTo>
                <a:lnTo>
                  <a:pt x="4214" y="1059"/>
                </a:lnTo>
                <a:lnTo>
                  <a:pt x="4209" y="1049"/>
                </a:lnTo>
                <a:lnTo>
                  <a:pt x="4205" y="1038"/>
                </a:lnTo>
                <a:lnTo>
                  <a:pt x="4202" y="1027"/>
                </a:lnTo>
                <a:lnTo>
                  <a:pt x="4198" y="1015"/>
                </a:lnTo>
                <a:lnTo>
                  <a:pt x="4194" y="1002"/>
                </a:lnTo>
                <a:lnTo>
                  <a:pt x="4190" y="973"/>
                </a:lnTo>
                <a:lnTo>
                  <a:pt x="4187" y="941"/>
                </a:lnTo>
                <a:lnTo>
                  <a:pt x="4186" y="923"/>
                </a:lnTo>
                <a:lnTo>
                  <a:pt x="4186" y="903"/>
                </a:lnTo>
                <a:lnTo>
                  <a:pt x="4186" y="278"/>
                </a:lnTo>
                <a:lnTo>
                  <a:pt x="3876" y="278"/>
                </a:lnTo>
                <a:lnTo>
                  <a:pt x="3876" y="891"/>
                </a:lnTo>
                <a:lnTo>
                  <a:pt x="3876" y="923"/>
                </a:lnTo>
                <a:lnTo>
                  <a:pt x="3878" y="954"/>
                </a:lnTo>
                <a:lnTo>
                  <a:pt x="3880" y="983"/>
                </a:lnTo>
                <a:lnTo>
                  <a:pt x="3884" y="1011"/>
                </a:lnTo>
                <a:lnTo>
                  <a:pt x="3889" y="1038"/>
                </a:lnTo>
                <a:lnTo>
                  <a:pt x="3893" y="1064"/>
                </a:lnTo>
                <a:lnTo>
                  <a:pt x="3899" y="1089"/>
                </a:lnTo>
                <a:lnTo>
                  <a:pt x="3907" y="1113"/>
                </a:lnTo>
                <a:lnTo>
                  <a:pt x="3914" y="1136"/>
                </a:lnTo>
                <a:lnTo>
                  <a:pt x="3924" y="1158"/>
                </a:lnTo>
                <a:lnTo>
                  <a:pt x="3933" y="1179"/>
                </a:lnTo>
                <a:lnTo>
                  <a:pt x="3943" y="1200"/>
                </a:lnTo>
                <a:lnTo>
                  <a:pt x="3954" y="1219"/>
                </a:lnTo>
                <a:lnTo>
                  <a:pt x="3966" y="1238"/>
                </a:lnTo>
                <a:lnTo>
                  <a:pt x="3980" y="1257"/>
                </a:lnTo>
                <a:lnTo>
                  <a:pt x="3993" y="1274"/>
                </a:lnTo>
                <a:lnTo>
                  <a:pt x="4010" y="1294"/>
                </a:lnTo>
                <a:lnTo>
                  <a:pt x="4029" y="1314"/>
                </a:lnTo>
                <a:lnTo>
                  <a:pt x="4039" y="1323"/>
                </a:lnTo>
                <a:lnTo>
                  <a:pt x="4049" y="1332"/>
                </a:lnTo>
                <a:lnTo>
                  <a:pt x="4060" y="1342"/>
                </a:lnTo>
                <a:lnTo>
                  <a:pt x="4071" y="1350"/>
                </a:lnTo>
                <a:lnTo>
                  <a:pt x="4092" y="1366"/>
                </a:lnTo>
                <a:lnTo>
                  <a:pt x="4115" y="1382"/>
                </a:lnTo>
                <a:lnTo>
                  <a:pt x="4126" y="1389"/>
                </a:lnTo>
                <a:lnTo>
                  <a:pt x="4139" y="1396"/>
                </a:lnTo>
                <a:lnTo>
                  <a:pt x="4151" y="1402"/>
                </a:lnTo>
                <a:lnTo>
                  <a:pt x="4164" y="1408"/>
                </a:lnTo>
                <a:lnTo>
                  <a:pt x="4190" y="1421"/>
                </a:lnTo>
                <a:lnTo>
                  <a:pt x="4202" y="1425"/>
                </a:lnTo>
                <a:lnTo>
                  <a:pt x="4215" y="1430"/>
                </a:lnTo>
                <a:lnTo>
                  <a:pt x="4243" y="1439"/>
                </a:lnTo>
                <a:lnTo>
                  <a:pt x="4256" y="1442"/>
                </a:lnTo>
                <a:lnTo>
                  <a:pt x="4270" y="1446"/>
                </a:lnTo>
                <a:lnTo>
                  <a:pt x="4299" y="1452"/>
                </a:lnTo>
                <a:lnTo>
                  <a:pt x="4327" y="1456"/>
                </a:lnTo>
                <a:lnTo>
                  <a:pt x="4342" y="1458"/>
                </a:lnTo>
                <a:lnTo>
                  <a:pt x="4357" y="1458"/>
                </a:lnTo>
                <a:lnTo>
                  <a:pt x="4386" y="1459"/>
                </a:lnTo>
                <a:lnTo>
                  <a:pt x="4407" y="1459"/>
                </a:lnTo>
                <a:lnTo>
                  <a:pt x="4429" y="1458"/>
                </a:lnTo>
                <a:lnTo>
                  <a:pt x="4449" y="1456"/>
                </a:lnTo>
                <a:lnTo>
                  <a:pt x="4470" y="1453"/>
                </a:lnTo>
                <a:lnTo>
                  <a:pt x="4491" y="1448"/>
                </a:lnTo>
                <a:lnTo>
                  <a:pt x="4511" y="1444"/>
                </a:lnTo>
                <a:lnTo>
                  <a:pt x="4531" y="1439"/>
                </a:lnTo>
                <a:lnTo>
                  <a:pt x="4551" y="1431"/>
                </a:lnTo>
                <a:lnTo>
                  <a:pt x="4571" y="1424"/>
                </a:lnTo>
                <a:lnTo>
                  <a:pt x="4590" y="1416"/>
                </a:lnTo>
                <a:lnTo>
                  <a:pt x="4600" y="1411"/>
                </a:lnTo>
                <a:lnTo>
                  <a:pt x="4608" y="1406"/>
                </a:lnTo>
                <a:lnTo>
                  <a:pt x="4628" y="1395"/>
                </a:lnTo>
                <a:lnTo>
                  <a:pt x="4646" y="1384"/>
                </a:lnTo>
                <a:lnTo>
                  <a:pt x="4664" y="1371"/>
                </a:lnTo>
                <a:lnTo>
                  <a:pt x="4673" y="1365"/>
                </a:lnTo>
                <a:lnTo>
                  <a:pt x="4681" y="1357"/>
                </a:lnTo>
                <a:lnTo>
                  <a:pt x="4699" y="1343"/>
                </a:lnTo>
                <a:lnTo>
                  <a:pt x="4699" y="1435"/>
                </a:lnTo>
                <a:close/>
                <a:moveTo>
                  <a:pt x="3225" y="610"/>
                </a:moveTo>
                <a:lnTo>
                  <a:pt x="3226" y="599"/>
                </a:lnTo>
                <a:lnTo>
                  <a:pt x="3227" y="594"/>
                </a:lnTo>
                <a:lnTo>
                  <a:pt x="3228" y="589"/>
                </a:lnTo>
                <a:lnTo>
                  <a:pt x="3232" y="579"/>
                </a:lnTo>
                <a:lnTo>
                  <a:pt x="3237" y="571"/>
                </a:lnTo>
                <a:lnTo>
                  <a:pt x="3240" y="566"/>
                </a:lnTo>
                <a:lnTo>
                  <a:pt x="3244" y="562"/>
                </a:lnTo>
                <a:lnTo>
                  <a:pt x="3251" y="555"/>
                </a:lnTo>
                <a:lnTo>
                  <a:pt x="3256" y="551"/>
                </a:lnTo>
                <a:lnTo>
                  <a:pt x="3261" y="548"/>
                </a:lnTo>
                <a:lnTo>
                  <a:pt x="3271" y="542"/>
                </a:lnTo>
                <a:lnTo>
                  <a:pt x="3277" y="538"/>
                </a:lnTo>
                <a:lnTo>
                  <a:pt x="3283" y="536"/>
                </a:lnTo>
                <a:lnTo>
                  <a:pt x="3295" y="531"/>
                </a:lnTo>
                <a:lnTo>
                  <a:pt x="3307" y="527"/>
                </a:lnTo>
                <a:lnTo>
                  <a:pt x="3322" y="523"/>
                </a:lnTo>
                <a:lnTo>
                  <a:pt x="3335" y="521"/>
                </a:lnTo>
                <a:lnTo>
                  <a:pt x="3351" y="519"/>
                </a:lnTo>
                <a:lnTo>
                  <a:pt x="3367" y="517"/>
                </a:lnTo>
                <a:lnTo>
                  <a:pt x="3382" y="517"/>
                </a:lnTo>
                <a:lnTo>
                  <a:pt x="3397" y="517"/>
                </a:lnTo>
                <a:lnTo>
                  <a:pt x="3413" y="519"/>
                </a:lnTo>
                <a:lnTo>
                  <a:pt x="3429" y="521"/>
                </a:lnTo>
                <a:lnTo>
                  <a:pt x="3443" y="523"/>
                </a:lnTo>
                <a:lnTo>
                  <a:pt x="3459" y="527"/>
                </a:lnTo>
                <a:lnTo>
                  <a:pt x="3473" y="531"/>
                </a:lnTo>
                <a:lnTo>
                  <a:pt x="3488" y="536"/>
                </a:lnTo>
                <a:lnTo>
                  <a:pt x="3501" y="540"/>
                </a:lnTo>
                <a:lnTo>
                  <a:pt x="3516" y="546"/>
                </a:lnTo>
                <a:lnTo>
                  <a:pt x="3529" y="553"/>
                </a:lnTo>
                <a:lnTo>
                  <a:pt x="3556" y="566"/>
                </a:lnTo>
                <a:lnTo>
                  <a:pt x="3568" y="573"/>
                </a:lnTo>
                <a:lnTo>
                  <a:pt x="3580" y="580"/>
                </a:lnTo>
                <a:lnTo>
                  <a:pt x="3603" y="596"/>
                </a:lnTo>
                <a:lnTo>
                  <a:pt x="3749" y="372"/>
                </a:lnTo>
                <a:lnTo>
                  <a:pt x="3734" y="361"/>
                </a:lnTo>
                <a:lnTo>
                  <a:pt x="3717" y="350"/>
                </a:lnTo>
                <a:lnTo>
                  <a:pt x="3698" y="339"/>
                </a:lnTo>
                <a:lnTo>
                  <a:pt x="3677" y="328"/>
                </a:lnTo>
                <a:lnTo>
                  <a:pt x="3656" y="318"/>
                </a:lnTo>
                <a:lnTo>
                  <a:pt x="3631" y="308"/>
                </a:lnTo>
                <a:lnTo>
                  <a:pt x="3607" y="299"/>
                </a:lnTo>
                <a:lnTo>
                  <a:pt x="3581" y="290"/>
                </a:lnTo>
                <a:lnTo>
                  <a:pt x="3555" y="283"/>
                </a:lnTo>
                <a:lnTo>
                  <a:pt x="3528" y="276"/>
                </a:lnTo>
                <a:lnTo>
                  <a:pt x="3500" y="270"/>
                </a:lnTo>
                <a:lnTo>
                  <a:pt x="3472" y="265"/>
                </a:lnTo>
                <a:lnTo>
                  <a:pt x="3443" y="260"/>
                </a:lnTo>
                <a:lnTo>
                  <a:pt x="3415" y="258"/>
                </a:lnTo>
                <a:lnTo>
                  <a:pt x="3386" y="255"/>
                </a:lnTo>
                <a:lnTo>
                  <a:pt x="3358" y="255"/>
                </a:lnTo>
                <a:lnTo>
                  <a:pt x="3336" y="255"/>
                </a:lnTo>
                <a:lnTo>
                  <a:pt x="3316" y="256"/>
                </a:lnTo>
                <a:lnTo>
                  <a:pt x="3294" y="259"/>
                </a:lnTo>
                <a:lnTo>
                  <a:pt x="3273" y="261"/>
                </a:lnTo>
                <a:lnTo>
                  <a:pt x="3264" y="262"/>
                </a:lnTo>
                <a:lnTo>
                  <a:pt x="3253" y="265"/>
                </a:lnTo>
                <a:lnTo>
                  <a:pt x="3232" y="268"/>
                </a:lnTo>
                <a:lnTo>
                  <a:pt x="3213" y="273"/>
                </a:lnTo>
                <a:lnTo>
                  <a:pt x="3192" y="279"/>
                </a:lnTo>
                <a:lnTo>
                  <a:pt x="3172" y="287"/>
                </a:lnTo>
                <a:lnTo>
                  <a:pt x="3154" y="294"/>
                </a:lnTo>
                <a:lnTo>
                  <a:pt x="3135" y="301"/>
                </a:lnTo>
                <a:lnTo>
                  <a:pt x="3118" y="310"/>
                </a:lnTo>
                <a:lnTo>
                  <a:pt x="3100" y="319"/>
                </a:lnTo>
                <a:lnTo>
                  <a:pt x="3083" y="329"/>
                </a:lnTo>
                <a:lnTo>
                  <a:pt x="3067" y="340"/>
                </a:lnTo>
                <a:lnTo>
                  <a:pt x="3051" y="351"/>
                </a:lnTo>
                <a:lnTo>
                  <a:pt x="3035" y="363"/>
                </a:lnTo>
                <a:lnTo>
                  <a:pt x="3028" y="370"/>
                </a:lnTo>
                <a:lnTo>
                  <a:pt x="3021" y="376"/>
                </a:lnTo>
                <a:lnTo>
                  <a:pt x="3007" y="390"/>
                </a:lnTo>
                <a:lnTo>
                  <a:pt x="3001" y="396"/>
                </a:lnTo>
                <a:lnTo>
                  <a:pt x="2994" y="403"/>
                </a:lnTo>
                <a:lnTo>
                  <a:pt x="2983" y="418"/>
                </a:lnTo>
                <a:lnTo>
                  <a:pt x="2971" y="434"/>
                </a:lnTo>
                <a:lnTo>
                  <a:pt x="2961" y="449"/>
                </a:lnTo>
                <a:lnTo>
                  <a:pt x="2952" y="465"/>
                </a:lnTo>
                <a:lnTo>
                  <a:pt x="2943" y="482"/>
                </a:lnTo>
                <a:lnTo>
                  <a:pt x="2936" y="499"/>
                </a:lnTo>
                <a:lnTo>
                  <a:pt x="2932" y="509"/>
                </a:lnTo>
                <a:lnTo>
                  <a:pt x="2930" y="517"/>
                </a:lnTo>
                <a:lnTo>
                  <a:pt x="2925" y="536"/>
                </a:lnTo>
                <a:lnTo>
                  <a:pt x="2920" y="555"/>
                </a:lnTo>
                <a:lnTo>
                  <a:pt x="2918" y="574"/>
                </a:lnTo>
                <a:lnTo>
                  <a:pt x="2915" y="595"/>
                </a:lnTo>
                <a:lnTo>
                  <a:pt x="2915" y="614"/>
                </a:lnTo>
                <a:lnTo>
                  <a:pt x="2915" y="633"/>
                </a:lnTo>
                <a:lnTo>
                  <a:pt x="2916" y="648"/>
                </a:lnTo>
                <a:lnTo>
                  <a:pt x="2919" y="664"/>
                </a:lnTo>
                <a:lnTo>
                  <a:pt x="2921" y="680"/>
                </a:lnTo>
                <a:lnTo>
                  <a:pt x="2925" y="695"/>
                </a:lnTo>
                <a:lnTo>
                  <a:pt x="2929" y="709"/>
                </a:lnTo>
                <a:lnTo>
                  <a:pt x="2933" y="722"/>
                </a:lnTo>
                <a:lnTo>
                  <a:pt x="2938" y="736"/>
                </a:lnTo>
                <a:lnTo>
                  <a:pt x="2944" y="748"/>
                </a:lnTo>
                <a:lnTo>
                  <a:pt x="2952" y="760"/>
                </a:lnTo>
                <a:lnTo>
                  <a:pt x="2959" y="772"/>
                </a:lnTo>
                <a:lnTo>
                  <a:pt x="2966" y="783"/>
                </a:lnTo>
                <a:lnTo>
                  <a:pt x="2975" y="794"/>
                </a:lnTo>
                <a:lnTo>
                  <a:pt x="2983" y="804"/>
                </a:lnTo>
                <a:lnTo>
                  <a:pt x="2993" y="814"/>
                </a:lnTo>
                <a:lnTo>
                  <a:pt x="3003" y="823"/>
                </a:lnTo>
                <a:lnTo>
                  <a:pt x="3012" y="832"/>
                </a:lnTo>
                <a:lnTo>
                  <a:pt x="3023" y="841"/>
                </a:lnTo>
                <a:lnTo>
                  <a:pt x="3033" y="849"/>
                </a:lnTo>
                <a:lnTo>
                  <a:pt x="3045" y="857"/>
                </a:lnTo>
                <a:lnTo>
                  <a:pt x="3056" y="865"/>
                </a:lnTo>
                <a:lnTo>
                  <a:pt x="3068" y="872"/>
                </a:lnTo>
                <a:lnTo>
                  <a:pt x="3080" y="879"/>
                </a:lnTo>
                <a:lnTo>
                  <a:pt x="3092" y="886"/>
                </a:lnTo>
                <a:lnTo>
                  <a:pt x="3117" y="898"/>
                </a:lnTo>
                <a:lnTo>
                  <a:pt x="3142" y="911"/>
                </a:lnTo>
                <a:lnTo>
                  <a:pt x="3169" y="922"/>
                </a:lnTo>
                <a:lnTo>
                  <a:pt x="3194" y="931"/>
                </a:lnTo>
                <a:lnTo>
                  <a:pt x="3248" y="951"/>
                </a:lnTo>
                <a:lnTo>
                  <a:pt x="3297" y="968"/>
                </a:lnTo>
                <a:lnTo>
                  <a:pt x="3345" y="985"/>
                </a:lnTo>
                <a:lnTo>
                  <a:pt x="3367" y="993"/>
                </a:lnTo>
                <a:lnTo>
                  <a:pt x="3387" y="1003"/>
                </a:lnTo>
                <a:lnTo>
                  <a:pt x="3407" y="1011"/>
                </a:lnTo>
                <a:lnTo>
                  <a:pt x="3415" y="1016"/>
                </a:lnTo>
                <a:lnTo>
                  <a:pt x="3424" y="1022"/>
                </a:lnTo>
                <a:lnTo>
                  <a:pt x="3431" y="1027"/>
                </a:lnTo>
                <a:lnTo>
                  <a:pt x="3438" y="1032"/>
                </a:lnTo>
                <a:lnTo>
                  <a:pt x="3446" y="1038"/>
                </a:lnTo>
                <a:lnTo>
                  <a:pt x="3452" y="1044"/>
                </a:lnTo>
                <a:lnTo>
                  <a:pt x="3456" y="1050"/>
                </a:lnTo>
                <a:lnTo>
                  <a:pt x="3461" y="1056"/>
                </a:lnTo>
                <a:lnTo>
                  <a:pt x="3465" y="1062"/>
                </a:lnTo>
                <a:lnTo>
                  <a:pt x="3469" y="1070"/>
                </a:lnTo>
                <a:lnTo>
                  <a:pt x="3471" y="1076"/>
                </a:lnTo>
                <a:lnTo>
                  <a:pt x="3473" y="1083"/>
                </a:lnTo>
                <a:lnTo>
                  <a:pt x="3475" y="1092"/>
                </a:lnTo>
                <a:lnTo>
                  <a:pt x="3475" y="1099"/>
                </a:lnTo>
                <a:lnTo>
                  <a:pt x="3475" y="1110"/>
                </a:lnTo>
                <a:lnTo>
                  <a:pt x="3472" y="1119"/>
                </a:lnTo>
                <a:lnTo>
                  <a:pt x="3469" y="1129"/>
                </a:lnTo>
                <a:lnTo>
                  <a:pt x="3464" y="1139"/>
                </a:lnTo>
                <a:lnTo>
                  <a:pt x="3458" y="1147"/>
                </a:lnTo>
                <a:lnTo>
                  <a:pt x="3450" y="1156"/>
                </a:lnTo>
                <a:lnTo>
                  <a:pt x="3442" y="1163"/>
                </a:lnTo>
                <a:lnTo>
                  <a:pt x="3432" y="1169"/>
                </a:lnTo>
                <a:lnTo>
                  <a:pt x="3422" y="1175"/>
                </a:lnTo>
                <a:lnTo>
                  <a:pt x="3410" y="1181"/>
                </a:lnTo>
                <a:lnTo>
                  <a:pt x="3404" y="1184"/>
                </a:lnTo>
                <a:lnTo>
                  <a:pt x="3398" y="1186"/>
                </a:lnTo>
                <a:lnTo>
                  <a:pt x="3386" y="1190"/>
                </a:lnTo>
                <a:lnTo>
                  <a:pt x="3372" y="1193"/>
                </a:lnTo>
                <a:lnTo>
                  <a:pt x="3358" y="1195"/>
                </a:lnTo>
                <a:lnTo>
                  <a:pt x="3342" y="1197"/>
                </a:lnTo>
                <a:lnTo>
                  <a:pt x="3328" y="1197"/>
                </a:lnTo>
                <a:lnTo>
                  <a:pt x="3305" y="1197"/>
                </a:lnTo>
                <a:lnTo>
                  <a:pt x="3283" y="1195"/>
                </a:lnTo>
                <a:lnTo>
                  <a:pt x="3261" y="1192"/>
                </a:lnTo>
                <a:lnTo>
                  <a:pt x="3239" y="1190"/>
                </a:lnTo>
                <a:lnTo>
                  <a:pt x="3217" y="1185"/>
                </a:lnTo>
                <a:lnTo>
                  <a:pt x="3197" y="1180"/>
                </a:lnTo>
                <a:lnTo>
                  <a:pt x="3175" y="1174"/>
                </a:lnTo>
                <a:lnTo>
                  <a:pt x="3154" y="1167"/>
                </a:lnTo>
                <a:lnTo>
                  <a:pt x="3134" y="1158"/>
                </a:lnTo>
                <a:lnTo>
                  <a:pt x="3114" y="1150"/>
                </a:lnTo>
                <a:lnTo>
                  <a:pt x="3095" y="1141"/>
                </a:lnTo>
                <a:lnTo>
                  <a:pt x="3077" y="1130"/>
                </a:lnTo>
                <a:lnTo>
                  <a:pt x="3058" y="1119"/>
                </a:lnTo>
                <a:lnTo>
                  <a:pt x="3041" y="1109"/>
                </a:lnTo>
                <a:lnTo>
                  <a:pt x="3026" y="1095"/>
                </a:lnTo>
                <a:lnTo>
                  <a:pt x="3010" y="1083"/>
                </a:lnTo>
                <a:lnTo>
                  <a:pt x="2859" y="1304"/>
                </a:lnTo>
                <a:lnTo>
                  <a:pt x="2873" y="1314"/>
                </a:lnTo>
                <a:lnTo>
                  <a:pt x="2886" y="1322"/>
                </a:lnTo>
                <a:lnTo>
                  <a:pt x="2913" y="1340"/>
                </a:lnTo>
                <a:lnTo>
                  <a:pt x="2939" y="1356"/>
                </a:lnTo>
                <a:lnTo>
                  <a:pt x="2953" y="1363"/>
                </a:lnTo>
                <a:lnTo>
                  <a:pt x="2967" y="1371"/>
                </a:lnTo>
                <a:lnTo>
                  <a:pt x="2995" y="1385"/>
                </a:lnTo>
                <a:lnTo>
                  <a:pt x="3010" y="1391"/>
                </a:lnTo>
                <a:lnTo>
                  <a:pt x="3024" y="1397"/>
                </a:lnTo>
                <a:lnTo>
                  <a:pt x="3054" y="1410"/>
                </a:lnTo>
                <a:lnTo>
                  <a:pt x="3068" y="1414"/>
                </a:lnTo>
                <a:lnTo>
                  <a:pt x="3084" y="1419"/>
                </a:lnTo>
                <a:lnTo>
                  <a:pt x="3113" y="1429"/>
                </a:lnTo>
                <a:lnTo>
                  <a:pt x="3143" y="1438"/>
                </a:lnTo>
                <a:lnTo>
                  <a:pt x="3174" y="1444"/>
                </a:lnTo>
                <a:lnTo>
                  <a:pt x="3204" y="1450"/>
                </a:lnTo>
                <a:lnTo>
                  <a:pt x="3234" y="1453"/>
                </a:lnTo>
                <a:lnTo>
                  <a:pt x="3249" y="1456"/>
                </a:lnTo>
                <a:lnTo>
                  <a:pt x="3265" y="1457"/>
                </a:lnTo>
                <a:lnTo>
                  <a:pt x="3279" y="1458"/>
                </a:lnTo>
                <a:lnTo>
                  <a:pt x="3295" y="1459"/>
                </a:lnTo>
                <a:lnTo>
                  <a:pt x="3325" y="1459"/>
                </a:lnTo>
                <a:lnTo>
                  <a:pt x="3347" y="1459"/>
                </a:lnTo>
                <a:lnTo>
                  <a:pt x="3370" y="1458"/>
                </a:lnTo>
                <a:lnTo>
                  <a:pt x="3392" y="1456"/>
                </a:lnTo>
                <a:lnTo>
                  <a:pt x="3414" y="1453"/>
                </a:lnTo>
                <a:lnTo>
                  <a:pt x="3436" y="1450"/>
                </a:lnTo>
                <a:lnTo>
                  <a:pt x="3458" y="1446"/>
                </a:lnTo>
                <a:lnTo>
                  <a:pt x="3478" y="1441"/>
                </a:lnTo>
                <a:lnTo>
                  <a:pt x="3499" y="1435"/>
                </a:lnTo>
                <a:lnTo>
                  <a:pt x="3520" y="1429"/>
                </a:lnTo>
                <a:lnTo>
                  <a:pt x="3529" y="1425"/>
                </a:lnTo>
                <a:lnTo>
                  <a:pt x="3539" y="1422"/>
                </a:lnTo>
                <a:lnTo>
                  <a:pt x="3558" y="1413"/>
                </a:lnTo>
                <a:lnTo>
                  <a:pt x="3578" y="1405"/>
                </a:lnTo>
                <a:lnTo>
                  <a:pt x="3596" y="1396"/>
                </a:lnTo>
                <a:lnTo>
                  <a:pt x="3613" y="1385"/>
                </a:lnTo>
                <a:lnTo>
                  <a:pt x="3630" y="1376"/>
                </a:lnTo>
                <a:lnTo>
                  <a:pt x="3646" y="1363"/>
                </a:lnTo>
                <a:lnTo>
                  <a:pt x="3662" y="1353"/>
                </a:lnTo>
                <a:lnTo>
                  <a:pt x="3676" y="1339"/>
                </a:lnTo>
                <a:lnTo>
                  <a:pt x="3691" y="1326"/>
                </a:lnTo>
                <a:lnTo>
                  <a:pt x="3704" y="1312"/>
                </a:lnTo>
                <a:lnTo>
                  <a:pt x="3716" y="1298"/>
                </a:lnTo>
                <a:lnTo>
                  <a:pt x="3727" y="1283"/>
                </a:lnTo>
                <a:lnTo>
                  <a:pt x="3738" y="1268"/>
                </a:lnTo>
                <a:lnTo>
                  <a:pt x="3743" y="1259"/>
                </a:lnTo>
                <a:lnTo>
                  <a:pt x="3748" y="1252"/>
                </a:lnTo>
                <a:lnTo>
                  <a:pt x="3756" y="1235"/>
                </a:lnTo>
                <a:lnTo>
                  <a:pt x="3764" y="1217"/>
                </a:lnTo>
                <a:lnTo>
                  <a:pt x="3767" y="1208"/>
                </a:lnTo>
                <a:lnTo>
                  <a:pt x="3770" y="1200"/>
                </a:lnTo>
                <a:lnTo>
                  <a:pt x="3776" y="1181"/>
                </a:lnTo>
                <a:lnTo>
                  <a:pt x="3779" y="1162"/>
                </a:lnTo>
                <a:lnTo>
                  <a:pt x="3783" y="1143"/>
                </a:lnTo>
                <a:lnTo>
                  <a:pt x="3784" y="1122"/>
                </a:lnTo>
                <a:lnTo>
                  <a:pt x="3785" y="1101"/>
                </a:lnTo>
                <a:lnTo>
                  <a:pt x="3785" y="1083"/>
                </a:lnTo>
                <a:lnTo>
                  <a:pt x="3784" y="1066"/>
                </a:lnTo>
                <a:lnTo>
                  <a:pt x="3782" y="1048"/>
                </a:lnTo>
                <a:lnTo>
                  <a:pt x="3779" y="1032"/>
                </a:lnTo>
                <a:lnTo>
                  <a:pt x="3776" y="1016"/>
                </a:lnTo>
                <a:lnTo>
                  <a:pt x="3772" y="1000"/>
                </a:lnTo>
                <a:lnTo>
                  <a:pt x="3767" y="986"/>
                </a:lnTo>
                <a:lnTo>
                  <a:pt x="3761" y="971"/>
                </a:lnTo>
                <a:lnTo>
                  <a:pt x="3755" y="958"/>
                </a:lnTo>
                <a:lnTo>
                  <a:pt x="3749" y="945"/>
                </a:lnTo>
                <a:lnTo>
                  <a:pt x="3742" y="932"/>
                </a:lnTo>
                <a:lnTo>
                  <a:pt x="3733" y="920"/>
                </a:lnTo>
                <a:lnTo>
                  <a:pt x="3726" y="908"/>
                </a:lnTo>
                <a:lnTo>
                  <a:pt x="3716" y="897"/>
                </a:lnTo>
                <a:lnTo>
                  <a:pt x="3708" y="888"/>
                </a:lnTo>
                <a:lnTo>
                  <a:pt x="3698" y="877"/>
                </a:lnTo>
                <a:lnTo>
                  <a:pt x="3687" y="867"/>
                </a:lnTo>
                <a:lnTo>
                  <a:pt x="3677" y="857"/>
                </a:lnTo>
                <a:lnTo>
                  <a:pt x="3666" y="849"/>
                </a:lnTo>
                <a:lnTo>
                  <a:pt x="3656" y="840"/>
                </a:lnTo>
                <a:lnTo>
                  <a:pt x="3632" y="824"/>
                </a:lnTo>
                <a:lnTo>
                  <a:pt x="3620" y="817"/>
                </a:lnTo>
                <a:lnTo>
                  <a:pt x="3608" y="810"/>
                </a:lnTo>
                <a:lnTo>
                  <a:pt x="3583" y="797"/>
                </a:lnTo>
                <a:lnTo>
                  <a:pt x="3557" y="784"/>
                </a:lnTo>
                <a:lnTo>
                  <a:pt x="3532" y="772"/>
                </a:lnTo>
                <a:lnTo>
                  <a:pt x="3505" y="763"/>
                </a:lnTo>
                <a:lnTo>
                  <a:pt x="3478" y="752"/>
                </a:lnTo>
                <a:lnTo>
                  <a:pt x="3453" y="743"/>
                </a:lnTo>
                <a:lnTo>
                  <a:pt x="3402" y="726"/>
                </a:lnTo>
                <a:lnTo>
                  <a:pt x="3355" y="710"/>
                </a:lnTo>
                <a:lnTo>
                  <a:pt x="3333" y="702"/>
                </a:lnTo>
                <a:lnTo>
                  <a:pt x="3312" y="695"/>
                </a:lnTo>
                <a:lnTo>
                  <a:pt x="3294" y="686"/>
                </a:lnTo>
                <a:lnTo>
                  <a:pt x="3284" y="681"/>
                </a:lnTo>
                <a:lnTo>
                  <a:pt x="3277" y="676"/>
                </a:lnTo>
                <a:lnTo>
                  <a:pt x="3261" y="668"/>
                </a:lnTo>
                <a:lnTo>
                  <a:pt x="3255" y="663"/>
                </a:lnTo>
                <a:lnTo>
                  <a:pt x="3249" y="658"/>
                </a:lnTo>
                <a:lnTo>
                  <a:pt x="3243" y="653"/>
                </a:lnTo>
                <a:lnTo>
                  <a:pt x="3238" y="647"/>
                </a:lnTo>
                <a:lnTo>
                  <a:pt x="3234" y="642"/>
                </a:lnTo>
                <a:lnTo>
                  <a:pt x="3231" y="636"/>
                </a:lnTo>
                <a:lnTo>
                  <a:pt x="3228" y="630"/>
                </a:lnTo>
                <a:lnTo>
                  <a:pt x="3226" y="624"/>
                </a:lnTo>
                <a:lnTo>
                  <a:pt x="3225" y="617"/>
                </a:lnTo>
                <a:lnTo>
                  <a:pt x="3225" y="610"/>
                </a:lnTo>
                <a:close/>
                <a:moveTo>
                  <a:pt x="2472" y="1435"/>
                </a:moveTo>
                <a:lnTo>
                  <a:pt x="2771" y="1435"/>
                </a:lnTo>
                <a:lnTo>
                  <a:pt x="2771" y="856"/>
                </a:lnTo>
                <a:lnTo>
                  <a:pt x="2771" y="278"/>
                </a:lnTo>
                <a:lnTo>
                  <a:pt x="2472" y="278"/>
                </a:lnTo>
                <a:lnTo>
                  <a:pt x="2472" y="372"/>
                </a:lnTo>
                <a:lnTo>
                  <a:pt x="2455" y="358"/>
                </a:lnTo>
                <a:lnTo>
                  <a:pt x="2437" y="345"/>
                </a:lnTo>
                <a:lnTo>
                  <a:pt x="2419" y="333"/>
                </a:lnTo>
                <a:lnTo>
                  <a:pt x="2399" y="322"/>
                </a:lnTo>
                <a:lnTo>
                  <a:pt x="2380" y="312"/>
                </a:lnTo>
                <a:lnTo>
                  <a:pt x="2361" y="302"/>
                </a:lnTo>
                <a:lnTo>
                  <a:pt x="2340" y="293"/>
                </a:lnTo>
                <a:lnTo>
                  <a:pt x="2318" y="285"/>
                </a:lnTo>
                <a:lnTo>
                  <a:pt x="2296" y="278"/>
                </a:lnTo>
                <a:lnTo>
                  <a:pt x="2274" y="272"/>
                </a:lnTo>
                <a:lnTo>
                  <a:pt x="2253" y="267"/>
                </a:lnTo>
                <a:lnTo>
                  <a:pt x="2229" y="262"/>
                </a:lnTo>
                <a:lnTo>
                  <a:pt x="2206" y="259"/>
                </a:lnTo>
                <a:lnTo>
                  <a:pt x="2182" y="256"/>
                </a:lnTo>
                <a:lnTo>
                  <a:pt x="2158" y="255"/>
                </a:lnTo>
                <a:lnTo>
                  <a:pt x="2134" y="255"/>
                </a:lnTo>
                <a:lnTo>
                  <a:pt x="2104" y="255"/>
                </a:lnTo>
                <a:lnTo>
                  <a:pt x="2075" y="258"/>
                </a:lnTo>
                <a:lnTo>
                  <a:pt x="2061" y="259"/>
                </a:lnTo>
                <a:lnTo>
                  <a:pt x="2047" y="261"/>
                </a:lnTo>
                <a:lnTo>
                  <a:pt x="2018" y="266"/>
                </a:lnTo>
                <a:lnTo>
                  <a:pt x="2005" y="270"/>
                </a:lnTo>
                <a:lnTo>
                  <a:pt x="1992" y="273"/>
                </a:lnTo>
                <a:lnTo>
                  <a:pt x="1965" y="281"/>
                </a:lnTo>
                <a:lnTo>
                  <a:pt x="1952" y="285"/>
                </a:lnTo>
                <a:lnTo>
                  <a:pt x="1938" y="290"/>
                </a:lnTo>
                <a:lnTo>
                  <a:pt x="1913" y="301"/>
                </a:lnTo>
                <a:lnTo>
                  <a:pt x="1899" y="307"/>
                </a:lnTo>
                <a:lnTo>
                  <a:pt x="1887" y="313"/>
                </a:lnTo>
                <a:lnTo>
                  <a:pt x="1863" y="325"/>
                </a:lnTo>
                <a:lnTo>
                  <a:pt x="1839" y="340"/>
                </a:lnTo>
                <a:lnTo>
                  <a:pt x="1827" y="347"/>
                </a:lnTo>
                <a:lnTo>
                  <a:pt x="1816" y="356"/>
                </a:lnTo>
                <a:lnTo>
                  <a:pt x="1794" y="372"/>
                </a:lnTo>
                <a:lnTo>
                  <a:pt x="1772" y="390"/>
                </a:lnTo>
                <a:lnTo>
                  <a:pt x="1751" y="409"/>
                </a:lnTo>
                <a:lnTo>
                  <a:pt x="1732" y="429"/>
                </a:lnTo>
                <a:lnTo>
                  <a:pt x="1722" y="438"/>
                </a:lnTo>
                <a:lnTo>
                  <a:pt x="1712" y="449"/>
                </a:lnTo>
                <a:lnTo>
                  <a:pt x="1704" y="460"/>
                </a:lnTo>
                <a:lnTo>
                  <a:pt x="1695" y="471"/>
                </a:lnTo>
                <a:lnTo>
                  <a:pt x="1687" y="482"/>
                </a:lnTo>
                <a:lnTo>
                  <a:pt x="1678" y="494"/>
                </a:lnTo>
                <a:lnTo>
                  <a:pt x="1663" y="517"/>
                </a:lnTo>
                <a:lnTo>
                  <a:pt x="1648" y="542"/>
                </a:lnTo>
                <a:lnTo>
                  <a:pt x="1641" y="554"/>
                </a:lnTo>
                <a:lnTo>
                  <a:pt x="1635" y="567"/>
                </a:lnTo>
                <a:lnTo>
                  <a:pt x="1621" y="593"/>
                </a:lnTo>
                <a:lnTo>
                  <a:pt x="1611" y="620"/>
                </a:lnTo>
                <a:lnTo>
                  <a:pt x="1606" y="634"/>
                </a:lnTo>
                <a:lnTo>
                  <a:pt x="1601" y="647"/>
                </a:lnTo>
                <a:lnTo>
                  <a:pt x="1591" y="676"/>
                </a:lnTo>
                <a:lnTo>
                  <a:pt x="1584" y="704"/>
                </a:lnTo>
                <a:lnTo>
                  <a:pt x="1578" y="735"/>
                </a:lnTo>
                <a:lnTo>
                  <a:pt x="1575" y="749"/>
                </a:lnTo>
                <a:lnTo>
                  <a:pt x="1573" y="765"/>
                </a:lnTo>
                <a:lnTo>
                  <a:pt x="1570" y="780"/>
                </a:lnTo>
                <a:lnTo>
                  <a:pt x="1569" y="795"/>
                </a:lnTo>
                <a:lnTo>
                  <a:pt x="1568" y="811"/>
                </a:lnTo>
                <a:lnTo>
                  <a:pt x="1567" y="827"/>
                </a:lnTo>
                <a:lnTo>
                  <a:pt x="1566" y="843"/>
                </a:lnTo>
                <a:lnTo>
                  <a:pt x="1566" y="858"/>
                </a:lnTo>
                <a:lnTo>
                  <a:pt x="1567" y="888"/>
                </a:lnTo>
                <a:lnTo>
                  <a:pt x="1568" y="917"/>
                </a:lnTo>
                <a:lnTo>
                  <a:pt x="1570" y="931"/>
                </a:lnTo>
                <a:lnTo>
                  <a:pt x="1572" y="945"/>
                </a:lnTo>
                <a:lnTo>
                  <a:pt x="1577" y="974"/>
                </a:lnTo>
                <a:lnTo>
                  <a:pt x="1583" y="1000"/>
                </a:lnTo>
                <a:lnTo>
                  <a:pt x="1585" y="1015"/>
                </a:lnTo>
                <a:lnTo>
                  <a:pt x="1589" y="1028"/>
                </a:lnTo>
                <a:lnTo>
                  <a:pt x="1597" y="1055"/>
                </a:lnTo>
                <a:lnTo>
                  <a:pt x="1606" y="1081"/>
                </a:lnTo>
                <a:lnTo>
                  <a:pt x="1617" y="1106"/>
                </a:lnTo>
                <a:lnTo>
                  <a:pt x="1628" y="1130"/>
                </a:lnTo>
                <a:lnTo>
                  <a:pt x="1640" y="1155"/>
                </a:lnTo>
                <a:lnTo>
                  <a:pt x="1653" y="1179"/>
                </a:lnTo>
                <a:lnTo>
                  <a:pt x="1666" y="1201"/>
                </a:lnTo>
                <a:lnTo>
                  <a:pt x="1681" y="1223"/>
                </a:lnTo>
                <a:lnTo>
                  <a:pt x="1689" y="1234"/>
                </a:lnTo>
                <a:lnTo>
                  <a:pt x="1698" y="1243"/>
                </a:lnTo>
                <a:lnTo>
                  <a:pt x="1705" y="1254"/>
                </a:lnTo>
                <a:lnTo>
                  <a:pt x="1714" y="1264"/>
                </a:lnTo>
                <a:lnTo>
                  <a:pt x="1723" y="1275"/>
                </a:lnTo>
                <a:lnTo>
                  <a:pt x="1734" y="1286"/>
                </a:lnTo>
                <a:lnTo>
                  <a:pt x="1755" y="1306"/>
                </a:lnTo>
                <a:lnTo>
                  <a:pt x="1778" y="1326"/>
                </a:lnTo>
                <a:lnTo>
                  <a:pt x="1789" y="1336"/>
                </a:lnTo>
                <a:lnTo>
                  <a:pt x="1801" y="1345"/>
                </a:lnTo>
                <a:lnTo>
                  <a:pt x="1813" y="1354"/>
                </a:lnTo>
                <a:lnTo>
                  <a:pt x="1827" y="1362"/>
                </a:lnTo>
                <a:lnTo>
                  <a:pt x="1852" y="1378"/>
                </a:lnTo>
                <a:lnTo>
                  <a:pt x="1879" y="1393"/>
                </a:lnTo>
                <a:lnTo>
                  <a:pt x="1892" y="1400"/>
                </a:lnTo>
                <a:lnTo>
                  <a:pt x="1907" y="1406"/>
                </a:lnTo>
                <a:lnTo>
                  <a:pt x="1935" y="1418"/>
                </a:lnTo>
                <a:lnTo>
                  <a:pt x="1964" y="1429"/>
                </a:lnTo>
                <a:lnTo>
                  <a:pt x="1978" y="1434"/>
                </a:lnTo>
                <a:lnTo>
                  <a:pt x="1994" y="1439"/>
                </a:lnTo>
                <a:lnTo>
                  <a:pt x="2024" y="1446"/>
                </a:lnTo>
                <a:lnTo>
                  <a:pt x="2055" y="1452"/>
                </a:lnTo>
                <a:lnTo>
                  <a:pt x="2070" y="1455"/>
                </a:lnTo>
                <a:lnTo>
                  <a:pt x="2086" y="1456"/>
                </a:lnTo>
                <a:lnTo>
                  <a:pt x="2118" y="1458"/>
                </a:lnTo>
                <a:lnTo>
                  <a:pt x="2151" y="1459"/>
                </a:lnTo>
                <a:lnTo>
                  <a:pt x="2172" y="1459"/>
                </a:lnTo>
                <a:lnTo>
                  <a:pt x="2194" y="1458"/>
                </a:lnTo>
                <a:lnTo>
                  <a:pt x="2215" y="1456"/>
                </a:lnTo>
                <a:lnTo>
                  <a:pt x="2237" y="1453"/>
                </a:lnTo>
                <a:lnTo>
                  <a:pt x="2257" y="1448"/>
                </a:lnTo>
                <a:lnTo>
                  <a:pt x="2278" y="1444"/>
                </a:lnTo>
                <a:lnTo>
                  <a:pt x="2299" y="1439"/>
                </a:lnTo>
                <a:lnTo>
                  <a:pt x="2319" y="1431"/>
                </a:lnTo>
                <a:lnTo>
                  <a:pt x="2340" y="1424"/>
                </a:lnTo>
                <a:lnTo>
                  <a:pt x="2359" y="1416"/>
                </a:lnTo>
                <a:lnTo>
                  <a:pt x="2379" y="1406"/>
                </a:lnTo>
                <a:lnTo>
                  <a:pt x="2398" y="1395"/>
                </a:lnTo>
                <a:lnTo>
                  <a:pt x="2418" y="1384"/>
                </a:lnTo>
                <a:lnTo>
                  <a:pt x="2436" y="1371"/>
                </a:lnTo>
                <a:lnTo>
                  <a:pt x="2454" y="1357"/>
                </a:lnTo>
                <a:lnTo>
                  <a:pt x="2472" y="1343"/>
                </a:lnTo>
                <a:lnTo>
                  <a:pt x="2472" y="1435"/>
                </a:lnTo>
                <a:close/>
                <a:moveTo>
                  <a:pt x="2460" y="1030"/>
                </a:moveTo>
                <a:lnTo>
                  <a:pt x="2449" y="1045"/>
                </a:lnTo>
                <a:lnTo>
                  <a:pt x="2436" y="1061"/>
                </a:lnTo>
                <a:lnTo>
                  <a:pt x="2430" y="1068"/>
                </a:lnTo>
                <a:lnTo>
                  <a:pt x="2422" y="1076"/>
                </a:lnTo>
                <a:lnTo>
                  <a:pt x="2415" y="1082"/>
                </a:lnTo>
                <a:lnTo>
                  <a:pt x="2408" y="1089"/>
                </a:lnTo>
                <a:lnTo>
                  <a:pt x="2393" y="1101"/>
                </a:lnTo>
                <a:lnTo>
                  <a:pt x="2376" y="1113"/>
                </a:lnTo>
                <a:lnTo>
                  <a:pt x="2361" y="1124"/>
                </a:lnTo>
                <a:lnTo>
                  <a:pt x="2342" y="1134"/>
                </a:lnTo>
                <a:lnTo>
                  <a:pt x="2324" y="1143"/>
                </a:lnTo>
                <a:lnTo>
                  <a:pt x="2306" y="1151"/>
                </a:lnTo>
                <a:lnTo>
                  <a:pt x="2287" y="1157"/>
                </a:lnTo>
                <a:lnTo>
                  <a:pt x="2266" y="1163"/>
                </a:lnTo>
                <a:lnTo>
                  <a:pt x="2245" y="1167"/>
                </a:lnTo>
                <a:lnTo>
                  <a:pt x="2225" y="1170"/>
                </a:lnTo>
                <a:lnTo>
                  <a:pt x="2203" y="1173"/>
                </a:lnTo>
                <a:lnTo>
                  <a:pt x="2181" y="1173"/>
                </a:lnTo>
                <a:lnTo>
                  <a:pt x="2165" y="1173"/>
                </a:lnTo>
                <a:lnTo>
                  <a:pt x="2149" y="1172"/>
                </a:lnTo>
                <a:lnTo>
                  <a:pt x="2134" y="1169"/>
                </a:lnTo>
                <a:lnTo>
                  <a:pt x="2118" y="1167"/>
                </a:lnTo>
                <a:lnTo>
                  <a:pt x="2103" y="1163"/>
                </a:lnTo>
                <a:lnTo>
                  <a:pt x="2089" y="1160"/>
                </a:lnTo>
                <a:lnTo>
                  <a:pt x="2074" y="1155"/>
                </a:lnTo>
                <a:lnTo>
                  <a:pt x="2061" y="1150"/>
                </a:lnTo>
                <a:lnTo>
                  <a:pt x="2046" y="1144"/>
                </a:lnTo>
                <a:lnTo>
                  <a:pt x="2033" y="1136"/>
                </a:lnTo>
                <a:lnTo>
                  <a:pt x="2021" y="1129"/>
                </a:lnTo>
                <a:lnTo>
                  <a:pt x="2009" y="1122"/>
                </a:lnTo>
                <a:lnTo>
                  <a:pt x="1996" y="1113"/>
                </a:lnTo>
                <a:lnTo>
                  <a:pt x="1984" y="1104"/>
                </a:lnTo>
                <a:lnTo>
                  <a:pt x="1973" y="1094"/>
                </a:lnTo>
                <a:lnTo>
                  <a:pt x="1964" y="1084"/>
                </a:lnTo>
                <a:lnTo>
                  <a:pt x="1954" y="1073"/>
                </a:lnTo>
                <a:lnTo>
                  <a:pt x="1944" y="1061"/>
                </a:lnTo>
                <a:lnTo>
                  <a:pt x="1935" y="1050"/>
                </a:lnTo>
                <a:lnTo>
                  <a:pt x="1927" y="1038"/>
                </a:lnTo>
                <a:lnTo>
                  <a:pt x="1919" y="1025"/>
                </a:lnTo>
                <a:lnTo>
                  <a:pt x="1911" y="1011"/>
                </a:lnTo>
                <a:lnTo>
                  <a:pt x="1905" y="998"/>
                </a:lnTo>
                <a:lnTo>
                  <a:pt x="1899" y="983"/>
                </a:lnTo>
                <a:lnTo>
                  <a:pt x="1895" y="970"/>
                </a:lnTo>
                <a:lnTo>
                  <a:pt x="1892" y="962"/>
                </a:lnTo>
                <a:lnTo>
                  <a:pt x="1890" y="954"/>
                </a:lnTo>
                <a:lnTo>
                  <a:pt x="1885" y="940"/>
                </a:lnTo>
                <a:lnTo>
                  <a:pt x="1882" y="924"/>
                </a:lnTo>
                <a:lnTo>
                  <a:pt x="1880" y="908"/>
                </a:lnTo>
                <a:lnTo>
                  <a:pt x="1878" y="891"/>
                </a:lnTo>
                <a:lnTo>
                  <a:pt x="1876" y="875"/>
                </a:lnTo>
                <a:lnTo>
                  <a:pt x="1876" y="858"/>
                </a:lnTo>
                <a:lnTo>
                  <a:pt x="1876" y="843"/>
                </a:lnTo>
                <a:lnTo>
                  <a:pt x="1878" y="827"/>
                </a:lnTo>
                <a:lnTo>
                  <a:pt x="1879" y="812"/>
                </a:lnTo>
                <a:lnTo>
                  <a:pt x="1881" y="797"/>
                </a:lnTo>
                <a:lnTo>
                  <a:pt x="1885" y="782"/>
                </a:lnTo>
                <a:lnTo>
                  <a:pt x="1888" y="767"/>
                </a:lnTo>
                <a:lnTo>
                  <a:pt x="1892" y="753"/>
                </a:lnTo>
                <a:lnTo>
                  <a:pt x="1897" y="738"/>
                </a:lnTo>
                <a:lnTo>
                  <a:pt x="1903" y="725"/>
                </a:lnTo>
                <a:lnTo>
                  <a:pt x="1909" y="710"/>
                </a:lnTo>
                <a:lnTo>
                  <a:pt x="1915" y="697"/>
                </a:lnTo>
                <a:lnTo>
                  <a:pt x="1922" y="685"/>
                </a:lnTo>
                <a:lnTo>
                  <a:pt x="1931" y="671"/>
                </a:lnTo>
                <a:lnTo>
                  <a:pt x="1938" y="659"/>
                </a:lnTo>
                <a:lnTo>
                  <a:pt x="1948" y="648"/>
                </a:lnTo>
                <a:lnTo>
                  <a:pt x="1958" y="637"/>
                </a:lnTo>
                <a:lnTo>
                  <a:pt x="1967" y="627"/>
                </a:lnTo>
                <a:lnTo>
                  <a:pt x="1977" y="616"/>
                </a:lnTo>
                <a:lnTo>
                  <a:pt x="1989" y="606"/>
                </a:lnTo>
                <a:lnTo>
                  <a:pt x="2000" y="597"/>
                </a:lnTo>
                <a:lnTo>
                  <a:pt x="2012" y="589"/>
                </a:lnTo>
                <a:lnTo>
                  <a:pt x="2024" y="580"/>
                </a:lnTo>
                <a:lnTo>
                  <a:pt x="2038" y="573"/>
                </a:lnTo>
                <a:lnTo>
                  <a:pt x="2051" y="567"/>
                </a:lnTo>
                <a:lnTo>
                  <a:pt x="2064" y="561"/>
                </a:lnTo>
                <a:lnTo>
                  <a:pt x="2079" y="556"/>
                </a:lnTo>
                <a:lnTo>
                  <a:pt x="2094" y="551"/>
                </a:lnTo>
                <a:lnTo>
                  <a:pt x="2102" y="550"/>
                </a:lnTo>
                <a:lnTo>
                  <a:pt x="2109" y="548"/>
                </a:lnTo>
                <a:lnTo>
                  <a:pt x="2125" y="545"/>
                </a:lnTo>
                <a:lnTo>
                  <a:pt x="2141" y="543"/>
                </a:lnTo>
                <a:lnTo>
                  <a:pt x="2158" y="542"/>
                </a:lnTo>
                <a:lnTo>
                  <a:pt x="2174" y="540"/>
                </a:lnTo>
                <a:lnTo>
                  <a:pt x="2197" y="542"/>
                </a:lnTo>
                <a:lnTo>
                  <a:pt x="2219" y="544"/>
                </a:lnTo>
                <a:lnTo>
                  <a:pt x="2228" y="545"/>
                </a:lnTo>
                <a:lnTo>
                  <a:pt x="2239" y="546"/>
                </a:lnTo>
                <a:lnTo>
                  <a:pt x="2260" y="551"/>
                </a:lnTo>
                <a:lnTo>
                  <a:pt x="2280" y="557"/>
                </a:lnTo>
                <a:lnTo>
                  <a:pt x="2300" y="563"/>
                </a:lnTo>
                <a:lnTo>
                  <a:pt x="2319" y="572"/>
                </a:lnTo>
                <a:lnTo>
                  <a:pt x="2337" y="580"/>
                </a:lnTo>
                <a:lnTo>
                  <a:pt x="2347" y="585"/>
                </a:lnTo>
                <a:lnTo>
                  <a:pt x="2356" y="590"/>
                </a:lnTo>
                <a:lnTo>
                  <a:pt x="2373" y="601"/>
                </a:lnTo>
                <a:lnTo>
                  <a:pt x="2381" y="607"/>
                </a:lnTo>
                <a:lnTo>
                  <a:pt x="2390" y="613"/>
                </a:lnTo>
                <a:lnTo>
                  <a:pt x="2397" y="619"/>
                </a:lnTo>
                <a:lnTo>
                  <a:pt x="2405" y="625"/>
                </a:lnTo>
                <a:lnTo>
                  <a:pt x="2413" y="633"/>
                </a:lnTo>
                <a:lnTo>
                  <a:pt x="2420" y="639"/>
                </a:lnTo>
                <a:lnTo>
                  <a:pt x="2435" y="653"/>
                </a:lnTo>
                <a:lnTo>
                  <a:pt x="2448" y="668"/>
                </a:lnTo>
                <a:lnTo>
                  <a:pt x="2460" y="684"/>
                </a:lnTo>
                <a:lnTo>
                  <a:pt x="2460" y="1030"/>
                </a:lnTo>
                <a:close/>
                <a:moveTo>
                  <a:pt x="1225" y="1435"/>
                </a:moveTo>
                <a:lnTo>
                  <a:pt x="1465" y="1435"/>
                </a:lnTo>
                <a:lnTo>
                  <a:pt x="1465" y="800"/>
                </a:lnTo>
                <a:lnTo>
                  <a:pt x="856" y="800"/>
                </a:lnTo>
                <a:lnTo>
                  <a:pt x="856" y="1058"/>
                </a:lnTo>
                <a:lnTo>
                  <a:pt x="1092" y="1028"/>
                </a:lnTo>
                <a:lnTo>
                  <a:pt x="1075" y="1044"/>
                </a:lnTo>
                <a:lnTo>
                  <a:pt x="1058" y="1060"/>
                </a:lnTo>
                <a:lnTo>
                  <a:pt x="1049" y="1067"/>
                </a:lnTo>
                <a:lnTo>
                  <a:pt x="1040" y="1075"/>
                </a:lnTo>
                <a:lnTo>
                  <a:pt x="1022" y="1089"/>
                </a:lnTo>
                <a:lnTo>
                  <a:pt x="1002" y="1101"/>
                </a:lnTo>
                <a:lnTo>
                  <a:pt x="982" y="1113"/>
                </a:lnTo>
                <a:lnTo>
                  <a:pt x="972" y="1119"/>
                </a:lnTo>
                <a:lnTo>
                  <a:pt x="961" y="1126"/>
                </a:lnTo>
                <a:lnTo>
                  <a:pt x="941" y="1135"/>
                </a:lnTo>
                <a:lnTo>
                  <a:pt x="919" y="1145"/>
                </a:lnTo>
                <a:lnTo>
                  <a:pt x="908" y="1150"/>
                </a:lnTo>
                <a:lnTo>
                  <a:pt x="897" y="1153"/>
                </a:lnTo>
                <a:lnTo>
                  <a:pt x="874" y="1161"/>
                </a:lnTo>
                <a:lnTo>
                  <a:pt x="850" y="1167"/>
                </a:lnTo>
                <a:lnTo>
                  <a:pt x="825" y="1172"/>
                </a:lnTo>
                <a:lnTo>
                  <a:pt x="813" y="1173"/>
                </a:lnTo>
                <a:lnTo>
                  <a:pt x="800" y="1175"/>
                </a:lnTo>
                <a:lnTo>
                  <a:pt x="774" y="1177"/>
                </a:lnTo>
                <a:lnTo>
                  <a:pt x="761" y="1178"/>
                </a:lnTo>
                <a:lnTo>
                  <a:pt x="748" y="1178"/>
                </a:lnTo>
                <a:lnTo>
                  <a:pt x="723" y="1178"/>
                </a:lnTo>
                <a:lnTo>
                  <a:pt x="700" y="1175"/>
                </a:lnTo>
                <a:lnTo>
                  <a:pt x="677" y="1173"/>
                </a:lnTo>
                <a:lnTo>
                  <a:pt x="654" y="1168"/>
                </a:lnTo>
                <a:lnTo>
                  <a:pt x="632" y="1163"/>
                </a:lnTo>
                <a:lnTo>
                  <a:pt x="623" y="1161"/>
                </a:lnTo>
                <a:lnTo>
                  <a:pt x="612" y="1157"/>
                </a:lnTo>
                <a:lnTo>
                  <a:pt x="601" y="1153"/>
                </a:lnTo>
                <a:lnTo>
                  <a:pt x="591" y="1150"/>
                </a:lnTo>
                <a:lnTo>
                  <a:pt x="570" y="1141"/>
                </a:lnTo>
                <a:lnTo>
                  <a:pt x="551" y="1132"/>
                </a:lnTo>
                <a:lnTo>
                  <a:pt x="533" y="1122"/>
                </a:lnTo>
                <a:lnTo>
                  <a:pt x="515" y="1111"/>
                </a:lnTo>
                <a:lnTo>
                  <a:pt x="496" y="1099"/>
                </a:lnTo>
                <a:lnTo>
                  <a:pt x="479" y="1087"/>
                </a:lnTo>
                <a:lnTo>
                  <a:pt x="472" y="1079"/>
                </a:lnTo>
                <a:lnTo>
                  <a:pt x="464" y="1072"/>
                </a:lnTo>
                <a:lnTo>
                  <a:pt x="448" y="1059"/>
                </a:lnTo>
                <a:lnTo>
                  <a:pt x="433" y="1043"/>
                </a:lnTo>
                <a:lnTo>
                  <a:pt x="420" y="1027"/>
                </a:lnTo>
                <a:lnTo>
                  <a:pt x="407" y="1010"/>
                </a:lnTo>
                <a:lnTo>
                  <a:pt x="394" y="993"/>
                </a:lnTo>
                <a:lnTo>
                  <a:pt x="384" y="976"/>
                </a:lnTo>
                <a:lnTo>
                  <a:pt x="373" y="958"/>
                </a:lnTo>
                <a:lnTo>
                  <a:pt x="363" y="939"/>
                </a:lnTo>
                <a:lnTo>
                  <a:pt x="353" y="919"/>
                </a:lnTo>
                <a:lnTo>
                  <a:pt x="346" y="900"/>
                </a:lnTo>
                <a:lnTo>
                  <a:pt x="339" y="879"/>
                </a:lnTo>
                <a:lnTo>
                  <a:pt x="333" y="858"/>
                </a:lnTo>
                <a:lnTo>
                  <a:pt x="326" y="837"/>
                </a:lnTo>
                <a:lnTo>
                  <a:pt x="323" y="816"/>
                </a:lnTo>
                <a:lnTo>
                  <a:pt x="319" y="794"/>
                </a:lnTo>
                <a:lnTo>
                  <a:pt x="317" y="772"/>
                </a:lnTo>
                <a:lnTo>
                  <a:pt x="316" y="749"/>
                </a:lnTo>
                <a:lnTo>
                  <a:pt x="314" y="727"/>
                </a:lnTo>
                <a:lnTo>
                  <a:pt x="316" y="705"/>
                </a:lnTo>
                <a:lnTo>
                  <a:pt x="317" y="684"/>
                </a:lnTo>
                <a:lnTo>
                  <a:pt x="319" y="663"/>
                </a:lnTo>
                <a:lnTo>
                  <a:pt x="323" y="641"/>
                </a:lnTo>
                <a:lnTo>
                  <a:pt x="328" y="622"/>
                </a:lnTo>
                <a:lnTo>
                  <a:pt x="334" y="601"/>
                </a:lnTo>
                <a:lnTo>
                  <a:pt x="340" y="582"/>
                </a:lnTo>
                <a:lnTo>
                  <a:pt x="347" y="562"/>
                </a:lnTo>
                <a:lnTo>
                  <a:pt x="356" y="543"/>
                </a:lnTo>
                <a:lnTo>
                  <a:pt x="365" y="525"/>
                </a:lnTo>
                <a:lnTo>
                  <a:pt x="375" y="506"/>
                </a:lnTo>
                <a:lnTo>
                  <a:pt x="386" y="489"/>
                </a:lnTo>
                <a:lnTo>
                  <a:pt x="398" y="472"/>
                </a:lnTo>
                <a:lnTo>
                  <a:pt x="410" y="455"/>
                </a:lnTo>
                <a:lnTo>
                  <a:pt x="424" y="440"/>
                </a:lnTo>
                <a:lnTo>
                  <a:pt x="437" y="425"/>
                </a:lnTo>
                <a:lnTo>
                  <a:pt x="453" y="410"/>
                </a:lnTo>
                <a:lnTo>
                  <a:pt x="467" y="397"/>
                </a:lnTo>
                <a:lnTo>
                  <a:pt x="484" y="384"/>
                </a:lnTo>
                <a:lnTo>
                  <a:pt x="500" y="372"/>
                </a:lnTo>
                <a:lnTo>
                  <a:pt x="518" y="361"/>
                </a:lnTo>
                <a:lnTo>
                  <a:pt x="535" y="350"/>
                </a:lnTo>
                <a:lnTo>
                  <a:pt x="555" y="340"/>
                </a:lnTo>
                <a:lnTo>
                  <a:pt x="573" y="332"/>
                </a:lnTo>
                <a:lnTo>
                  <a:pt x="593" y="324"/>
                </a:lnTo>
                <a:lnTo>
                  <a:pt x="613" y="317"/>
                </a:lnTo>
                <a:lnTo>
                  <a:pt x="624" y="315"/>
                </a:lnTo>
                <a:lnTo>
                  <a:pt x="634" y="311"/>
                </a:lnTo>
                <a:lnTo>
                  <a:pt x="655" y="306"/>
                </a:lnTo>
                <a:lnTo>
                  <a:pt x="676" y="302"/>
                </a:lnTo>
                <a:lnTo>
                  <a:pt x="698" y="300"/>
                </a:lnTo>
                <a:lnTo>
                  <a:pt x="721" y="298"/>
                </a:lnTo>
                <a:lnTo>
                  <a:pt x="744" y="298"/>
                </a:lnTo>
                <a:lnTo>
                  <a:pt x="762" y="298"/>
                </a:lnTo>
                <a:lnTo>
                  <a:pt x="782" y="299"/>
                </a:lnTo>
                <a:lnTo>
                  <a:pt x="800" y="301"/>
                </a:lnTo>
                <a:lnTo>
                  <a:pt x="818" y="304"/>
                </a:lnTo>
                <a:lnTo>
                  <a:pt x="835" y="307"/>
                </a:lnTo>
                <a:lnTo>
                  <a:pt x="852" y="312"/>
                </a:lnTo>
                <a:lnTo>
                  <a:pt x="869" y="317"/>
                </a:lnTo>
                <a:lnTo>
                  <a:pt x="886" y="323"/>
                </a:lnTo>
                <a:lnTo>
                  <a:pt x="902" y="329"/>
                </a:lnTo>
                <a:lnTo>
                  <a:pt x="918" y="335"/>
                </a:lnTo>
                <a:lnTo>
                  <a:pt x="932" y="344"/>
                </a:lnTo>
                <a:lnTo>
                  <a:pt x="948" y="351"/>
                </a:lnTo>
                <a:lnTo>
                  <a:pt x="961" y="359"/>
                </a:lnTo>
                <a:lnTo>
                  <a:pt x="976" y="369"/>
                </a:lnTo>
                <a:lnTo>
                  <a:pt x="989" y="379"/>
                </a:lnTo>
                <a:lnTo>
                  <a:pt x="1002" y="389"/>
                </a:lnTo>
                <a:lnTo>
                  <a:pt x="1015" y="400"/>
                </a:lnTo>
                <a:lnTo>
                  <a:pt x="1027" y="410"/>
                </a:lnTo>
                <a:lnTo>
                  <a:pt x="1038" y="421"/>
                </a:lnTo>
                <a:lnTo>
                  <a:pt x="1049" y="432"/>
                </a:lnTo>
                <a:lnTo>
                  <a:pt x="1060" y="444"/>
                </a:lnTo>
                <a:lnTo>
                  <a:pt x="1069" y="457"/>
                </a:lnTo>
                <a:lnTo>
                  <a:pt x="1079" y="470"/>
                </a:lnTo>
                <a:lnTo>
                  <a:pt x="1087" y="482"/>
                </a:lnTo>
                <a:lnTo>
                  <a:pt x="1096" y="495"/>
                </a:lnTo>
                <a:lnTo>
                  <a:pt x="1103" y="508"/>
                </a:lnTo>
                <a:lnTo>
                  <a:pt x="1110" y="521"/>
                </a:lnTo>
                <a:lnTo>
                  <a:pt x="1117" y="534"/>
                </a:lnTo>
                <a:lnTo>
                  <a:pt x="1123" y="548"/>
                </a:lnTo>
                <a:lnTo>
                  <a:pt x="1127" y="562"/>
                </a:lnTo>
                <a:lnTo>
                  <a:pt x="1132" y="576"/>
                </a:lnTo>
                <a:lnTo>
                  <a:pt x="1137" y="589"/>
                </a:lnTo>
                <a:lnTo>
                  <a:pt x="1461" y="589"/>
                </a:lnTo>
                <a:lnTo>
                  <a:pt x="1455" y="557"/>
                </a:lnTo>
                <a:lnTo>
                  <a:pt x="1452" y="542"/>
                </a:lnTo>
                <a:lnTo>
                  <a:pt x="1447" y="526"/>
                </a:lnTo>
                <a:lnTo>
                  <a:pt x="1438" y="495"/>
                </a:lnTo>
                <a:lnTo>
                  <a:pt x="1427" y="465"/>
                </a:lnTo>
                <a:lnTo>
                  <a:pt x="1416" y="436"/>
                </a:lnTo>
                <a:lnTo>
                  <a:pt x="1410" y="423"/>
                </a:lnTo>
                <a:lnTo>
                  <a:pt x="1404" y="408"/>
                </a:lnTo>
                <a:lnTo>
                  <a:pt x="1390" y="380"/>
                </a:lnTo>
                <a:lnTo>
                  <a:pt x="1375" y="353"/>
                </a:lnTo>
                <a:lnTo>
                  <a:pt x="1359" y="327"/>
                </a:lnTo>
                <a:lnTo>
                  <a:pt x="1342" y="301"/>
                </a:lnTo>
                <a:lnTo>
                  <a:pt x="1333" y="289"/>
                </a:lnTo>
                <a:lnTo>
                  <a:pt x="1324" y="277"/>
                </a:lnTo>
                <a:lnTo>
                  <a:pt x="1305" y="253"/>
                </a:lnTo>
                <a:lnTo>
                  <a:pt x="1295" y="242"/>
                </a:lnTo>
                <a:lnTo>
                  <a:pt x="1284" y="230"/>
                </a:lnTo>
                <a:lnTo>
                  <a:pt x="1274" y="219"/>
                </a:lnTo>
                <a:lnTo>
                  <a:pt x="1263" y="208"/>
                </a:lnTo>
                <a:lnTo>
                  <a:pt x="1252" y="197"/>
                </a:lnTo>
                <a:lnTo>
                  <a:pt x="1242" y="187"/>
                </a:lnTo>
                <a:lnTo>
                  <a:pt x="1229" y="176"/>
                </a:lnTo>
                <a:lnTo>
                  <a:pt x="1219" y="166"/>
                </a:lnTo>
                <a:lnTo>
                  <a:pt x="1194" y="148"/>
                </a:lnTo>
                <a:lnTo>
                  <a:pt x="1169" y="130"/>
                </a:lnTo>
                <a:lnTo>
                  <a:pt x="1143" y="113"/>
                </a:lnTo>
                <a:lnTo>
                  <a:pt x="1130" y="105"/>
                </a:lnTo>
                <a:lnTo>
                  <a:pt x="1117" y="97"/>
                </a:lnTo>
                <a:lnTo>
                  <a:pt x="1090" y="81"/>
                </a:lnTo>
                <a:lnTo>
                  <a:pt x="1077" y="75"/>
                </a:lnTo>
                <a:lnTo>
                  <a:pt x="1062" y="68"/>
                </a:lnTo>
                <a:lnTo>
                  <a:pt x="1033" y="56"/>
                </a:lnTo>
                <a:lnTo>
                  <a:pt x="1004" y="45"/>
                </a:lnTo>
                <a:lnTo>
                  <a:pt x="973" y="34"/>
                </a:lnTo>
                <a:lnTo>
                  <a:pt x="943" y="26"/>
                </a:lnTo>
                <a:lnTo>
                  <a:pt x="911" y="18"/>
                </a:lnTo>
                <a:lnTo>
                  <a:pt x="879" y="12"/>
                </a:lnTo>
                <a:lnTo>
                  <a:pt x="847" y="7"/>
                </a:lnTo>
                <a:lnTo>
                  <a:pt x="813" y="4"/>
                </a:lnTo>
                <a:lnTo>
                  <a:pt x="779" y="1"/>
                </a:lnTo>
                <a:lnTo>
                  <a:pt x="762" y="0"/>
                </a:lnTo>
                <a:lnTo>
                  <a:pt x="745" y="0"/>
                </a:lnTo>
                <a:lnTo>
                  <a:pt x="708" y="1"/>
                </a:lnTo>
                <a:lnTo>
                  <a:pt x="669" y="4"/>
                </a:lnTo>
                <a:lnTo>
                  <a:pt x="651" y="6"/>
                </a:lnTo>
                <a:lnTo>
                  <a:pt x="632" y="9"/>
                </a:lnTo>
                <a:lnTo>
                  <a:pt x="614" y="11"/>
                </a:lnTo>
                <a:lnTo>
                  <a:pt x="596" y="13"/>
                </a:lnTo>
                <a:lnTo>
                  <a:pt x="559" y="21"/>
                </a:lnTo>
                <a:lnTo>
                  <a:pt x="524" y="30"/>
                </a:lnTo>
                <a:lnTo>
                  <a:pt x="506" y="35"/>
                </a:lnTo>
                <a:lnTo>
                  <a:pt x="489" y="40"/>
                </a:lnTo>
                <a:lnTo>
                  <a:pt x="472" y="46"/>
                </a:lnTo>
                <a:lnTo>
                  <a:pt x="455" y="52"/>
                </a:lnTo>
                <a:lnTo>
                  <a:pt x="422" y="66"/>
                </a:lnTo>
                <a:lnTo>
                  <a:pt x="391" y="81"/>
                </a:lnTo>
                <a:lnTo>
                  <a:pt x="375" y="89"/>
                </a:lnTo>
                <a:lnTo>
                  <a:pt x="359" y="97"/>
                </a:lnTo>
                <a:lnTo>
                  <a:pt x="343" y="106"/>
                </a:lnTo>
                <a:lnTo>
                  <a:pt x="329" y="115"/>
                </a:lnTo>
                <a:lnTo>
                  <a:pt x="314" y="125"/>
                </a:lnTo>
                <a:lnTo>
                  <a:pt x="300" y="135"/>
                </a:lnTo>
                <a:lnTo>
                  <a:pt x="285" y="145"/>
                </a:lnTo>
                <a:lnTo>
                  <a:pt x="272" y="156"/>
                </a:lnTo>
                <a:lnTo>
                  <a:pt x="259" y="165"/>
                </a:lnTo>
                <a:lnTo>
                  <a:pt x="245" y="177"/>
                </a:lnTo>
                <a:lnTo>
                  <a:pt x="232" y="188"/>
                </a:lnTo>
                <a:lnTo>
                  <a:pt x="218" y="200"/>
                </a:lnTo>
                <a:lnTo>
                  <a:pt x="206" y="213"/>
                </a:lnTo>
                <a:lnTo>
                  <a:pt x="194" y="225"/>
                </a:lnTo>
                <a:lnTo>
                  <a:pt x="171" y="250"/>
                </a:lnTo>
                <a:lnTo>
                  <a:pt x="159" y="264"/>
                </a:lnTo>
                <a:lnTo>
                  <a:pt x="148" y="277"/>
                </a:lnTo>
                <a:lnTo>
                  <a:pt x="138" y="290"/>
                </a:lnTo>
                <a:lnTo>
                  <a:pt x="127" y="305"/>
                </a:lnTo>
                <a:lnTo>
                  <a:pt x="108" y="334"/>
                </a:lnTo>
                <a:lnTo>
                  <a:pt x="100" y="350"/>
                </a:lnTo>
                <a:lnTo>
                  <a:pt x="90" y="364"/>
                </a:lnTo>
                <a:lnTo>
                  <a:pt x="81" y="380"/>
                </a:lnTo>
                <a:lnTo>
                  <a:pt x="74" y="396"/>
                </a:lnTo>
                <a:lnTo>
                  <a:pt x="66" y="413"/>
                </a:lnTo>
                <a:lnTo>
                  <a:pt x="58" y="429"/>
                </a:lnTo>
                <a:lnTo>
                  <a:pt x="52" y="446"/>
                </a:lnTo>
                <a:lnTo>
                  <a:pt x="45" y="463"/>
                </a:lnTo>
                <a:lnTo>
                  <a:pt x="39" y="480"/>
                </a:lnTo>
                <a:lnTo>
                  <a:pt x="34" y="497"/>
                </a:lnTo>
                <a:lnTo>
                  <a:pt x="23" y="533"/>
                </a:lnTo>
                <a:lnTo>
                  <a:pt x="19" y="551"/>
                </a:lnTo>
                <a:lnTo>
                  <a:pt x="16" y="570"/>
                </a:lnTo>
                <a:lnTo>
                  <a:pt x="8" y="607"/>
                </a:lnTo>
                <a:lnTo>
                  <a:pt x="4" y="645"/>
                </a:lnTo>
                <a:lnTo>
                  <a:pt x="1" y="685"/>
                </a:lnTo>
                <a:lnTo>
                  <a:pt x="0" y="704"/>
                </a:lnTo>
                <a:lnTo>
                  <a:pt x="0" y="725"/>
                </a:lnTo>
                <a:lnTo>
                  <a:pt x="0" y="744"/>
                </a:lnTo>
                <a:lnTo>
                  <a:pt x="1" y="764"/>
                </a:lnTo>
                <a:lnTo>
                  <a:pt x="2" y="782"/>
                </a:lnTo>
                <a:lnTo>
                  <a:pt x="4" y="801"/>
                </a:lnTo>
                <a:lnTo>
                  <a:pt x="8" y="839"/>
                </a:lnTo>
                <a:lnTo>
                  <a:pt x="15" y="875"/>
                </a:lnTo>
                <a:lnTo>
                  <a:pt x="18" y="894"/>
                </a:lnTo>
                <a:lnTo>
                  <a:pt x="22" y="911"/>
                </a:lnTo>
                <a:lnTo>
                  <a:pt x="27" y="929"/>
                </a:lnTo>
                <a:lnTo>
                  <a:pt x="32" y="946"/>
                </a:lnTo>
                <a:lnTo>
                  <a:pt x="36" y="964"/>
                </a:lnTo>
                <a:lnTo>
                  <a:pt x="42" y="981"/>
                </a:lnTo>
                <a:lnTo>
                  <a:pt x="49" y="998"/>
                </a:lnTo>
                <a:lnTo>
                  <a:pt x="55" y="1014"/>
                </a:lnTo>
                <a:lnTo>
                  <a:pt x="62" y="1031"/>
                </a:lnTo>
                <a:lnTo>
                  <a:pt x="69" y="1047"/>
                </a:lnTo>
                <a:lnTo>
                  <a:pt x="85" y="1078"/>
                </a:lnTo>
                <a:lnTo>
                  <a:pt x="102" y="1110"/>
                </a:lnTo>
                <a:lnTo>
                  <a:pt x="120" y="1139"/>
                </a:lnTo>
                <a:lnTo>
                  <a:pt x="141" y="1168"/>
                </a:lnTo>
                <a:lnTo>
                  <a:pt x="161" y="1196"/>
                </a:lnTo>
                <a:lnTo>
                  <a:pt x="172" y="1209"/>
                </a:lnTo>
                <a:lnTo>
                  <a:pt x="183" y="1221"/>
                </a:lnTo>
                <a:lnTo>
                  <a:pt x="208" y="1247"/>
                </a:lnTo>
                <a:lnTo>
                  <a:pt x="233" y="1271"/>
                </a:lnTo>
                <a:lnTo>
                  <a:pt x="245" y="1283"/>
                </a:lnTo>
                <a:lnTo>
                  <a:pt x="259" y="1294"/>
                </a:lnTo>
                <a:lnTo>
                  <a:pt x="272" y="1305"/>
                </a:lnTo>
                <a:lnTo>
                  <a:pt x="285" y="1316"/>
                </a:lnTo>
                <a:lnTo>
                  <a:pt x="314" y="1336"/>
                </a:lnTo>
                <a:lnTo>
                  <a:pt x="343" y="1355"/>
                </a:lnTo>
                <a:lnTo>
                  <a:pt x="374" y="1372"/>
                </a:lnTo>
                <a:lnTo>
                  <a:pt x="405" y="1389"/>
                </a:lnTo>
                <a:lnTo>
                  <a:pt x="421" y="1396"/>
                </a:lnTo>
                <a:lnTo>
                  <a:pt x="438" y="1404"/>
                </a:lnTo>
                <a:lnTo>
                  <a:pt x="471" y="1416"/>
                </a:lnTo>
                <a:lnTo>
                  <a:pt x="488" y="1422"/>
                </a:lnTo>
                <a:lnTo>
                  <a:pt x="505" y="1428"/>
                </a:lnTo>
                <a:lnTo>
                  <a:pt x="523" y="1433"/>
                </a:lnTo>
                <a:lnTo>
                  <a:pt x="540" y="1438"/>
                </a:lnTo>
                <a:lnTo>
                  <a:pt x="558" y="1441"/>
                </a:lnTo>
                <a:lnTo>
                  <a:pt x="576" y="1445"/>
                </a:lnTo>
                <a:lnTo>
                  <a:pt x="595" y="1448"/>
                </a:lnTo>
                <a:lnTo>
                  <a:pt x="613" y="1451"/>
                </a:lnTo>
                <a:lnTo>
                  <a:pt x="651" y="1456"/>
                </a:lnTo>
                <a:lnTo>
                  <a:pt x="669" y="1457"/>
                </a:lnTo>
                <a:lnTo>
                  <a:pt x="688" y="1458"/>
                </a:lnTo>
                <a:lnTo>
                  <a:pt x="727" y="1459"/>
                </a:lnTo>
                <a:lnTo>
                  <a:pt x="769" y="1458"/>
                </a:lnTo>
                <a:lnTo>
                  <a:pt x="791" y="1458"/>
                </a:lnTo>
                <a:lnTo>
                  <a:pt x="811" y="1456"/>
                </a:lnTo>
                <a:lnTo>
                  <a:pt x="831" y="1455"/>
                </a:lnTo>
                <a:lnTo>
                  <a:pt x="851" y="1452"/>
                </a:lnTo>
                <a:lnTo>
                  <a:pt x="890" y="1445"/>
                </a:lnTo>
                <a:lnTo>
                  <a:pt x="908" y="1441"/>
                </a:lnTo>
                <a:lnTo>
                  <a:pt x="926" y="1438"/>
                </a:lnTo>
                <a:lnTo>
                  <a:pt x="961" y="1428"/>
                </a:lnTo>
                <a:lnTo>
                  <a:pt x="978" y="1423"/>
                </a:lnTo>
                <a:lnTo>
                  <a:pt x="995" y="1417"/>
                </a:lnTo>
                <a:lnTo>
                  <a:pt x="1011" y="1411"/>
                </a:lnTo>
                <a:lnTo>
                  <a:pt x="1028" y="1404"/>
                </a:lnTo>
                <a:lnTo>
                  <a:pt x="1058" y="1390"/>
                </a:lnTo>
                <a:lnTo>
                  <a:pt x="1073" y="1382"/>
                </a:lnTo>
                <a:lnTo>
                  <a:pt x="1087" y="1374"/>
                </a:lnTo>
                <a:lnTo>
                  <a:pt x="1102" y="1366"/>
                </a:lnTo>
                <a:lnTo>
                  <a:pt x="1117" y="1356"/>
                </a:lnTo>
                <a:lnTo>
                  <a:pt x="1143" y="1338"/>
                </a:lnTo>
                <a:lnTo>
                  <a:pt x="1155" y="1327"/>
                </a:lnTo>
                <a:lnTo>
                  <a:pt x="1169" y="1317"/>
                </a:lnTo>
                <a:lnTo>
                  <a:pt x="1193" y="1295"/>
                </a:lnTo>
                <a:lnTo>
                  <a:pt x="1216" y="1272"/>
                </a:lnTo>
                <a:lnTo>
                  <a:pt x="1227" y="1260"/>
                </a:lnTo>
                <a:lnTo>
                  <a:pt x="1238" y="1248"/>
                </a:lnTo>
                <a:lnTo>
                  <a:pt x="1225" y="1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023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3597009"/>
                </a:moveTo>
                <a:lnTo>
                  <a:pt x="695325" y="3695914"/>
                </a:lnTo>
                <a:lnTo>
                  <a:pt x="695325" y="3780048"/>
                </a:lnTo>
                <a:lnTo>
                  <a:pt x="875152" y="3681143"/>
                </a:lnTo>
                <a:lnTo>
                  <a:pt x="1071356" y="3789039"/>
                </a:lnTo>
                <a:lnTo>
                  <a:pt x="1267240" y="3681143"/>
                </a:lnTo>
                <a:lnTo>
                  <a:pt x="1463123" y="3789039"/>
                </a:lnTo>
                <a:lnTo>
                  <a:pt x="1659327" y="3681143"/>
                </a:lnTo>
                <a:lnTo>
                  <a:pt x="1855210" y="3789039"/>
                </a:lnTo>
                <a:lnTo>
                  <a:pt x="2051093" y="3681143"/>
                </a:lnTo>
                <a:lnTo>
                  <a:pt x="2247297" y="3789039"/>
                </a:lnTo>
                <a:lnTo>
                  <a:pt x="2423592" y="3692061"/>
                </a:lnTo>
                <a:lnTo>
                  <a:pt x="2423592" y="3607927"/>
                </a:lnTo>
                <a:lnTo>
                  <a:pt x="2247297" y="3704906"/>
                </a:lnTo>
                <a:lnTo>
                  <a:pt x="2051093" y="3597009"/>
                </a:lnTo>
                <a:lnTo>
                  <a:pt x="1855210" y="3704906"/>
                </a:lnTo>
                <a:lnTo>
                  <a:pt x="1659327" y="3597009"/>
                </a:lnTo>
                <a:lnTo>
                  <a:pt x="1463123" y="3704906"/>
                </a:lnTo>
                <a:lnTo>
                  <a:pt x="1267240" y="3597009"/>
                </a:lnTo>
                <a:lnTo>
                  <a:pt x="1071356" y="37049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365105"/>
            <a:ext cx="10801350" cy="864095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557297-EC95-4AF9-A29A-459C42DE931E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695325" y="5647450"/>
            <a:ext cx="2520000" cy="5184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973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11A7-CE34-413B-83FB-2658BDD1027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1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EBE07-8A0A-4C80-B68B-C0B1E44B1A9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079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6B7BD9-AF2D-4112-9F38-E78CEF0C3C18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862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618ED-219F-4F03-9C26-15C095DE114B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359701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510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3597009"/>
                </a:moveTo>
                <a:lnTo>
                  <a:pt x="695325" y="3695914"/>
                </a:lnTo>
                <a:lnTo>
                  <a:pt x="695325" y="3780048"/>
                </a:lnTo>
                <a:lnTo>
                  <a:pt x="875152" y="3681143"/>
                </a:lnTo>
                <a:lnTo>
                  <a:pt x="1071356" y="3789039"/>
                </a:lnTo>
                <a:lnTo>
                  <a:pt x="1267240" y="3681143"/>
                </a:lnTo>
                <a:lnTo>
                  <a:pt x="1463123" y="3789039"/>
                </a:lnTo>
                <a:lnTo>
                  <a:pt x="1659327" y="3681143"/>
                </a:lnTo>
                <a:lnTo>
                  <a:pt x="1855210" y="3789039"/>
                </a:lnTo>
                <a:lnTo>
                  <a:pt x="2051093" y="3681143"/>
                </a:lnTo>
                <a:lnTo>
                  <a:pt x="2247297" y="3789039"/>
                </a:lnTo>
                <a:lnTo>
                  <a:pt x="2423592" y="3692061"/>
                </a:lnTo>
                <a:lnTo>
                  <a:pt x="2423592" y="3607927"/>
                </a:lnTo>
                <a:lnTo>
                  <a:pt x="2247297" y="3704906"/>
                </a:lnTo>
                <a:lnTo>
                  <a:pt x="2051093" y="3597009"/>
                </a:lnTo>
                <a:lnTo>
                  <a:pt x="1855210" y="3704906"/>
                </a:lnTo>
                <a:lnTo>
                  <a:pt x="1659327" y="3597009"/>
                </a:lnTo>
                <a:lnTo>
                  <a:pt x="1463123" y="3704906"/>
                </a:lnTo>
                <a:lnTo>
                  <a:pt x="1267240" y="3597009"/>
                </a:lnTo>
                <a:lnTo>
                  <a:pt x="1071356" y="37049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2663825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8E3EB-66CD-4560-A776-CB387BB17FF5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83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331A4C-CA70-4E09-B220-CA3CDD9D3C7A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927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36E2D-F76C-48D2-B1D2-4F8DA4B12B61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207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EC60AC-0E05-4C2F-AB96-6F0D31E6C28A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2669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18663-1007-4E1E-974E-578EBD19D6A6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591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8D7754-BF86-4646-9342-9AE41CB202B7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3964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5A02-07FB-4127-9952-25B81F3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B51E-1E31-489D-9C3A-C01D83AC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60575"/>
            <a:ext cx="5184651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931-CAAE-41C5-BB25-71BE90D0E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575"/>
            <a:ext cx="518465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05C8-0D4E-49B6-AFA4-5D15B0BD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AE63-144A-484A-A70B-B1B343C96E68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5DFD0-7E48-4EA0-8C65-6D111D5C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331F8-0DC8-48F8-8F22-3B056ADD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0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6080-3B66-4AC7-AC04-EDB34C313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60574"/>
            <a:ext cx="5184651" cy="57633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8D56B-6659-405A-BFF1-891F7A19A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636912"/>
            <a:ext cx="5184650" cy="352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5126B-ABCA-4D43-8786-644BEDAA9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24" y="2060574"/>
            <a:ext cx="5184650" cy="576337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CDAF5-9837-47A1-9285-06581D3BA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2636912"/>
            <a:ext cx="5184650" cy="3528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87690-61DA-47E8-A89C-C0C6A730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01F-C69D-4E0F-9AF7-641809D05BB0}" type="datetime1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BEB99-887A-452C-A5EF-31927F77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02836-A698-4B71-9A2D-CAD516C2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426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A1E5-A3D0-47F5-A5B4-AF21F1903537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5124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966D-3E8F-4EA3-8DE2-296C18CA1E09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944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0"/>
            <a:ext cx="5879976" cy="6857999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3F56E-2774-44F0-9573-97F827A590A7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75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alf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79976" cy="6857999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26D185-FC26-4718-ACFE-C4AA3A2B3F88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90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e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636912"/>
            <a:ext cx="10801350" cy="1728192"/>
          </a:xfrm>
        </p:spPr>
        <p:txBody>
          <a:bodyPr anchor="t" anchorCtr="0">
            <a:no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B804-4771-4524-B0F2-216BDD1C10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549275"/>
            <a:ext cx="1728267" cy="1150938"/>
          </a:xfrm>
        </p:spPr>
        <p:txBody>
          <a:bodyPr wrap="none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4F5AA1-520F-4F22-8B5C-ACFD861B9667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2060848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8718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atter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6AC2-4B08-4ED3-8E86-2FD6A81FB4B9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202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65A02-07FB-4127-9952-25B81F3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B51E-1E31-489D-9C3A-C01D83AC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60575"/>
            <a:ext cx="5184651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74931-CAAE-41C5-BB25-71BE90D0E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575"/>
            <a:ext cx="5184650" cy="41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05C8-0D4E-49B6-AFA4-5D15B0BD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C52B-25AD-4898-8597-8429AC21B8B3}" type="datetime1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5DFD0-7E48-4EA0-8C65-6D111D5C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331F8-0DC8-48F8-8F22-3B056ADD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86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9710-C403-4D00-9CDA-B0D35672E1AF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2024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4945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24" y="549275"/>
            <a:ext cx="5184651" cy="863501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700807"/>
            <a:ext cx="5184651" cy="446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9BDA-62ED-47C9-A4A4-1BB56A2E3B4F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549275"/>
            <a:ext cx="5184651" cy="5616575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8648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3743821"/>
          </a:xfrm>
        </p:spPr>
        <p:txBody>
          <a:bodyPr anchor="b" anchorCtr="0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CA33CD-1510-4557-9F61-C0027B03A3B0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4797152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1695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3743325"/>
          </a:xfrm>
        </p:spPr>
        <p:txBody>
          <a:bodyPr anchor="b" anchorCtr="0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668B6E-8C98-4066-838D-50F06C87EC9F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4797152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0139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3743325"/>
          </a:xfrm>
        </p:spPr>
        <p:txBody>
          <a:bodyPr anchor="b" anchorCtr="0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B40ED6-F70F-40B3-9C08-0A4A35E24A3C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4797152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146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3743325"/>
          </a:xfrm>
        </p:spPr>
        <p:txBody>
          <a:bodyPr anchor="b" anchorCtr="0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EFBE3-4B2C-437A-871E-5D65291E11C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695325" y="4797152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0522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874510" y="4797151"/>
                </a:moveTo>
                <a:lnTo>
                  <a:pt x="695325" y="4896056"/>
                </a:lnTo>
                <a:lnTo>
                  <a:pt x="695325" y="4980190"/>
                </a:lnTo>
                <a:lnTo>
                  <a:pt x="875152" y="4881285"/>
                </a:lnTo>
                <a:lnTo>
                  <a:pt x="1071356" y="4989181"/>
                </a:lnTo>
                <a:lnTo>
                  <a:pt x="1267240" y="4881285"/>
                </a:lnTo>
                <a:lnTo>
                  <a:pt x="1463123" y="4989181"/>
                </a:lnTo>
                <a:lnTo>
                  <a:pt x="1659327" y="4881285"/>
                </a:lnTo>
                <a:lnTo>
                  <a:pt x="1855210" y="4989181"/>
                </a:lnTo>
                <a:lnTo>
                  <a:pt x="2051093" y="4881285"/>
                </a:lnTo>
                <a:lnTo>
                  <a:pt x="2247297" y="4989181"/>
                </a:lnTo>
                <a:lnTo>
                  <a:pt x="2423592" y="4892203"/>
                </a:lnTo>
                <a:lnTo>
                  <a:pt x="2423592" y="4808069"/>
                </a:lnTo>
                <a:lnTo>
                  <a:pt x="2247297" y="4905048"/>
                </a:lnTo>
                <a:lnTo>
                  <a:pt x="2051093" y="4797151"/>
                </a:lnTo>
                <a:lnTo>
                  <a:pt x="1855210" y="4905048"/>
                </a:lnTo>
                <a:lnTo>
                  <a:pt x="1659327" y="4797151"/>
                </a:lnTo>
                <a:lnTo>
                  <a:pt x="1463123" y="4905048"/>
                </a:lnTo>
                <a:lnTo>
                  <a:pt x="1267240" y="4797151"/>
                </a:lnTo>
                <a:lnTo>
                  <a:pt x="1071356" y="49050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7CA04-F130-4F97-B034-F2670438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501008"/>
            <a:ext cx="10801350" cy="769441"/>
          </a:xfr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0DFA-F5EC-412E-9DA1-C8384B86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BB3039-DA43-4071-91EA-E887593BF619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6091-F9BD-44B0-BC09-57CE87C9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141C-EDDE-42F4-A02B-7D068BE2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263352" y="6381328"/>
            <a:ext cx="216000" cy="2160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8851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ighlight /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1718-4B3D-4EE9-B085-7BEC1662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5184651" cy="179960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9277-6624-48E9-B1E9-4E40D9B3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356992"/>
            <a:ext cx="5184651" cy="280885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266700" indent="-266700">
              <a:buFont typeface="Verdana" panose="020B0604030504040204" pitchFamily="34" charset="0"/>
              <a:buChar char="–"/>
              <a:defRPr sz="20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1D48-9590-4184-B7FD-9489699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D7286C-5003-42B4-B8C6-9D7663C30FB5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11C33-E0E9-45CB-ADB5-3DF3C98C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1B1E-4DD4-45A9-9469-F76698EF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/>
          </p:cNvSpPr>
          <p:nvPr userDrawn="1"/>
        </p:nvSpPr>
        <p:spPr bwMode="auto">
          <a:xfrm>
            <a:off x="695325" y="2708920"/>
            <a:ext cx="1728267" cy="192030"/>
          </a:xfrm>
          <a:custGeom>
            <a:avLst/>
            <a:gdLst>
              <a:gd name="T0" fmla="*/ 3002 w 5382"/>
              <a:gd name="T1" fmla="*/ 0 h 598"/>
              <a:gd name="T2" fmla="*/ 2391 w 5382"/>
              <a:gd name="T3" fmla="*/ 336 h 598"/>
              <a:gd name="T4" fmla="*/ 1781 w 5382"/>
              <a:gd name="T5" fmla="*/ 0 h 598"/>
              <a:gd name="T6" fmla="*/ 1171 w 5382"/>
              <a:gd name="T7" fmla="*/ 336 h 598"/>
              <a:gd name="T8" fmla="*/ 558 w 5382"/>
              <a:gd name="T9" fmla="*/ 0 h 598"/>
              <a:gd name="T10" fmla="*/ 0 w 5382"/>
              <a:gd name="T11" fmla="*/ 308 h 598"/>
              <a:gd name="T12" fmla="*/ 0 w 5382"/>
              <a:gd name="T13" fmla="*/ 570 h 598"/>
              <a:gd name="T14" fmla="*/ 560 w 5382"/>
              <a:gd name="T15" fmla="*/ 262 h 598"/>
              <a:gd name="T16" fmla="*/ 1171 w 5382"/>
              <a:gd name="T17" fmla="*/ 598 h 598"/>
              <a:gd name="T18" fmla="*/ 1781 w 5382"/>
              <a:gd name="T19" fmla="*/ 262 h 598"/>
              <a:gd name="T20" fmla="*/ 2391 w 5382"/>
              <a:gd name="T21" fmla="*/ 598 h 598"/>
              <a:gd name="T22" fmla="*/ 3002 w 5382"/>
              <a:gd name="T23" fmla="*/ 262 h 598"/>
              <a:gd name="T24" fmla="*/ 3612 w 5382"/>
              <a:gd name="T25" fmla="*/ 598 h 598"/>
              <a:gd name="T26" fmla="*/ 4222 w 5382"/>
              <a:gd name="T27" fmla="*/ 262 h 598"/>
              <a:gd name="T28" fmla="*/ 4833 w 5382"/>
              <a:gd name="T29" fmla="*/ 598 h 598"/>
              <a:gd name="T30" fmla="*/ 5382 w 5382"/>
              <a:gd name="T31" fmla="*/ 296 h 598"/>
              <a:gd name="T32" fmla="*/ 5382 w 5382"/>
              <a:gd name="T33" fmla="*/ 34 h 598"/>
              <a:gd name="T34" fmla="*/ 4833 w 5382"/>
              <a:gd name="T35" fmla="*/ 336 h 598"/>
              <a:gd name="T36" fmla="*/ 4222 w 5382"/>
              <a:gd name="T37" fmla="*/ 0 h 598"/>
              <a:gd name="T38" fmla="*/ 3612 w 5382"/>
              <a:gd name="T39" fmla="*/ 336 h 598"/>
              <a:gd name="T40" fmla="*/ 3002 w 5382"/>
              <a:gd name="T4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2" h="598">
                <a:moveTo>
                  <a:pt x="3002" y="0"/>
                </a:moveTo>
                <a:lnTo>
                  <a:pt x="2391" y="336"/>
                </a:lnTo>
                <a:lnTo>
                  <a:pt x="1781" y="0"/>
                </a:lnTo>
                <a:lnTo>
                  <a:pt x="1171" y="336"/>
                </a:lnTo>
                <a:lnTo>
                  <a:pt x="558" y="0"/>
                </a:lnTo>
                <a:lnTo>
                  <a:pt x="0" y="308"/>
                </a:lnTo>
                <a:lnTo>
                  <a:pt x="0" y="570"/>
                </a:lnTo>
                <a:lnTo>
                  <a:pt x="560" y="262"/>
                </a:lnTo>
                <a:lnTo>
                  <a:pt x="1171" y="598"/>
                </a:lnTo>
                <a:lnTo>
                  <a:pt x="1781" y="262"/>
                </a:lnTo>
                <a:lnTo>
                  <a:pt x="2391" y="598"/>
                </a:lnTo>
                <a:lnTo>
                  <a:pt x="3002" y="262"/>
                </a:lnTo>
                <a:lnTo>
                  <a:pt x="3612" y="598"/>
                </a:lnTo>
                <a:lnTo>
                  <a:pt x="4222" y="262"/>
                </a:lnTo>
                <a:lnTo>
                  <a:pt x="4833" y="598"/>
                </a:lnTo>
                <a:lnTo>
                  <a:pt x="5382" y="296"/>
                </a:lnTo>
                <a:lnTo>
                  <a:pt x="5382" y="34"/>
                </a:lnTo>
                <a:lnTo>
                  <a:pt x="4833" y="336"/>
                </a:lnTo>
                <a:lnTo>
                  <a:pt x="4222" y="0"/>
                </a:lnTo>
                <a:lnTo>
                  <a:pt x="3612" y="336"/>
                </a:lnTo>
                <a:lnTo>
                  <a:pt x="30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72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A55BE-8532-442E-B220-F32691B3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53646-62B1-4027-A401-955441DA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60575"/>
            <a:ext cx="10801350" cy="4105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DCC7C-5A0E-4BA9-B6DA-F39781F3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532331" y="5697525"/>
            <a:ext cx="720626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50" baseline="0">
                <a:solidFill>
                  <a:schemeClr val="accent1"/>
                </a:solidFill>
              </a:defRPr>
            </a:lvl1pPr>
          </a:lstStyle>
          <a:p>
            <a:fld id="{96DA0E4C-3BF2-4709-87BD-CF45808C3026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7131-A3F1-4ECD-BF2D-DF9B5217D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444669" y="2889238"/>
            <a:ext cx="4895949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50" baseline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41857-1225-44C0-9224-71CD2EAF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381328"/>
            <a:ext cx="503981" cy="216025"/>
          </a:xfrm>
          <a:prstGeom prst="rect">
            <a:avLst/>
          </a:prstGeom>
        </p:spPr>
        <p:txBody>
          <a:bodyPr vert="horz" lIns="0" tIns="0" rIns="72000" bIns="0" rtlCol="0" anchor="ctr" anchorCtr="0">
            <a:noAutofit/>
          </a:bodyPr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/>
          <p:cNvSpPr txBox="1"/>
          <p:nvPr userDrawn="1"/>
        </p:nvSpPr>
        <p:spPr>
          <a:xfrm>
            <a:off x="11943236" y="6891795"/>
            <a:ext cx="24205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gasum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A55BE-8532-442E-B220-F32691B3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53646-62B1-4027-A401-955441DA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60575"/>
            <a:ext cx="10801350" cy="4105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DCC7C-5A0E-4BA9-B6DA-F39781F3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532331" y="5697525"/>
            <a:ext cx="720626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50" baseline="0">
                <a:solidFill>
                  <a:schemeClr val="accent1"/>
                </a:solidFill>
              </a:defRPr>
            </a:lvl1pPr>
          </a:lstStyle>
          <a:p>
            <a:fld id="{11FFD55E-12D9-41CD-AADF-20C413A80E2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7131-A3F1-4ECD-BF2D-DF9B5217D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444669" y="2889238"/>
            <a:ext cx="4895949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50" baseline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41857-1225-44C0-9224-71CD2EAF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381328"/>
            <a:ext cx="503981" cy="216025"/>
          </a:xfrm>
          <a:prstGeom prst="rect">
            <a:avLst/>
          </a:prstGeom>
        </p:spPr>
        <p:txBody>
          <a:bodyPr vert="horz" lIns="0" tIns="0" rIns="72000" bIns="0" rtlCol="0" anchor="ctr" anchorCtr="0">
            <a:noAutofit/>
          </a:bodyPr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916C19CF-379B-4E7F-82EC-107270699C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/>
          <p:cNvSpPr txBox="1"/>
          <p:nvPr/>
        </p:nvSpPr>
        <p:spPr>
          <a:xfrm>
            <a:off x="11943236" y="6891795"/>
            <a:ext cx="24205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gasum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7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A55BE-8532-442E-B220-F32691B3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53646-62B1-4027-A401-955441DA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60575"/>
            <a:ext cx="10801350" cy="4105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DCC7C-5A0E-4BA9-B6DA-F39781F3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532331" y="5697525"/>
            <a:ext cx="720626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50" baseline="0">
                <a:solidFill>
                  <a:schemeClr val="accent1"/>
                </a:solidFill>
              </a:defRPr>
            </a:lvl1pPr>
          </a:lstStyle>
          <a:p>
            <a:fld id="{76B4E160-6EE1-45D6-9201-8D0A3F95E56F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7131-A3F1-4ECD-BF2D-DF9B5217D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444669" y="2889238"/>
            <a:ext cx="4895949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41857-1225-44C0-9224-71CD2EAF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381328"/>
            <a:ext cx="503981" cy="216025"/>
          </a:xfrm>
          <a:prstGeom prst="rect">
            <a:avLst/>
          </a:prstGeom>
        </p:spPr>
        <p:txBody>
          <a:bodyPr vert="horz" lIns="0" tIns="0" rIns="72000" bIns="0" rtlCol="0" anchor="ctr" anchorCtr="0">
            <a:noAutofit/>
          </a:bodyPr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fld id="{CC6EE55A-623B-4472-BAEF-0B4ABC0919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/>
          </p:cNvSpPr>
          <p:nvPr userDrawn="1"/>
        </p:nvSpPr>
        <p:spPr bwMode="auto">
          <a:xfrm>
            <a:off x="263352" y="6381328"/>
            <a:ext cx="216711" cy="216000"/>
          </a:xfrm>
          <a:custGeom>
            <a:avLst/>
            <a:gdLst>
              <a:gd name="T0" fmla="*/ 5477 w 6112"/>
              <a:gd name="T1" fmla="*/ 3341 h 6094"/>
              <a:gd name="T2" fmla="*/ 4522 w 6112"/>
              <a:gd name="T3" fmla="*/ 4327 h 6094"/>
              <a:gd name="T4" fmla="*/ 4262 w 6112"/>
              <a:gd name="T5" fmla="*/ 4545 h 6094"/>
              <a:gd name="T6" fmla="*/ 3970 w 6112"/>
              <a:gd name="T7" fmla="*/ 4720 h 6094"/>
              <a:gd name="T8" fmla="*/ 3644 w 6112"/>
              <a:gd name="T9" fmla="*/ 4845 h 6094"/>
              <a:gd name="T10" fmla="*/ 3338 w 6112"/>
              <a:gd name="T11" fmla="*/ 4905 h 6094"/>
              <a:gd name="T12" fmla="*/ 3021 w 6112"/>
              <a:gd name="T13" fmla="*/ 4914 h 6094"/>
              <a:gd name="T14" fmla="*/ 2640 w 6112"/>
              <a:gd name="T15" fmla="*/ 4856 h 6094"/>
              <a:gd name="T16" fmla="*/ 2299 w 6112"/>
              <a:gd name="T17" fmla="*/ 4727 h 6094"/>
              <a:gd name="T18" fmla="*/ 2002 w 6112"/>
              <a:gd name="T19" fmla="*/ 4535 h 6094"/>
              <a:gd name="T20" fmla="*/ 1751 w 6112"/>
              <a:gd name="T21" fmla="*/ 4288 h 6094"/>
              <a:gd name="T22" fmla="*/ 1554 w 6112"/>
              <a:gd name="T23" fmla="*/ 3997 h 6094"/>
              <a:gd name="T24" fmla="*/ 1412 w 6112"/>
              <a:gd name="T25" fmla="*/ 3669 h 6094"/>
              <a:gd name="T26" fmla="*/ 1330 w 6112"/>
              <a:gd name="T27" fmla="*/ 3313 h 6094"/>
              <a:gd name="T28" fmla="*/ 1315 w 6112"/>
              <a:gd name="T29" fmla="*/ 2943 h 6094"/>
              <a:gd name="T30" fmla="*/ 1367 w 6112"/>
              <a:gd name="T31" fmla="*/ 2592 h 6094"/>
              <a:gd name="T32" fmla="*/ 1483 w 6112"/>
              <a:gd name="T33" fmla="*/ 2265 h 6094"/>
              <a:gd name="T34" fmla="*/ 1658 w 6112"/>
              <a:gd name="T35" fmla="*/ 1970 h 6094"/>
              <a:gd name="T36" fmla="*/ 1887 w 6112"/>
              <a:gd name="T37" fmla="*/ 1713 h 6094"/>
              <a:gd name="T38" fmla="*/ 2160 w 6112"/>
              <a:gd name="T39" fmla="*/ 1505 h 6094"/>
              <a:gd name="T40" fmla="*/ 2474 w 6112"/>
              <a:gd name="T41" fmla="*/ 1350 h 6094"/>
              <a:gd name="T42" fmla="*/ 2822 w 6112"/>
              <a:gd name="T43" fmla="*/ 1260 h 6094"/>
              <a:gd name="T44" fmla="*/ 3181 w 6112"/>
              <a:gd name="T45" fmla="*/ 1242 h 6094"/>
              <a:gd name="T46" fmla="*/ 3484 w 6112"/>
              <a:gd name="T47" fmla="*/ 1281 h 6094"/>
              <a:gd name="T48" fmla="*/ 3762 w 6112"/>
              <a:gd name="T49" fmla="*/ 1370 h 6094"/>
              <a:gd name="T50" fmla="*/ 4013 w 6112"/>
              <a:gd name="T51" fmla="*/ 1500 h 6094"/>
              <a:gd name="T52" fmla="*/ 4232 w 6112"/>
              <a:gd name="T53" fmla="*/ 1664 h 6094"/>
              <a:gd name="T54" fmla="*/ 4420 w 6112"/>
              <a:gd name="T55" fmla="*/ 1855 h 6094"/>
              <a:gd name="T56" fmla="*/ 4570 w 6112"/>
              <a:gd name="T57" fmla="*/ 2065 h 6094"/>
              <a:gd name="T58" fmla="*/ 4684 w 6112"/>
              <a:gd name="T59" fmla="*/ 2287 h 6094"/>
              <a:gd name="T60" fmla="*/ 6098 w 6112"/>
              <a:gd name="T61" fmla="*/ 2457 h 6094"/>
              <a:gd name="T62" fmla="*/ 5958 w 6112"/>
              <a:gd name="T63" fmla="*/ 1942 h 6094"/>
              <a:gd name="T64" fmla="*/ 5736 w 6112"/>
              <a:gd name="T65" fmla="*/ 1471 h 6094"/>
              <a:gd name="T66" fmla="*/ 5443 w 6112"/>
              <a:gd name="T67" fmla="*/ 1053 h 6094"/>
              <a:gd name="T68" fmla="*/ 5081 w 6112"/>
              <a:gd name="T69" fmla="*/ 694 h 6094"/>
              <a:gd name="T70" fmla="*/ 4661 w 6112"/>
              <a:gd name="T71" fmla="*/ 401 h 6094"/>
              <a:gd name="T72" fmla="*/ 4188 w 6112"/>
              <a:gd name="T73" fmla="*/ 183 h 6094"/>
              <a:gd name="T74" fmla="*/ 3668 w 6112"/>
              <a:gd name="T75" fmla="*/ 47 h 6094"/>
              <a:gd name="T76" fmla="*/ 3109 w 6112"/>
              <a:gd name="T77" fmla="*/ 0 h 6094"/>
              <a:gd name="T78" fmla="*/ 2484 w 6112"/>
              <a:gd name="T79" fmla="*/ 55 h 6094"/>
              <a:gd name="T80" fmla="*/ 1901 w 6112"/>
              <a:gd name="T81" fmla="*/ 217 h 6094"/>
              <a:gd name="T82" fmla="*/ 1372 w 6112"/>
              <a:gd name="T83" fmla="*/ 479 h 6094"/>
              <a:gd name="T84" fmla="*/ 912 w 6112"/>
              <a:gd name="T85" fmla="*/ 833 h 6094"/>
              <a:gd name="T86" fmla="*/ 532 w 6112"/>
              <a:gd name="T87" fmla="*/ 1271 h 6094"/>
              <a:gd name="T88" fmla="*/ 245 w 6112"/>
              <a:gd name="T89" fmla="*/ 1788 h 6094"/>
              <a:gd name="T90" fmla="*/ 63 w 6112"/>
              <a:gd name="T91" fmla="*/ 2375 h 6094"/>
              <a:gd name="T92" fmla="*/ 0 w 6112"/>
              <a:gd name="T93" fmla="*/ 3025 h 6094"/>
              <a:gd name="T94" fmla="*/ 59 w 6112"/>
              <a:gd name="T95" fmla="*/ 3653 h 6094"/>
              <a:gd name="T96" fmla="*/ 229 w 6112"/>
              <a:gd name="T97" fmla="*/ 4234 h 6094"/>
              <a:gd name="T98" fmla="*/ 502 w 6112"/>
              <a:gd name="T99" fmla="*/ 4755 h 6094"/>
              <a:gd name="T100" fmla="*/ 866 w 6112"/>
              <a:gd name="T101" fmla="*/ 5207 h 6094"/>
              <a:gd name="T102" fmla="*/ 1310 w 6112"/>
              <a:gd name="T103" fmla="*/ 5578 h 6094"/>
              <a:gd name="T104" fmla="*/ 1827 w 6112"/>
              <a:gd name="T105" fmla="*/ 5858 h 6094"/>
              <a:gd name="T106" fmla="*/ 2404 w 6112"/>
              <a:gd name="T107" fmla="*/ 6033 h 6094"/>
              <a:gd name="T108" fmla="*/ 3033 w 6112"/>
              <a:gd name="T109" fmla="*/ 6094 h 6094"/>
              <a:gd name="T110" fmla="*/ 3385 w 6112"/>
              <a:gd name="T111" fmla="*/ 6080 h 6094"/>
              <a:gd name="T112" fmla="*/ 3711 w 6112"/>
              <a:gd name="T113" fmla="*/ 6035 h 6094"/>
              <a:gd name="T114" fmla="*/ 4047 w 6112"/>
              <a:gd name="T115" fmla="*/ 5951 h 6094"/>
              <a:gd name="T116" fmla="*/ 4320 w 6112"/>
              <a:gd name="T117" fmla="*/ 5848 h 6094"/>
              <a:gd name="T118" fmla="*/ 4599 w 6112"/>
              <a:gd name="T119" fmla="*/ 5700 h 6094"/>
              <a:gd name="T120" fmla="*/ 4823 w 6112"/>
              <a:gd name="T121" fmla="*/ 5542 h 6094"/>
              <a:gd name="T122" fmla="*/ 5049 w 6112"/>
              <a:gd name="T123" fmla="*/ 5337 h 6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12" h="6094">
                <a:moveTo>
                  <a:pt x="5110" y="5994"/>
                </a:moveTo>
                <a:lnTo>
                  <a:pt x="5611" y="5994"/>
                </a:lnTo>
                <a:lnTo>
                  <a:pt x="6112" y="5994"/>
                </a:lnTo>
                <a:lnTo>
                  <a:pt x="6112" y="5330"/>
                </a:lnTo>
                <a:lnTo>
                  <a:pt x="6112" y="4668"/>
                </a:lnTo>
                <a:lnTo>
                  <a:pt x="6112" y="4004"/>
                </a:lnTo>
                <a:lnTo>
                  <a:pt x="6112" y="3341"/>
                </a:lnTo>
                <a:lnTo>
                  <a:pt x="5477" y="3341"/>
                </a:lnTo>
                <a:lnTo>
                  <a:pt x="4842" y="3341"/>
                </a:lnTo>
                <a:lnTo>
                  <a:pt x="4207" y="3341"/>
                </a:lnTo>
                <a:lnTo>
                  <a:pt x="3573" y="3341"/>
                </a:lnTo>
                <a:lnTo>
                  <a:pt x="3573" y="3878"/>
                </a:lnTo>
                <a:lnTo>
                  <a:pt x="3573" y="4415"/>
                </a:lnTo>
                <a:lnTo>
                  <a:pt x="4064" y="4354"/>
                </a:lnTo>
                <a:lnTo>
                  <a:pt x="4556" y="4294"/>
                </a:lnTo>
                <a:lnTo>
                  <a:pt x="4522" y="4327"/>
                </a:lnTo>
                <a:lnTo>
                  <a:pt x="4486" y="4360"/>
                </a:lnTo>
                <a:lnTo>
                  <a:pt x="4451" y="4393"/>
                </a:lnTo>
                <a:lnTo>
                  <a:pt x="4433" y="4409"/>
                </a:lnTo>
                <a:lnTo>
                  <a:pt x="4414" y="4425"/>
                </a:lnTo>
                <a:lnTo>
                  <a:pt x="4377" y="4456"/>
                </a:lnTo>
                <a:lnTo>
                  <a:pt x="4340" y="4486"/>
                </a:lnTo>
                <a:lnTo>
                  <a:pt x="4301" y="4516"/>
                </a:lnTo>
                <a:lnTo>
                  <a:pt x="4262" y="4545"/>
                </a:lnTo>
                <a:lnTo>
                  <a:pt x="4222" y="4572"/>
                </a:lnTo>
                <a:lnTo>
                  <a:pt x="4181" y="4599"/>
                </a:lnTo>
                <a:lnTo>
                  <a:pt x="4140" y="4626"/>
                </a:lnTo>
                <a:lnTo>
                  <a:pt x="4099" y="4650"/>
                </a:lnTo>
                <a:lnTo>
                  <a:pt x="4056" y="4674"/>
                </a:lnTo>
                <a:lnTo>
                  <a:pt x="4035" y="4687"/>
                </a:lnTo>
                <a:lnTo>
                  <a:pt x="4013" y="4698"/>
                </a:lnTo>
                <a:lnTo>
                  <a:pt x="3970" y="4720"/>
                </a:lnTo>
                <a:lnTo>
                  <a:pt x="3925" y="4741"/>
                </a:lnTo>
                <a:lnTo>
                  <a:pt x="3880" y="4762"/>
                </a:lnTo>
                <a:lnTo>
                  <a:pt x="3833" y="4781"/>
                </a:lnTo>
                <a:lnTo>
                  <a:pt x="3787" y="4799"/>
                </a:lnTo>
                <a:lnTo>
                  <a:pt x="3740" y="4815"/>
                </a:lnTo>
                <a:lnTo>
                  <a:pt x="3716" y="4823"/>
                </a:lnTo>
                <a:lnTo>
                  <a:pt x="3692" y="4831"/>
                </a:lnTo>
                <a:lnTo>
                  <a:pt x="3644" y="4845"/>
                </a:lnTo>
                <a:lnTo>
                  <a:pt x="3594" y="4859"/>
                </a:lnTo>
                <a:lnTo>
                  <a:pt x="3544" y="4871"/>
                </a:lnTo>
                <a:lnTo>
                  <a:pt x="3519" y="4876"/>
                </a:lnTo>
                <a:lnTo>
                  <a:pt x="3494" y="4881"/>
                </a:lnTo>
                <a:lnTo>
                  <a:pt x="3443" y="4891"/>
                </a:lnTo>
                <a:lnTo>
                  <a:pt x="3391" y="4899"/>
                </a:lnTo>
                <a:lnTo>
                  <a:pt x="3364" y="4902"/>
                </a:lnTo>
                <a:lnTo>
                  <a:pt x="3338" y="4905"/>
                </a:lnTo>
                <a:lnTo>
                  <a:pt x="3284" y="4911"/>
                </a:lnTo>
                <a:lnTo>
                  <a:pt x="3258" y="4912"/>
                </a:lnTo>
                <a:lnTo>
                  <a:pt x="3230" y="4914"/>
                </a:lnTo>
                <a:lnTo>
                  <a:pt x="3204" y="4915"/>
                </a:lnTo>
                <a:lnTo>
                  <a:pt x="3176" y="4916"/>
                </a:lnTo>
                <a:lnTo>
                  <a:pt x="3120" y="4918"/>
                </a:lnTo>
                <a:lnTo>
                  <a:pt x="3071" y="4916"/>
                </a:lnTo>
                <a:lnTo>
                  <a:pt x="3021" y="4914"/>
                </a:lnTo>
                <a:lnTo>
                  <a:pt x="2971" y="4912"/>
                </a:lnTo>
                <a:lnTo>
                  <a:pt x="2922" y="4908"/>
                </a:lnTo>
                <a:lnTo>
                  <a:pt x="2873" y="4902"/>
                </a:lnTo>
                <a:lnTo>
                  <a:pt x="2826" y="4894"/>
                </a:lnTo>
                <a:lnTo>
                  <a:pt x="2778" y="4886"/>
                </a:lnTo>
                <a:lnTo>
                  <a:pt x="2731" y="4878"/>
                </a:lnTo>
                <a:lnTo>
                  <a:pt x="2686" y="4868"/>
                </a:lnTo>
                <a:lnTo>
                  <a:pt x="2640" y="4856"/>
                </a:lnTo>
                <a:lnTo>
                  <a:pt x="2595" y="4843"/>
                </a:lnTo>
                <a:lnTo>
                  <a:pt x="2551" y="4830"/>
                </a:lnTo>
                <a:lnTo>
                  <a:pt x="2507" y="4815"/>
                </a:lnTo>
                <a:lnTo>
                  <a:pt x="2464" y="4800"/>
                </a:lnTo>
                <a:lnTo>
                  <a:pt x="2422" y="4783"/>
                </a:lnTo>
                <a:lnTo>
                  <a:pt x="2381" y="4765"/>
                </a:lnTo>
                <a:lnTo>
                  <a:pt x="2340" y="4747"/>
                </a:lnTo>
                <a:lnTo>
                  <a:pt x="2299" y="4727"/>
                </a:lnTo>
                <a:lnTo>
                  <a:pt x="2260" y="4706"/>
                </a:lnTo>
                <a:lnTo>
                  <a:pt x="2220" y="4683"/>
                </a:lnTo>
                <a:lnTo>
                  <a:pt x="2183" y="4661"/>
                </a:lnTo>
                <a:lnTo>
                  <a:pt x="2145" y="4638"/>
                </a:lnTo>
                <a:lnTo>
                  <a:pt x="2108" y="4613"/>
                </a:lnTo>
                <a:lnTo>
                  <a:pt x="2072" y="4588"/>
                </a:lnTo>
                <a:lnTo>
                  <a:pt x="2036" y="4561"/>
                </a:lnTo>
                <a:lnTo>
                  <a:pt x="2002" y="4535"/>
                </a:lnTo>
                <a:lnTo>
                  <a:pt x="1968" y="4506"/>
                </a:lnTo>
                <a:lnTo>
                  <a:pt x="1934" y="4477"/>
                </a:lnTo>
                <a:lnTo>
                  <a:pt x="1902" y="4448"/>
                </a:lnTo>
                <a:lnTo>
                  <a:pt x="1871" y="4417"/>
                </a:lnTo>
                <a:lnTo>
                  <a:pt x="1840" y="4386"/>
                </a:lnTo>
                <a:lnTo>
                  <a:pt x="1810" y="4355"/>
                </a:lnTo>
                <a:lnTo>
                  <a:pt x="1780" y="4321"/>
                </a:lnTo>
                <a:lnTo>
                  <a:pt x="1751" y="4288"/>
                </a:lnTo>
                <a:lnTo>
                  <a:pt x="1725" y="4254"/>
                </a:lnTo>
                <a:lnTo>
                  <a:pt x="1697" y="4219"/>
                </a:lnTo>
                <a:lnTo>
                  <a:pt x="1672" y="4184"/>
                </a:lnTo>
                <a:lnTo>
                  <a:pt x="1646" y="4147"/>
                </a:lnTo>
                <a:lnTo>
                  <a:pt x="1622" y="4111"/>
                </a:lnTo>
                <a:lnTo>
                  <a:pt x="1598" y="4074"/>
                </a:lnTo>
                <a:lnTo>
                  <a:pt x="1575" y="4035"/>
                </a:lnTo>
                <a:lnTo>
                  <a:pt x="1554" y="3997"/>
                </a:lnTo>
                <a:lnTo>
                  <a:pt x="1533" y="3957"/>
                </a:lnTo>
                <a:lnTo>
                  <a:pt x="1513" y="3919"/>
                </a:lnTo>
                <a:lnTo>
                  <a:pt x="1494" y="3878"/>
                </a:lnTo>
                <a:lnTo>
                  <a:pt x="1475" y="3838"/>
                </a:lnTo>
                <a:lnTo>
                  <a:pt x="1459" y="3795"/>
                </a:lnTo>
                <a:lnTo>
                  <a:pt x="1442" y="3754"/>
                </a:lnTo>
                <a:lnTo>
                  <a:pt x="1427" y="3712"/>
                </a:lnTo>
                <a:lnTo>
                  <a:pt x="1412" y="3669"/>
                </a:lnTo>
                <a:lnTo>
                  <a:pt x="1399" y="3626"/>
                </a:lnTo>
                <a:lnTo>
                  <a:pt x="1386" y="3582"/>
                </a:lnTo>
                <a:lnTo>
                  <a:pt x="1375" y="3538"/>
                </a:lnTo>
                <a:lnTo>
                  <a:pt x="1363" y="3495"/>
                </a:lnTo>
                <a:lnTo>
                  <a:pt x="1353" y="3449"/>
                </a:lnTo>
                <a:lnTo>
                  <a:pt x="1345" y="3405"/>
                </a:lnTo>
                <a:lnTo>
                  <a:pt x="1338" y="3359"/>
                </a:lnTo>
                <a:lnTo>
                  <a:pt x="1330" y="3313"/>
                </a:lnTo>
                <a:lnTo>
                  <a:pt x="1325" y="3267"/>
                </a:lnTo>
                <a:lnTo>
                  <a:pt x="1320" y="3220"/>
                </a:lnTo>
                <a:lnTo>
                  <a:pt x="1317" y="3174"/>
                </a:lnTo>
                <a:lnTo>
                  <a:pt x="1314" y="3127"/>
                </a:lnTo>
                <a:lnTo>
                  <a:pt x="1312" y="3081"/>
                </a:lnTo>
                <a:lnTo>
                  <a:pt x="1311" y="3033"/>
                </a:lnTo>
                <a:lnTo>
                  <a:pt x="1312" y="2987"/>
                </a:lnTo>
                <a:lnTo>
                  <a:pt x="1315" y="2943"/>
                </a:lnTo>
                <a:lnTo>
                  <a:pt x="1317" y="2897"/>
                </a:lnTo>
                <a:lnTo>
                  <a:pt x="1321" y="2853"/>
                </a:lnTo>
                <a:lnTo>
                  <a:pt x="1326" y="2809"/>
                </a:lnTo>
                <a:lnTo>
                  <a:pt x="1331" y="2765"/>
                </a:lnTo>
                <a:lnTo>
                  <a:pt x="1339" y="2721"/>
                </a:lnTo>
                <a:lnTo>
                  <a:pt x="1347" y="2678"/>
                </a:lnTo>
                <a:lnTo>
                  <a:pt x="1356" y="2634"/>
                </a:lnTo>
                <a:lnTo>
                  <a:pt x="1367" y="2592"/>
                </a:lnTo>
                <a:lnTo>
                  <a:pt x="1378" y="2550"/>
                </a:lnTo>
                <a:lnTo>
                  <a:pt x="1390" y="2508"/>
                </a:lnTo>
                <a:lnTo>
                  <a:pt x="1403" y="2466"/>
                </a:lnTo>
                <a:lnTo>
                  <a:pt x="1417" y="2425"/>
                </a:lnTo>
                <a:lnTo>
                  <a:pt x="1432" y="2385"/>
                </a:lnTo>
                <a:lnTo>
                  <a:pt x="1449" y="2344"/>
                </a:lnTo>
                <a:lnTo>
                  <a:pt x="1465" y="2305"/>
                </a:lnTo>
                <a:lnTo>
                  <a:pt x="1483" y="2265"/>
                </a:lnTo>
                <a:lnTo>
                  <a:pt x="1502" y="2226"/>
                </a:lnTo>
                <a:lnTo>
                  <a:pt x="1522" y="2188"/>
                </a:lnTo>
                <a:lnTo>
                  <a:pt x="1543" y="2149"/>
                </a:lnTo>
                <a:lnTo>
                  <a:pt x="1564" y="2113"/>
                </a:lnTo>
                <a:lnTo>
                  <a:pt x="1586" y="2076"/>
                </a:lnTo>
                <a:lnTo>
                  <a:pt x="1610" y="2040"/>
                </a:lnTo>
                <a:lnTo>
                  <a:pt x="1634" y="2004"/>
                </a:lnTo>
                <a:lnTo>
                  <a:pt x="1658" y="1970"/>
                </a:lnTo>
                <a:lnTo>
                  <a:pt x="1684" y="1935"/>
                </a:lnTo>
                <a:lnTo>
                  <a:pt x="1710" y="1901"/>
                </a:lnTo>
                <a:lnTo>
                  <a:pt x="1738" y="1869"/>
                </a:lnTo>
                <a:lnTo>
                  <a:pt x="1766" y="1835"/>
                </a:lnTo>
                <a:lnTo>
                  <a:pt x="1795" y="1804"/>
                </a:lnTo>
                <a:lnTo>
                  <a:pt x="1825" y="1773"/>
                </a:lnTo>
                <a:lnTo>
                  <a:pt x="1856" y="1742"/>
                </a:lnTo>
                <a:lnTo>
                  <a:pt x="1887" y="1713"/>
                </a:lnTo>
                <a:lnTo>
                  <a:pt x="1918" y="1684"/>
                </a:lnTo>
                <a:lnTo>
                  <a:pt x="1951" y="1656"/>
                </a:lnTo>
                <a:lnTo>
                  <a:pt x="1984" y="1629"/>
                </a:lnTo>
                <a:lnTo>
                  <a:pt x="2017" y="1602"/>
                </a:lnTo>
                <a:lnTo>
                  <a:pt x="2053" y="1577"/>
                </a:lnTo>
                <a:lnTo>
                  <a:pt x="2087" y="1551"/>
                </a:lnTo>
                <a:lnTo>
                  <a:pt x="2124" y="1528"/>
                </a:lnTo>
                <a:lnTo>
                  <a:pt x="2160" y="1505"/>
                </a:lnTo>
                <a:lnTo>
                  <a:pt x="2197" y="1481"/>
                </a:lnTo>
                <a:lnTo>
                  <a:pt x="2235" y="1460"/>
                </a:lnTo>
                <a:lnTo>
                  <a:pt x="2274" y="1439"/>
                </a:lnTo>
                <a:lnTo>
                  <a:pt x="2312" y="1420"/>
                </a:lnTo>
                <a:lnTo>
                  <a:pt x="2352" y="1401"/>
                </a:lnTo>
                <a:lnTo>
                  <a:pt x="2392" y="1384"/>
                </a:lnTo>
                <a:lnTo>
                  <a:pt x="2433" y="1367"/>
                </a:lnTo>
                <a:lnTo>
                  <a:pt x="2474" y="1350"/>
                </a:lnTo>
                <a:lnTo>
                  <a:pt x="2516" y="1336"/>
                </a:lnTo>
                <a:lnTo>
                  <a:pt x="2558" y="1321"/>
                </a:lnTo>
                <a:lnTo>
                  <a:pt x="2601" y="1309"/>
                </a:lnTo>
                <a:lnTo>
                  <a:pt x="2644" y="1297"/>
                </a:lnTo>
                <a:lnTo>
                  <a:pt x="2688" y="1286"/>
                </a:lnTo>
                <a:lnTo>
                  <a:pt x="2732" y="1277"/>
                </a:lnTo>
                <a:lnTo>
                  <a:pt x="2777" y="1268"/>
                </a:lnTo>
                <a:lnTo>
                  <a:pt x="2822" y="1260"/>
                </a:lnTo>
                <a:lnTo>
                  <a:pt x="2868" y="1254"/>
                </a:lnTo>
                <a:lnTo>
                  <a:pt x="2913" y="1249"/>
                </a:lnTo>
                <a:lnTo>
                  <a:pt x="2960" y="1245"/>
                </a:lnTo>
                <a:lnTo>
                  <a:pt x="3007" y="1242"/>
                </a:lnTo>
                <a:lnTo>
                  <a:pt x="3054" y="1240"/>
                </a:lnTo>
                <a:lnTo>
                  <a:pt x="3102" y="1239"/>
                </a:lnTo>
                <a:lnTo>
                  <a:pt x="3141" y="1239"/>
                </a:lnTo>
                <a:lnTo>
                  <a:pt x="3181" y="1242"/>
                </a:lnTo>
                <a:lnTo>
                  <a:pt x="3220" y="1244"/>
                </a:lnTo>
                <a:lnTo>
                  <a:pt x="3259" y="1246"/>
                </a:lnTo>
                <a:lnTo>
                  <a:pt x="3298" y="1250"/>
                </a:lnTo>
                <a:lnTo>
                  <a:pt x="3335" y="1255"/>
                </a:lnTo>
                <a:lnTo>
                  <a:pt x="3373" y="1260"/>
                </a:lnTo>
                <a:lnTo>
                  <a:pt x="3411" y="1267"/>
                </a:lnTo>
                <a:lnTo>
                  <a:pt x="3447" y="1274"/>
                </a:lnTo>
                <a:lnTo>
                  <a:pt x="3484" y="1281"/>
                </a:lnTo>
                <a:lnTo>
                  <a:pt x="3521" y="1290"/>
                </a:lnTo>
                <a:lnTo>
                  <a:pt x="3556" y="1299"/>
                </a:lnTo>
                <a:lnTo>
                  <a:pt x="3592" y="1309"/>
                </a:lnTo>
                <a:lnTo>
                  <a:pt x="3627" y="1320"/>
                </a:lnTo>
                <a:lnTo>
                  <a:pt x="3661" y="1333"/>
                </a:lnTo>
                <a:lnTo>
                  <a:pt x="3696" y="1345"/>
                </a:lnTo>
                <a:lnTo>
                  <a:pt x="3729" y="1357"/>
                </a:lnTo>
                <a:lnTo>
                  <a:pt x="3762" y="1370"/>
                </a:lnTo>
                <a:lnTo>
                  <a:pt x="3795" y="1385"/>
                </a:lnTo>
                <a:lnTo>
                  <a:pt x="3828" y="1399"/>
                </a:lnTo>
                <a:lnTo>
                  <a:pt x="3860" y="1415"/>
                </a:lnTo>
                <a:lnTo>
                  <a:pt x="3891" y="1431"/>
                </a:lnTo>
                <a:lnTo>
                  <a:pt x="3922" y="1448"/>
                </a:lnTo>
                <a:lnTo>
                  <a:pt x="3953" y="1465"/>
                </a:lnTo>
                <a:lnTo>
                  <a:pt x="3983" y="1482"/>
                </a:lnTo>
                <a:lnTo>
                  <a:pt x="4013" y="1500"/>
                </a:lnTo>
                <a:lnTo>
                  <a:pt x="4042" y="1519"/>
                </a:lnTo>
                <a:lnTo>
                  <a:pt x="4070" y="1539"/>
                </a:lnTo>
                <a:lnTo>
                  <a:pt x="4098" y="1559"/>
                </a:lnTo>
                <a:lnTo>
                  <a:pt x="4127" y="1579"/>
                </a:lnTo>
                <a:lnTo>
                  <a:pt x="4154" y="1600"/>
                </a:lnTo>
                <a:lnTo>
                  <a:pt x="4180" y="1621"/>
                </a:lnTo>
                <a:lnTo>
                  <a:pt x="4207" y="1642"/>
                </a:lnTo>
                <a:lnTo>
                  <a:pt x="4232" y="1664"/>
                </a:lnTo>
                <a:lnTo>
                  <a:pt x="4258" y="1687"/>
                </a:lnTo>
                <a:lnTo>
                  <a:pt x="4282" y="1710"/>
                </a:lnTo>
                <a:lnTo>
                  <a:pt x="4306" y="1733"/>
                </a:lnTo>
                <a:lnTo>
                  <a:pt x="4330" y="1757"/>
                </a:lnTo>
                <a:lnTo>
                  <a:pt x="4353" y="1781"/>
                </a:lnTo>
                <a:lnTo>
                  <a:pt x="4375" y="1805"/>
                </a:lnTo>
                <a:lnTo>
                  <a:pt x="4397" y="1830"/>
                </a:lnTo>
                <a:lnTo>
                  <a:pt x="4420" y="1855"/>
                </a:lnTo>
                <a:lnTo>
                  <a:pt x="4441" y="1880"/>
                </a:lnTo>
                <a:lnTo>
                  <a:pt x="4461" y="1906"/>
                </a:lnTo>
                <a:lnTo>
                  <a:pt x="4481" y="1932"/>
                </a:lnTo>
                <a:lnTo>
                  <a:pt x="4499" y="1957"/>
                </a:lnTo>
                <a:lnTo>
                  <a:pt x="4518" y="1984"/>
                </a:lnTo>
                <a:lnTo>
                  <a:pt x="4536" y="2011"/>
                </a:lnTo>
                <a:lnTo>
                  <a:pt x="4554" y="2037"/>
                </a:lnTo>
                <a:lnTo>
                  <a:pt x="4570" y="2065"/>
                </a:lnTo>
                <a:lnTo>
                  <a:pt x="4587" y="2092"/>
                </a:lnTo>
                <a:lnTo>
                  <a:pt x="4602" y="2119"/>
                </a:lnTo>
                <a:lnTo>
                  <a:pt x="4618" y="2147"/>
                </a:lnTo>
                <a:lnTo>
                  <a:pt x="4632" y="2175"/>
                </a:lnTo>
                <a:lnTo>
                  <a:pt x="4647" y="2203"/>
                </a:lnTo>
                <a:lnTo>
                  <a:pt x="4659" y="2230"/>
                </a:lnTo>
                <a:lnTo>
                  <a:pt x="4672" y="2259"/>
                </a:lnTo>
                <a:lnTo>
                  <a:pt x="4684" y="2287"/>
                </a:lnTo>
                <a:lnTo>
                  <a:pt x="4696" y="2315"/>
                </a:lnTo>
                <a:lnTo>
                  <a:pt x="4707" y="2344"/>
                </a:lnTo>
                <a:lnTo>
                  <a:pt x="4717" y="2373"/>
                </a:lnTo>
                <a:lnTo>
                  <a:pt x="4725" y="2400"/>
                </a:lnTo>
                <a:lnTo>
                  <a:pt x="4734" y="2429"/>
                </a:lnTo>
                <a:lnTo>
                  <a:pt x="4743" y="2457"/>
                </a:lnTo>
                <a:lnTo>
                  <a:pt x="5421" y="2457"/>
                </a:lnTo>
                <a:lnTo>
                  <a:pt x="6098" y="2457"/>
                </a:lnTo>
                <a:lnTo>
                  <a:pt x="6085" y="2390"/>
                </a:lnTo>
                <a:lnTo>
                  <a:pt x="6071" y="2325"/>
                </a:lnTo>
                <a:lnTo>
                  <a:pt x="6056" y="2259"/>
                </a:lnTo>
                <a:lnTo>
                  <a:pt x="6038" y="2195"/>
                </a:lnTo>
                <a:lnTo>
                  <a:pt x="6020" y="2131"/>
                </a:lnTo>
                <a:lnTo>
                  <a:pt x="6000" y="2067"/>
                </a:lnTo>
                <a:lnTo>
                  <a:pt x="5979" y="2004"/>
                </a:lnTo>
                <a:lnTo>
                  <a:pt x="5958" y="1942"/>
                </a:lnTo>
                <a:lnTo>
                  <a:pt x="5934" y="1881"/>
                </a:lnTo>
                <a:lnTo>
                  <a:pt x="5909" y="1820"/>
                </a:lnTo>
                <a:lnTo>
                  <a:pt x="5884" y="1760"/>
                </a:lnTo>
                <a:lnTo>
                  <a:pt x="5857" y="1701"/>
                </a:lnTo>
                <a:lnTo>
                  <a:pt x="5828" y="1642"/>
                </a:lnTo>
                <a:lnTo>
                  <a:pt x="5800" y="1584"/>
                </a:lnTo>
                <a:lnTo>
                  <a:pt x="5769" y="1528"/>
                </a:lnTo>
                <a:lnTo>
                  <a:pt x="5736" y="1471"/>
                </a:lnTo>
                <a:lnTo>
                  <a:pt x="5704" y="1417"/>
                </a:lnTo>
                <a:lnTo>
                  <a:pt x="5670" y="1363"/>
                </a:lnTo>
                <a:lnTo>
                  <a:pt x="5634" y="1308"/>
                </a:lnTo>
                <a:lnTo>
                  <a:pt x="5599" y="1256"/>
                </a:lnTo>
                <a:lnTo>
                  <a:pt x="5561" y="1204"/>
                </a:lnTo>
                <a:lnTo>
                  <a:pt x="5523" y="1153"/>
                </a:lnTo>
                <a:lnTo>
                  <a:pt x="5484" y="1103"/>
                </a:lnTo>
                <a:lnTo>
                  <a:pt x="5443" y="1053"/>
                </a:lnTo>
                <a:lnTo>
                  <a:pt x="5401" y="1005"/>
                </a:lnTo>
                <a:lnTo>
                  <a:pt x="5358" y="957"/>
                </a:lnTo>
                <a:lnTo>
                  <a:pt x="5315" y="911"/>
                </a:lnTo>
                <a:lnTo>
                  <a:pt x="5270" y="865"/>
                </a:lnTo>
                <a:lnTo>
                  <a:pt x="5224" y="821"/>
                </a:lnTo>
                <a:lnTo>
                  <a:pt x="5178" y="778"/>
                </a:lnTo>
                <a:lnTo>
                  <a:pt x="5130" y="735"/>
                </a:lnTo>
                <a:lnTo>
                  <a:pt x="5081" y="694"/>
                </a:lnTo>
                <a:lnTo>
                  <a:pt x="5033" y="653"/>
                </a:lnTo>
                <a:lnTo>
                  <a:pt x="4982" y="614"/>
                </a:lnTo>
                <a:lnTo>
                  <a:pt x="4931" y="576"/>
                </a:lnTo>
                <a:lnTo>
                  <a:pt x="4878" y="539"/>
                </a:lnTo>
                <a:lnTo>
                  <a:pt x="4825" y="502"/>
                </a:lnTo>
                <a:lnTo>
                  <a:pt x="4772" y="468"/>
                </a:lnTo>
                <a:lnTo>
                  <a:pt x="4717" y="434"/>
                </a:lnTo>
                <a:lnTo>
                  <a:pt x="4661" y="401"/>
                </a:lnTo>
                <a:lnTo>
                  <a:pt x="4605" y="370"/>
                </a:lnTo>
                <a:lnTo>
                  <a:pt x="4547" y="339"/>
                </a:lnTo>
                <a:lnTo>
                  <a:pt x="4489" y="310"/>
                </a:lnTo>
                <a:lnTo>
                  <a:pt x="4431" y="283"/>
                </a:lnTo>
                <a:lnTo>
                  <a:pt x="4371" y="256"/>
                </a:lnTo>
                <a:lnTo>
                  <a:pt x="4311" y="230"/>
                </a:lnTo>
                <a:lnTo>
                  <a:pt x="4250" y="206"/>
                </a:lnTo>
                <a:lnTo>
                  <a:pt x="4188" y="183"/>
                </a:lnTo>
                <a:lnTo>
                  <a:pt x="4125" y="162"/>
                </a:lnTo>
                <a:lnTo>
                  <a:pt x="4062" y="142"/>
                </a:lnTo>
                <a:lnTo>
                  <a:pt x="3998" y="122"/>
                </a:lnTo>
                <a:lnTo>
                  <a:pt x="3933" y="104"/>
                </a:lnTo>
                <a:lnTo>
                  <a:pt x="3868" y="88"/>
                </a:lnTo>
                <a:lnTo>
                  <a:pt x="3802" y="73"/>
                </a:lnTo>
                <a:lnTo>
                  <a:pt x="3736" y="59"/>
                </a:lnTo>
                <a:lnTo>
                  <a:pt x="3668" y="47"/>
                </a:lnTo>
                <a:lnTo>
                  <a:pt x="3600" y="36"/>
                </a:lnTo>
                <a:lnTo>
                  <a:pt x="3532" y="26"/>
                </a:lnTo>
                <a:lnTo>
                  <a:pt x="3463" y="18"/>
                </a:lnTo>
                <a:lnTo>
                  <a:pt x="3393" y="12"/>
                </a:lnTo>
                <a:lnTo>
                  <a:pt x="3323" y="6"/>
                </a:lnTo>
                <a:lnTo>
                  <a:pt x="3252" y="3"/>
                </a:lnTo>
                <a:lnTo>
                  <a:pt x="3181" y="1"/>
                </a:lnTo>
                <a:lnTo>
                  <a:pt x="3109" y="0"/>
                </a:lnTo>
                <a:lnTo>
                  <a:pt x="3030" y="1"/>
                </a:lnTo>
                <a:lnTo>
                  <a:pt x="2950" y="3"/>
                </a:lnTo>
                <a:lnTo>
                  <a:pt x="2871" y="7"/>
                </a:lnTo>
                <a:lnTo>
                  <a:pt x="2792" y="14"/>
                </a:lnTo>
                <a:lnTo>
                  <a:pt x="2715" y="22"/>
                </a:lnTo>
                <a:lnTo>
                  <a:pt x="2637" y="31"/>
                </a:lnTo>
                <a:lnTo>
                  <a:pt x="2560" y="43"/>
                </a:lnTo>
                <a:lnTo>
                  <a:pt x="2484" y="55"/>
                </a:lnTo>
                <a:lnTo>
                  <a:pt x="2409" y="69"/>
                </a:lnTo>
                <a:lnTo>
                  <a:pt x="2333" y="86"/>
                </a:lnTo>
                <a:lnTo>
                  <a:pt x="2259" y="104"/>
                </a:lnTo>
                <a:lnTo>
                  <a:pt x="2186" y="124"/>
                </a:lnTo>
                <a:lnTo>
                  <a:pt x="2114" y="145"/>
                </a:lnTo>
                <a:lnTo>
                  <a:pt x="2042" y="167"/>
                </a:lnTo>
                <a:lnTo>
                  <a:pt x="1971" y="192"/>
                </a:lnTo>
                <a:lnTo>
                  <a:pt x="1901" y="217"/>
                </a:lnTo>
                <a:lnTo>
                  <a:pt x="1831" y="245"/>
                </a:lnTo>
                <a:lnTo>
                  <a:pt x="1763" y="274"/>
                </a:lnTo>
                <a:lnTo>
                  <a:pt x="1696" y="305"/>
                </a:lnTo>
                <a:lnTo>
                  <a:pt x="1628" y="336"/>
                </a:lnTo>
                <a:lnTo>
                  <a:pt x="1563" y="370"/>
                </a:lnTo>
                <a:lnTo>
                  <a:pt x="1499" y="405"/>
                </a:lnTo>
                <a:lnTo>
                  <a:pt x="1435" y="441"/>
                </a:lnTo>
                <a:lnTo>
                  <a:pt x="1372" y="479"/>
                </a:lnTo>
                <a:lnTo>
                  <a:pt x="1311" y="518"/>
                </a:lnTo>
                <a:lnTo>
                  <a:pt x="1250" y="559"/>
                </a:lnTo>
                <a:lnTo>
                  <a:pt x="1192" y="601"/>
                </a:lnTo>
                <a:lnTo>
                  <a:pt x="1133" y="644"/>
                </a:lnTo>
                <a:lnTo>
                  <a:pt x="1076" y="690"/>
                </a:lnTo>
                <a:lnTo>
                  <a:pt x="1020" y="737"/>
                </a:lnTo>
                <a:lnTo>
                  <a:pt x="965" y="784"/>
                </a:lnTo>
                <a:lnTo>
                  <a:pt x="912" y="833"/>
                </a:lnTo>
                <a:lnTo>
                  <a:pt x="860" y="883"/>
                </a:lnTo>
                <a:lnTo>
                  <a:pt x="809" y="935"/>
                </a:lnTo>
                <a:lnTo>
                  <a:pt x="759" y="987"/>
                </a:lnTo>
                <a:lnTo>
                  <a:pt x="712" y="1042"/>
                </a:lnTo>
                <a:lnTo>
                  <a:pt x="664" y="1097"/>
                </a:lnTo>
                <a:lnTo>
                  <a:pt x="619" y="1154"/>
                </a:lnTo>
                <a:lnTo>
                  <a:pt x="574" y="1213"/>
                </a:lnTo>
                <a:lnTo>
                  <a:pt x="532" y="1271"/>
                </a:lnTo>
                <a:lnTo>
                  <a:pt x="491" y="1333"/>
                </a:lnTo>
                <a:lnTo>
                  <a:pt x="451" y="1394"/>
                </a:lnTo>
                <a:lnTo>
                  <a:pt x="412" y="1457"/>
                </a:lnTo>
                <a:lnTo>
                  <a:pt x="376" y="1520"/>
                </a:lnTo>
                <a:lnTo>
                  <a:pt x="341" y="1586"/>
                </a:lnTo>
                <a:lnTo>
                  <a:pt x="307" y="1652"/>
                </a:lnTo>
                <a:lnTo>
                  <a:pt x="275" y="1720"/>
                </a:lnTo>
                <a:lnTo>
                  <a:pt x="245" y="1788"/>
                </a:lnTo>
                <a:lnTo>
                  <a:pt x="216" y="1858"/>
                </a:lnTo>
                <a:lnTo>
                  <a:pt x="190" y="1929"/>
                </a:lnTo>
                <a:lnTo>
                  <a:pt x="164" y="2001"/>
                </a:lnTo>
                <a:lnTo>
                  <a:pt x="140" y="2073"/>
                </a:lnTo>
                <a:lnTo>
                  <a:pt x="119" y="2147"/>
                </a:lnTo>
                <a:lnTo>
                  <a:pt x="99" y="2223"/>
                </a:lnTo>
                <a:lnTo>
                  <a:pt x="80" y="2298"/>
                </a:lnTo>
                <a:lnTo>
                  <a:pt x="63" y="2375"/>
                </a:lnTo>
                <a:lnTo>
                  <a:pt x="49" y="2454"/>
                </a:lnTo>
                <a:lnTo>
                  <a:pt x="37" y="2532"/>
                </a:lnTo>
                <a:lnTo>
                  <a:pt x="25" y="2612"/>
                </a:lnTo>
                <a:lnTo>
                  <a:pt x="17" y="2693"/>
                </a:lnTo>
                <a:lnTo>
                  <a:pt x="9" y="2774"/>
                </a:lnTo>
                <a:lnTo>
                  <a:pt x="4" y="2858"/>
                </a:lnTo>
                <a:lnTo>
                  <a:pt x="1" y="2941"/>
                </a:lnTo>
                <a:lnTo>
                  <a:pt x="0" y="3025"/>
                </a:lnTo>
                <a:lnTo>
                  <a:pt x="1" y="3106"/>
                </a:lnTo>
                <a:lnTo>
                  <a:pt x="4" y="3186"/>
                </a:lnTo>
                <a:lnTo>
                  <a:pt x="9" y="3266"/>
                </a:lnTo>
                <a:lnTo>
                  <a:pt x="16" y="3345"/>
                </a:lnTo>
                <a:lnTo>
                  <a:pt x="23" y="3422"/>
                </a:lnTo>
                <a:lnTo>
                  <a:pt x="33" y="3500"/>
                </a:lnTo>
                <a:lnTo>
                  <a:pt x="45" y="3577"/>
                </a:lnTo>
                <a:lnTo>
                  <a:pt x="59" y="3653"/>
                </a:lnTo>
                <a:lnTo>
                  <a:pt x="74" y="3729"/>
                </a:lnTo>
                <a:lnTo>
                  <a:pt x="92" y="3803"/>
                </a:lnTo>
                <a:lnTo>
                  <a:pt x="111" y="3876"/>
                </a:lnTo>
                <a:lnTo>
                  <a:pt x="131" y="3950"/>
                </a:lnTo>
                <a:lnTo>
                  <a:pt x="153" y="4022"/>
                </a:lnTo>
                <a:lnTo>
                  <a:pt x="177" y="4093"/>
                </a:lnTo>
                <a:lnTo>
                  <a:pt x="203" y="4164"/>
                </a:lnTo>
                <a:lnTo>
                  <a:pt x="229" y="4234"/>
                </a:lnTo>
                <a:lnTo>
                  <a:pt x="258" y="4302"/>
                </a:lnTo>
                <a:lnTo>
                  <a:pt x="289" y="4369"/>
                </a:lnTo>
                <a:lnTo>
                  <a:pt x="320" y="4437"/>
                </a:lnTo>
                <a:lnTo>
                  <a:pt x="354" y="4502"/>
                </a:lnTo>
                <a:lnTo>
                  <a:pt x="389" y="4567"/>
                </a:lnTo>
                <a:lnTo>
                  <a:pt x="425" y="4631"/>
                </a:lnTo>
                <a:lnTo>
                  <a:pt x="462" y="4693"/>
                </a:lnTo>
                <a:lnTo>
                  <a:pt x="502" y="4755"/>
                </a:lnTo>
                <a:lnTo>
                  <a:pt x="543" y="4815"/>
                </a:lnTo>
                <a:lnTo>
                  <a:pt x="584" y="4875"/>
                </a:lnTo>
                <a:lnTo>
                  <a:pt x="629" y="4933"/>
                </a:lnTo>
                <a:lnTo>
                  <a:pt x="673" y="4991"/>
                </a:lnTo>
                <a:lnTo>
                  <a:pt x="719" y="5046"/>
                </a:lnTo>
                <a:lnTo>
                  <a:pt x="767" y="5102"/>
                </a:lnTo>
                <a:lnTo>
                  <a:pt x="816" y="5155"/>
                </a:lnTo>
                <a:lnTo>
                  <a:pt x="866" y="5207"/>
                </a:lnTo>
                <a:lnTo>
                  <a:pt x="917" y="5258"/>
                </a:lnTo>
                <a:lnTo>
                  <a:pt x="970" y="5308"/>
                </a:lnTo>
                <a:lnTo>
                  <a:pt x="1023" y="5357"/>
                </a:lnTo>
                <a:lnTo>
                  <a:pt x="1079" y="5404"/>
                </a:lnTo>
                <a:lnTo>
                  <a:pt x="1135" y="5449"/>
                </a:lnTo>
                <a:lnTo>
                  <a:pt x="1192" y="5494"/>
                </a:lnTo>
                <a:lnTo>
                  <a:pt x="1250" y="5537"/>
                </a:lnTo>
                <a:lnTo>
                  <a:pt x="1310" y="5578"/>
                </a:lnTo>
                <a:lnTo>
                  <a:pt x="1371" y="5619"/>
                </a:lnTo>
                <a:lnTo>
                  <a:pt x="1433" y="5657"/>
                </a:lnTo>
                <a:lnTo>
                  <a:pt x="1496" y="5694"/>
                </a:lnTo>
                <a:lnTo>
                  <a:pt x="1560" y="5730"/>
                </a:lnTo>
                <a:lnTo>
                  <a:pt x="1625" y="5764"/>
                </a:lnTo>
                <a:lnTo>
                  <a:pt x="1692" y="5797"/>
                </a:lnTo>
                <a:lnTo>
                  <a:pt x="1758" y="5828"/>
                </a:lnTo>
                <a:lnTo>
                  <a:pt x="1827" y="5858"/>
                </a:lnTo>
                <a:lnTo>
                  <a:pt x="1896" y="5885"/>
                </a:lnTo>
                <a:lnTo>
                  <a:pt x="1965" y="5912"/>
                </a:lnTo>
                <a:lnTo>
                  <a:pt x="2036" y="5936"/>
                </a:lnTo>
                <a:lnTo>
                  <a:pt x="2108" y="5959"/>
                </a:lnTo>
                <a:lnTo>
                  <a:pt x="2180" y="5980"/>
                </a:lnTo>
                <a:lnTo>
                  <a:pt x="2255" y="6000"/>
                </a:lnTo>
                <a:lnTo>
                  <a:pt x="2329" y="6017"/>
                </a:lnTo>
                <a:lnTo>
                  <a:pt x="2404" y="6033"/>
                </a:lnTo>
                <a:lnTo>
                  <a:pt x="2480" y="6047"/>
                </a:lnTo>
                <a:lnTo>
                  <a:pt x="2556" y="6060"/>
                </a:lnTo>
                <a:lnTo>
                  <a:pt x="2634" y="6070"/>
                </a:lnTo>
                <a:lnTo>
                  <a:pt x="2712" y="6078"/>
                </a:lnTo>
                <a:lnTo>
                  <a:pt x="2791" y="6085"/>
                </a:lnTo>
                <a:lnTo>
                  <a:pt x="2871" y="6091"/>
                </a:lnTo>
                <a:lnTo>
                  <a:pt x="2951" y="6093"/>
                </a:lnTo>
                <a:lnTo>
                  <a:pt x="3033" y="6094"/>
                </a:lnTo>
                <a:lnTo>
                  <a:pt x="3078" y="6094"/>
                </a:lnTo>
                <a:lnTo>
                  <a:pt x="3123" y="6093"/>
                </a:lnTo>
                <a:lnTo>
                  <a:pt x="3168" y="6092"/>
                </a:lnTo>
                <a:lnTo>
                  <a:pt x="3212" y="6091"/>
                </a:lnTo>
                <a:lnTo>
                  <a:pt x="3256" y="6088"/>
                </a:lnTo>
                <a:lnTo>
                  <a:pt x="3299" y="6085"/>
                </a:lnTo>
                <a:lnTo>
                  <a:pt x="3342" y="6083"/>
                </a:lnTo>
                <a:lnTo>
                  <a:pt x="3385" y="6080"/>
                </a:lnTo>
                <a:lnTo>
                  <a:pt x="3427" y="6075"/>
                </a:lnTo>
                <a:lnTo>
                  <a:pt x="3468" y="6071"/>
                </a:lnTo>
                <a:lnTo>
                  <a:pt x="3511" y="6066"/>
                </a:lnTo>
                <a:lnTo>
                  <a:pt x="3552" y="6061"/>
                </a:lnTo>
                <a:lnTo>
                  <a:pt x="3592" y="6055"/>
                </a:lnTo>
                <a:lnTo>
                  <a:pt x="3631" y="6048"/>
                </a:lnTo>
                <a:lnTo>
                  <a:pt x="3671" y="6042"/>
                </a:lnTo>
                <a:lnTo>
                  <a:pt x="3711" y="6035"/>
                </a:lnTo>
                <a:lnTo>
                  <a:pt x="3750" y="6027"/>
                </a:lnTo>
                <a:lnTo>
                  <a:pt x="3789" y="6020"/>
                </a:lnTo>
                <a:lnTo>
                  <a:pt x="3864" y="6002"/>
                </a:lnTo>
                <a:lnTo>
                  <a:pt x="3902" y="5993"/>
                </a:lnTo>
                <a:lnTo>
                  <a:pt x="3938" y="5983"/>
                </a:lnTo>
                <a:lnTo>
                  <a:pt x="3975" y="5973"/>
                </a:lnTo>
                <a:lnTo>
                  <a:pt x="4012" y="5962"/>
                </a:lnTo>
                <a:lnTo>
                  <a:pt x="4047" y="5951"/>
                </a:lnTo>
                <a:lnTo>
                  <a:pt x="4083" y="5940"/>
                </a:lnTo>
                <a:lnTo>
                  <a:pt x="4118" y="5928"/>
                </a:lnTo>
                <a:lnTo>
                  <a:pt x="4152" y="5915"/>
                </a:lnTo>
                <a:lnTo>
                  <a:pt x="4187" y="5903"/>
                </a:lnTo>
                <a:lnTo>
                  <a:pt x="4221" y="5890"/>
                </a:lnTo>
                <a:lnTo>
                  <a:pt x="4254" y="5876"/>
                </a:lnTo>
                <a:lnTo>
                  <a:pt x="4288" y="5862"/>
                </a:lnTo>
                <a:lnTo>
                  <a:pt x="4320" y="5848"/>
                </a:lnTo>
                <a:lnTo>
                  <a:pt x="4353" y="5833"/>
                </a:lnTo>
                <a:lnTo>
                  <a:pt x="4385" y="5818"/>
                </a:lnTo>
                <a:lnTo>
                  <a:pt x="4416" y="5802"/>
                </a:lnTo>
                <a:lnTo>
                  <a:pt x="4447" y="5787"/>
                </a:lnTo>
                <a:lnTo>
                  <a:pt x="4478" y="5770"/>
                </a:lnTo>
                <a:lnTo>
                  <a:pt x="4539" y="5736"/>
                </a:lnTo>
                <a:lnTo>
                  <a:pt x="4569" y="5718"/>
                </a:lnTo>
                <a:lnTo>
                  <a:pt x="4599" y="5700"/>
                </a:lnTo>
                <a:lnTo>
                  <a:pt x="4628" y="5682"/>
                </a:lnTo>
                <a:lnTo>
                  <a:pt x="4657" y="5663"/>
                </a:lnTo>
                <a:lnTo>
                  <a:pt x="4686" y="5644"/>
                </a:lnTo>
                <a:lnTo>
                  <a:pt x="4713" y="5625"/>
                </a:lnTo>
                <a:lnTo>
                  <a:pt x="4742" y="5605"/>
                </a:lnTo>
                <a:lnTo>
                  <a:pt x="4769" y="5585"/>
                </a:lnTo>
                <a:lnTo>
                  <a:pt x="4796" y="5563"/>
                </a:lnTo>
                <a:lnTo>
                  <a:pt x="4823" y="5542"/>
                </a:lnTo>
                <a:lnTo>
                  <a:pt x="4876" y="5500"/>
                </a:lnTo>
                <a:lnTo>
                  <a:pt x="4902" y="5478"/>
                </a:lnTo>
                <a:lnTo>
                  <a:pt x="4927" y="5455"/>
                </a:lnTo>
                <a:lnTo>
                  <a:pt x="4952" y="5433"/>
                </a:lnTo>
                <a:lnTo>
                  <a:pt x="4977" y="5409"/>
                </a:lnTo>
                <a:lnTo>
                  <a:pt x="5002" y="5386"/>
                </a:lnTo>
                <a:lnTo>
                  <a:pt x="5026" y="5361"/>
                </a:lnTo>
                <a:lnTo>
                  <a:pt x="5049" y="5337"/>
                </a:lnTo>
                <a:lnTo>
                  <a:pt x="5074" y="5313"/>
                </a:lnTo>
                <a:lnTo>
                  <a:pt x="5096" y="5288"/>
                </a:lnTo>
                <a:lnTo>
                  <a:pt x="5119" y="5263"/>
                </a:lnTo>
                <a:lnTo>
                  <a:pt x="5142" y="5237"/>
                </a:lnTo>
                <a:lnTo>
                  <a:pt x="5164" y="5211"/>
                </a:lnTo>
                <a:lnTo>
                  <a:pt x="5110" y="5994"/>
                </a:lnTo>
                <a:close/>
              </a:path>
            </a:pathLst>
          </a:custGeom>
          <a:solidFill>
            <a:srgbClr val="649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(c)" hidden="1"/>
          <p:cNvSpPr txBox="1"/>
          <p:nvPr userDrawn="1"/>
        </p:nvSpPr>
        <p:spPr>
          <a:xfrm>
            <a:off x="11943236" y="6891795"/>
            <a:ext cx="24205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gasum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3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spc="-3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REExRTc2ODE5NDg4NDYxMT_2024_6_11_13_38_34_13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89E4-7FB9-49CE-DCBF-AA8596DF6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Gas market update</a:t>
            </a:r>
            <a:br>
              <a:rPr lang="en-US" sz="2800" dirty="0"/>
            </a:br>
            <a:r>
              <a:rPr lang="en-US" sz="2800" dirty="0"/>
              <a:t>Finland &amp; Baltics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6CDAE-15F5-E977-9338-0EBFA46F6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Finnish Energy Day </a:t>
            </a:r>
          </a:p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of June 2024</a:t>
            </a:r>
          </a:p>
          <a:p>
            <a:endParaRPr lang="en-US" dirty="0"/>
          </a:p>
          <a:p>
            <a:r>
              <a:rPr lang="en-US" dirty="0"/>
              <a:t>Jouni Liimatta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F9858-B5B0-F74E-FE70-409B5155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3" y="738205"/>
            <a:ext cx="4045406" cy="7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3B01-F9F3-4822-83AB-09AC5FDC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fi-FI" sz="2800" dirty="0"/>
              <a:t>Pipeline </a:t>
            </a:r>
            <a:r>
              <a:rPr lang="fi-FI" sz="2800" dirty="0" err="1"/>
              <a:t>gas</a:t>
            </a:r>
            <a:r>
              <a:rPr lang="fi-FI" sz="2800" dirty="0"/>
              <a:t> </a:t>
            </a:r>
            <a:r>
              <a:rPr lang="fi-FI" sz="2800" dirty="0" err="1"/>
              <a:t>routes</a:t>
            </a:r>
            <a:r>
              <a:rPr lang="fi-FI" sz="2800" dirty="0"/>
              <a:t> to Finland and </a:t>
            </a:r>
            <a:r>
              <a:rPr lang="fi-FI" sz="2800" dirty="0" err="1"/>
              <a:t>Baltics</a:t>
            </a:r>
            <a:r>
              <a:rPr lang="fi-FI" sz="2800" dirty="0"/>
              <a:t> </a:t>
            </a:r>
            <a:br>
              <a:rPr lang="fi-FI" sz="2000" dirty="0"/>
            </a:b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>
                <a:solidFill>
                  <a:srgbClr val="00B0F0"/>
                </a:solidFill>
                <a:sym typeface="Wingdings" panose="05000000000000000000" pitchFamily="2" charset="2"/>
              </a:rPr>
              <a:t>FSRU Inkoo</a:t>
            </a:r>
            <a:r>
              <a:rPr lang="fi-FI" sz="2000" dirty="0">
                <a:sym typeface="Wingdings" panose="05000000000000000000" pitchFamily="2" charset="2"/>
              </a:rPr>
              <a:t>, Hamina, </a:t>
            </a:r>
            <a:r>
              <a:rPr lang="fi-FI" sz="2000" dirty="0" err="1">
                <a:solidFill>
                  <a:schemeClr val="accent3"/>
                </a:solidFill>
                <a:sym typeface="Wingdings" panose="05000000000000000000" pitchFamily="2" charset="2"/>
              </a:rPr>
              <a:t>Klaipeda</a:t>
            </a:r>
            <a:r>
              <a:rPr lang="fi-FI" sz="2000" dirty="0">
                <a:sym typeface="Wingdings" panose="05000000000000000000" pitchFamily="2" charset="2"/>
              </a:rPr>
              <a:t>, </a:t>
            </a:r>
            <a:r>
              <a:rPr lang="fi-FI" sz="2000" dirty="0">
                <a:solidFill>
                  <a:srgbClr val="FFC000"/>
                </a:solidFill>
                <a:sym typeface="Wingdings" panose="05000000000000000000" pitchFamily="2" charset="2"/>
              </a:rPr>
              <a:t>GIPL</a:t>
            </a:r>
            <a:br>
              <a:rPr lang="fi-FI" sz="2000" dirty="0">
                <a:solidFill>
                  <a:srgbClr val="FFC000"/>
                </a:solidFill>
                <a:sym typeface="Wingdings" panose="05000000000000000000" pitchFamily="2" charset="2"/>
              </a:rPr>
            </a:br>
            <a:br>
              <a:rPr lang="fi-FI" sz="2000" dirty="0">
                <a:solidFill>
                  <a:srgbClr val="FFC000"/>
                </a:solidFill>
                <a:sym typeface="Wingdings" panose="05000000000000000000" pitchFamily="2" charset="2"/>
              </a:rPr>
            </a:b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78C39-E634-7FE6-FB96-4F0E51897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6654" y="1686087"/>
            <a:ext cx="5406354" cy="48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0137E8-8874-D5EA-AC0A-97D47150544D}"/>
              </a:ext>
            </a:extLst>
          </p:cNvPr>
          <p:cNvCxnSpPr>
            <a:cxnSpLocks/>
          </p:cNvCxnSpPr>
          <p:nvPr/>
        </p:nvCxnSpPr>
        <p:spPr>
          <a:xfrm flipV="1">
            <a:off x="9048620" y="2787540"/>
            <a:ext cx="544530" cy="2054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49C20D-2843-E546-41BC-8FF2ADFC3464}"/>
              </a:ext>
            </a:extLst>
          </p:cNvPr>
          <p:cNvCxnSpPr>
            <a:cxnSpLocks/>
          </p:cNvCxnSpPr>
          <p:nvPr/>
        </p:nvCxnSpPr>
        <p:spPr>
          <a:xfrm>
            <a:off x="8309920" y="4094243"/>
            <a:ext cx="380144" cy="435342"/>
          </a:xfrm>
          <a:prstGeom prst="straightConnector1">
            <a:avLst/>
          </a:prstGeom>
          <a:ln w="571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94FE19AE-3B93-B1FB-4063-BBDBE31E5EEC}"/>
              </a:ext>
            </a:extLst>
          </p:cNvPr>
          <p:cNvSpPr/>
          <p:nvPr/>
        </p:nvSpPr>
        <p:spPr>
          <a:xfrm>
            <a:off x="11116531" y="2117381"/>
            <a:ext cx="380144" cy="323047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4795034C-23AB-3666-F95B-89D7C151A1D8}"/>
              </a:ext>
            </a:extLst>
          </p:cNvPr>
          <p:cNvSpPr/>
          <p:nvPr/>
        </p:nvSpPr>
        <p:spPr>
          <a:xfrm>
            <a:off x="10961707" y="2831501"/>
            <a:ext cx="380144" cy="323047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&quot;Not Allowed&quot; Symbol 8">
            <a:extLst>
              <a:ext uri="{FF2B5EF4-FFF2-40B4-BE49-F238E27FC236}">
                <a16:creationId xmlns:a16="http://schemas.microsoft.com/office/drawing/2014/main" id="{1CBCEA6B-4564-D83F-CD11-82E002D996EE}"/>
              </a:ext>
            </a:extLst>
          </p:cNvPr>
          <p:cNvSpPr/>
          <p:nvPr/>
        </p:nvSpPr>
        <p:spPr>
          <a:xfrm>
            <a:off x="11110206" y="3698557"/>
            <a:ext cx="380144" cy="323047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AEA314-9FAF-35C6-D002-DF87BD7112DC}"/>
              </a:ext>
            </a:extLst>
          </p:cNvPr>
          <p:cNvCxnSpPr>
            <a:cxnSpLocks/>
          </p:cNvCxnSpPr>
          <p:nvPr/>
        </p:nvCxnSpPr>
        <p:spPr>
          <a:xfrm>
            <a:off x="9130619" y="5511434"/>
            <a:ext cx="418949" cy="10788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896BD6-6A13-0A0F-E16B-32831DD391C9}"/>
              </a:ext>
            </a:extLst>
          </p:cNvPr>
          <p:cNvCxnSpPr>
            <a:cxnSpLocks/>
          </p:cNvCxnSpPr>
          <p:nvPr/>
        </p:nvCxnSpPr>
        <p:spPr>
          <a:xfrm flipH="1" flipV="1">
            <a:off x="10771635" y="2488038"/>
            <a:ext cx="398897" cy="2113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B826F35-7E18-28E3-CE20-B3D482CCFC32}"/>
              </a:ext>
            </a:extLst>
          </p:cNvPr>
          <p:cNvSpPr/>
          <p:nvPr/>
        </p:nvSpPr>
        <p:spPr>
          <a:xfrm>
            <a:off x="9903311" y="4241887"/>
            <a:ext cx="205483" cy="287698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FE4B7DF1-DA9D-1D1C-AD90-7EA56D63FC45}"/>
              </a:ext>
            </a:extLst>
          </p:cNvPr>
          <p:cNvSpPr/>
          <p:nvPr/>
        </p:nvSpPr>
        <p:spPr>
          <a:xfrm>
            <a:off x="10581563" y="5171913"/>
            <a:ext cx="380144" cy="323047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A519950-8034-4184-5DC1-7C5C6AC4B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86087"/>
            <a:ext cx="5491586" cy="4105275"/>
          </a:xfrm>
        </p:spPr>
        <p:txBody>
          <a:bodyPr/>
          <a:lstStyle/>
          <a:p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NOTE!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FF0000"/>
                </a:highlight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Kiemenai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connection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point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(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Lithuania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&lt;-&gt; Latvia)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creates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a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bottleneck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as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capacity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is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fully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booked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,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but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utilisation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rate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is </a:t>
            </a:r>
            <a:r>
              <a:rPr kumimoji="0" lang="fi-FI" sz="2000" b="1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only</a:t>
            </a:r>
            <a:r>
              <a:rPr kumimoji="0" lang="fi-FI" sz="2000" b="1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25%.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fi-FI" sz="2000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no </a:t>
            </a:r>
            <a:r>
              <a:rPr kumimoji="0" lang="fi-FI" sz="2000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penalties</a:t>
            </a:r>
            <a:r>
              <a:rPr kumimoji="0" lang="fi-FI" sz="2000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 for </a:t>
            </a:r>
            <a:r>
              <a:rPr kumimoji="0" lang="fi-FI" sz="2000" i="0" u="none" strike="noStrike" kern="1200" cap="none" spc="-50" normalizeH="0" baseline="0" noProof="0" dirty="0" err="1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this</a:t>
            </a:r>
            <a:r>
              <a:rPr kumimoji="0" lang="fi-FI" sz="2000" i="0" u="none" strike="noStrike" kern="1200" cap="none" spc="-50" normalizeH="0" baseline="0" noProof="0" dirty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j-ea"/>
                <a:cs typeface="+mj-cs"/>
                <a:sym typeface="Wingdings" panose="05000000000000000000" pitchFamily="2" charset="2"/>
              </a:rPr>
              <a:t>?!</a:t>
            </a:r>
          </a:p>
          <a:p>
            <a:r>
              <a:rPr lang="fi-FI" sz="2000" b="1" spc="-50" dirty="0">
                <a:solidFill>
                  <a:srgbClr val="00B0F0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NOTE! FSRU Inkoo </a:t>
            </a:r>
            <a:r>
              <a:rPr lang="fi-FI" sz="2000" b="1" spc="-50" dirty="0" err="1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slot</a:t>
            </a:r>
            <a:r>
              <a:rPr lang="fi-FI" sz="2000" b="1" spc="-50" dirty="0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fi-FI" sz="2000" b="1" spc="-50" dirty="0" err="1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reservations</a:t>
            </a:r>
            <a:r>
              <a:rPr lang="fi-FI" sz="2000" b="1" spc="-50" dirty="0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 for Q1-2024 </a:t>
            </a:r>
            <a:r>
              <a:rPr lang="fi-FI" sz="2000" b="1" spc="-50" dirty="0" err="1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were</a:t>
            </a:r>
            <a:r>
              <a:rPr lang="fi-FI" sz="2000" b="1" spc="-50" dirty="0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fi-FI" sz="2000" b="1" spc="-50" dirty="0" err="1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originally</a:t>
            </a:r>
            <a:r>
              <a:rPr lang="fi-FI" sz="2000" b="1" spc="-50" dirty="0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 non-</a:t>
            </a:r>
            <a:r>
              <a:rPr lang="fi-FI" sz="2000" b="1" spc="-50" dirty="0" err="1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existent</a:t>
            </a:r>
            <a:r>
              <a:rPr lang="fi-FI" sz="2000" b="1" spc="-50" dirty="0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. </a:t>
            </a:r>
            <a:r>
              <a:rPr lang="fi-FI" sz="2000" b="1" spc="-50" dirty="0" err="1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What</a:t>
            </a:r>
            <a:r>
              <a:rPr lang="fi-FI" sz="2000" b="1" spc="-50" dirty="0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 is </a:t>
            </a:r>
            <a:r>
              <a:rPr lang="fi-FI" sz="2000" b="1" spc="-50" dirty="0" err="1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the</a:t>
            </a:r>
            <a:r>
              <a:rPr lang="fi-FI" sz="2000" b="1" spc="-50" dirty="0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fi-FI" sz="2000" b="1" spc="-50" dirty="0" err="1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situation</a:t>
            </a:r>
            <a:r>
              <a:rPr lang="fi-FI" sz="2000" b="1" spc="-50" dirty="0">
                <a:solidFill>
                  <a:srgbClr val="6491F5"/>
                </a:solidFill>
                <a:latin typeface="Verdana"/>
                <a:ea typeface="+mj-ea"/>
                <a:cs typeface="+mj-cs"/>
                <a:sym typeface="Wingdings" panose="05000000000000000000" pitchFamily="2" charset="2"/>
              </a:rPr>
              <a:t> for Q1-2025?</a:t>
            </a:r>
            <a:endParaRPr lang="en-US" sz="2000" spc="-30" baseline="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Cold winter day demand in Finland was over 100 GWh/day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Balticconnector</a:t>
            </a:r>
            <a:r>
              <a:rPr lang="en-US" dirty="0"/>
              <a:t> capacity is not enough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Potential bottleneck for gas deliveries</a:t>
            </a: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F363C027-E374-06E7-67D5-5835183E6B71}"/>
              </a:ext>
            </a:extLst>
          </p:cNvPr>
          <p:cNvSpPr/>
          <p:nvPr/>
        </p:nvSpPr>
        <p:spPr>
          <a:xfrm>
            <a:off x="633959" y="1687732"/>
            <a:ext cx="205483" cy="287698"/>
          </a:xfrm>
          <a:prstGeom prst="star5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9E3C9F-6B69-3DF1-0730-3C332DE5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SUMMARY – Gas Market update Finland &amp; Baltics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6FB51A-3264-4C99-2BE3-EEFAC122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090247"/>
            <a:ext cx="10801350" cy="5399094"/>
          </a:xfrm>
        </p:spPr>
        <p:txBody>
          <a:bodyPr/>
          <a:lstStyle/>
          <a:p>
            <a:r>
              <a:rPr lang="en-US" sz="2000" b="1" dirty="0"/>
              <a:t>War in Ukraine is not over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Gas market volatility has continued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High inventories and good availability of LNG deliveries to Europe.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LNG Tanker rates are cheap</a:t>
            </a:r>
          </a:p>
          <a:p>
            <a:r>
              <a:rPr lang="en-US" sz="2000" b="1" dirty="0"/>
              <a:t>Gas prices in Finland &amp; Baltics have followed TTF prices</a:t>
            </a:r>
            <a:r>
              <a:rPr lang="en-US" sz="20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good availability of FSRU </a:t>
            </a:r>
            <a:r>
              <a:rPr lang="en-US" sz="2000" dirty="0" err="1"/>
              <a:t>Inkoo</a:t>
            </a:r>
            <a:r>
              <a:rPr lang="en-US" sz="2000" dirty="0"/>
              <a:t> volumes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completion of </a:t>
            </a:r>
            <a:r>
              <a:rPr lang="en-US" sz="2000" dirty="0" err="1"/>
              <a:t>Balticconnector</a:t>
            </a:r>
            <a:r>
              <a:rPr lang="en-US" sz="2000" dirty="0"/>
              <a:t> repairs</a:t>
            </a:r>
          </a:p>
          <a:p>
            <a:r>
              <a:rPr lang="en-US" sz="2000" b="1" dirty="0" err="1"/>
              <a:t>Inčukalns</a:t>
            </a:r>
            <a:r>
              <a:rPr lang="en-US" sz="2000" b="1" dirty="0"/>
              <a:t> Gas storage prices </a:t>
            </a:r>
            <a:r>
              <a:rPr lang="en-US" sz="2000" dirty="0"/>
              <a:t>in the auction for next season have been surprising.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First auction prices in February were over 5 EUR/MWh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Last auction price in May dropped to below 0,10 EUR/MWh level.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Summer-Winter price spread is about 6 EUR/MWh, which is incentivizing the storage use </a:t>
            </a:r>
            <a:r>
              <a:rPr lang="en-US" sz="2000" i="1" dirty="0"/>
              <a:t>at least for those who booked capacity in the final auction</a:t>
            </a:r>
            <a:r>
              <a:rPr lang="en-US" sz="2000" dirty="0"/>
              <a:t>.</a:t>
            </a:r>
          </a:p>
          <a:p>
            <a:r>
              <a:rPr lang="en-US" sz="2000" b="1" dirty="0"/>
              <a:t>Bottlenecks?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FSRU </a:t>
            </a:r>
            <a:r>
              <a:rPr lang="en-US" sz="2000" dirty="0" err="1"/>
              <a:t>Inkoo</a:t>
            </a:r>
            <a:r>
              <a:rPr lang="en-US" sz="2000" dirty="0"/>
              <a:t> deliveries in Q1-2025?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err="1"/>
              <a:t>Kiemenai</a:t>
            </a:r>
            <a:r>
              <a:rPr lang="en-US" sz="2000" dirty="0"/>
              <a:t> capacity?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EE0E4-B97A-87EC-4606-EA510839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BE1-A7FD-43D9-9B96-CC820EF89AC0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A4C19-B6F3-5348-6448-2D909494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8AA3-97CB-0E1A-FA4E-535C94FD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06295-C120-48D8-B7EB-1B9FAB3B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33E99-7DBB-42C3-B5E3-D48086CE1BAA}" type="datetime1">
              <a:rPr kumimoji="0" lang="en-US" sz="700" b="0" i="0" u="none" strike="noStrike" kern="1200" cap="all" spc="5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6/11/2024</a:t>
            </a:fld>
            <a:endParaRPr kumimoji="0" lang="en-US" sz="700" b="0" i="0" u="none" strike="noStrike" kern="1200" cap="all" spc="50" normalizeH="0" baseline="0" noProof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119C2-8C4E-493D-A643-2E37BBA6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all" spc="50" normalizeH="0" baseline="0" noProof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Company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CAC38-AF61-4D90-8A47-FEABCFE3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EE55A-623B-4472-BAEF-0B4ABC0919C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8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9E3C9F-6B69-3DF1-0730-3C332DE5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SUMMARY – Gas Market update Finland &amp; Baltics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6FB51A-3264-4C99-2BE3-EEFAC122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090247"/>
            <a:ext cx="10801350" cy="5399094"/>
          </a:xfrm>
        </p:spPr>
        <p:txBody>
          <a:bodyPr/>
          <a:lstStyle/>
          <a:p>
            <a:r>
              <a:rPr lang="en-US" sz="2000" b="1" dirty="0"/>
              <a:t>Gas market has been fairly stable, however war in Ukraine is not over.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Is cold winter still an issue? </a:t>
            </a:r>
          </a:p>
          <a:p>
            <a:endParaRPr lang="en-US" sz="2000" b="1" dirty="0"/>
          </a:p>
          <a:p>
            <a:r>
              <a:rPr lang="en-US" sz="2000" b="1" dirty="0"/>
              <a:t>Gas prices in Finland &amp; Baltics have followed TTF prices</a:t>
            </a:r>
            <a:r>
              <a:rPr lang="en-US" sz="20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Another anchor bites the dust?</a:t>
            </a:r>
          </a:p>
          <a:p>
            <a:pPr marL="266700" lvl="1" indent="0">
              <a:buNone/>
            </a:pPr>
            <a:endParaRPr lang="en-US" sz="2000" b="1" dirty="0"/>
          </a:p>
          <a:p>
            <a:r>
              <a:rPr lang="en-US" sz="2000" b="1" dirty="0" err="1"/>
              <a:t>Inčukalns</a:t>
            </a:r>
            <a:r>
              <a:rPr lang="en-US" sz="2000" b="1" dirty="0"/>
              <a:t> Gas storage prices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Blind auction comes back to haunt?</a:t>
            </a:r>
          </a:p>
          <a:p>
            <a:pPr marL="266700" lvl="1" indent="0">
              <a:buNone/>
            </a:pPr>
            <a:endParaRPr lang="en-US" sz="2000" b="1" dirty="0"/>
          </a:p>
          <a:p>
            <a:r>
              <a:rPr lang="en-US" sz="2000" b="1" dirty="0"/>
              <a:t>Bottlenecks?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NIMBY</a:t>
            </a:r>
          </a:p>
          <a:p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EE0E4-B97A-87EC-4606-EA510839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1BE1-A7FD-43D9-9B96-CC820EF89AC0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A4C19-B6F3-5348-6448-2D909494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8AA3-97CB-0E1A-FA4E-535C94FD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95A1-21E7-4C76-A8BF-05B5914F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537845"/>
          </a:xfrm>
        </p:spPr>
        <p:txBody>
          <a:bodyPr>
            <a:noAutofit/>
          </a:bodyPr>
          <a:lstStyle/>
          <a:p>
            <a:r>
              <a:rPr lang="fi-FI" sz="2800" dirty="0"/>
              <a:t>Gas </a:t>
            </a:r>
            <a:r>
              <a:rPr lang="fi-FI" sz="2800" dirty="0" err="1"/>
              <a:t>prices</a:t>
            </a:r>
            <a:r>
              <a:rPr lang="fi-FI" sz="2800" dirty="0"/>
              <a:t> in Europe</a:t>
            </a:r>
            <a:br>
              <a:rPr lang="fi-FI" sz="2800" dirty="0">
                <a:latin typeface="+mn-lt"/>
              </a:rPr>
            </a:br>
            <a:endParaRPr lang="en-FI" sz="18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2240A-CE08-58BD-3732-35AA75ED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016001"/>
            <a:ext cx="10801350" cy="5149850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fi-FI" sz="1800" b="1" dirty="0">
                <a:latin typeface="+mn-lt"/>
                <a:sym typeface="Wingdings" panose="05000000000000000000" pitchFamily="2" charset="2"/>
              </a:rPr>
              <a:t>Short </a:t>
            </a:r>
            <a:r>
              <a:rPr lang="fi-FI" sz="1800" b="1" dirty="0" err="1">
                <a:latin typeface="+mn-lt"/>
                <a:sym typeface="Wingdings" panose="05000000000000000000" pitchFamily="2" charset="2"/>
              </a:rPr>
              <a:t>term</a:t>
            </a:r>
            <a:r>
              <a:rPr lang="fi-FI" sz="1800" b="1" dirty="0">
                <a:latin typeface="+mn-lt"/>
                <a:sym typeface="Wingdings" panose="05000000000000000000" pitchFamily="2" charset="2"/>
              </a:rPr>
              <a:t> </a:t>
            </a:r>
            <a:r>
              <a:rPr lang="fi-FI" sz="1800" b="1" dirty="0" err="1">
                <a:latin typeface="+mn-lt"/>
                <a:sym typeface="Wingdings" panose="05000000000000000000" pitchFamily="2" charset="2"/>
              </a:rPr>
              <a:t>volatility</a:t>
            </a:r>
            <a:r>
              <a:rPr lang="fi-FI" sz="1800" b="1" dirty="0">
                <a:latin typeface="+mn-lt"/>
                <a:sym typeface="Wingdings" panose="05000000000000000000" pitchFamily="2" charset="2"/>
              </a:rPr>
              <a:t> </a:t>
            </a:r>
            <a:r>
              <a:rPr lang="fi-FI" sz="1800" b="1" dirty="0" err="1">
                <a:latin typeface="+mn-lt"/>
                <a:sym typeface="Wingdings" panose="05000000000000000000" pitchFamily="2" charset="2"/>
              </a:rPr>
              <a:t>has</a:t>
            </a:r>
            <a:r>
              <a:rPr lang="fi-FI" sz="1800" b="1" dirty="0">
                <a:latin typeface="+mn-lt"/>
                <a:sym typeface="Wingdings" panose="05000000000000000000" pitchFamily="2" charset="2"/>
              </a:rPr>
              <a:t> </a:t>
            </a:r>
            <a:r>
              <a:rPr lang="fi-FI" sz="1800" b="1" dirty="0" err="1">
                <a:latin typeface="+mn-lt"/>
                <a:sym typeface="Wingdings" panose="05000000000000000000" pitchFamily="2" charset="2"/>
              </a:rPr>
              <a:t>again</a:t>
            </a:r>
            <a:r>
              <a:rPr lang="fi-FI" sz="1800" b="1" dirty="0">
                <a:latin typeface="+mn-lt"/>
                <a:sym typeface="Wingdings" panose="05000000000000000000" pitchFamily="2" charset="2"/>
              </a:rPr>
              <a:t> </a:t>
            </a:r>
            <a:r>
              <a:rPr lang="fi-FI" sz="1800" b="1" dirty="0" err="1">
                <a:latin typeface="+mn-lt"/>
                <a:sym typeface="Wingdings" panose="05000000000000000000" pitchFamily="2" charset="2"/>
              </a:rPr>
              <a:t>increased</a:t>
            </a:r>
            <a:r>
              <a:rPr lang="fi-FI" sz="1800" b="1" dirty="0">
                <a:latin typeface="+mn-lt"/>
                <a:sym typeface="Wingdings" panose="05000000000000000000" pitchFamily="2" charset="2"/>
              </a:rPr>
              <a:t>. </a:t>
            </a:r>
          </a:p>
          <a:p>
            <a:pPr marL="342900" indent="-342900">
              <a:buFont typeface="+mj-lt"/>
              <a:buAutoNum type="arabicParenR"/>
            </a:pPr>
            <a:r>
              <a:rPr lang="fi-FI" sz="1800" b="1" dirty="0" err="1">
                <a:latin typeface="+mn-lt"/>
              </a:rPr>
              <a:t>Demand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from</a:t>
            </a:r>
            <a:r>
              <a:rPr lang="fi-FI" sz="1800" b="1" dirty="0">
                <a:latin typeface="+mn-lt"/>
              </a:rPr>
              <a:t> Asian market </a:t>
            </a:r>
            <a:r>
              <a:rPr lang="fi-FI" sz="1800" b="1" dirty="0" err="1">
                <a:latin typeface="+mn-lt"/>
              </a:rPr>
              <a:t>has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diverted</a:t>
            </a:r>
            <a:r>
              <a:rPr lang="fi-FI" sz="1800" b="1" dirty="0">
                <a:latin typeface="+mn-lt"/>
              </a:rPr>
              <a:t> LNG-</a:t>
            </a:r>
            <a:r>
              <a:rPr lang="fi-FI" sz="1800" b="1" dirty="0" err="1">
                <a:latin typeface="+mn-lt"/>
              </a:rPr>
              <a:t>supplies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away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from</a:t>
            </a:r>
            <a:r>
              <a:rPr lang="fi-FI" sz="1800" b="1" dirty="0">
                <a:latin typeface="+mn-lt"/>
              </a:rPr>
              <a:t> Europe. </a:t>
            </a:r>
          </a:p>
          <a:p>
            <a:pPr marL="342900" indent="-342900">
              <a:buFont typeface="+mj-lt"/>
              <a:buAutoNum type="arabicParenR"/>
            </a:pPr>
            <a:r>
              <a:rPr lang="fi-FI" sz="1800" b="1" dirty="0" err="1">
                <a:latin typeface="+mn-lt"/>
              </a:rPr>
              <a:t>Geopolitical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uncertainty</a:t>
            </a:r>
            <a:r>
              <a:rPr lang="fi-FI" sz="1800" b="1" dirty="0">
                <a:latin typeface="+mn-lt"/>
              </a:rPr>
              <a:t> and </a:t>
            </a:r>
            <a:r>
              <a:rPr lang="fi-FI" sz="1800" b="1" dirty="0" err="1">
                <a:latin typeface="+mn-lt"/>
              </a:rPr>
              <a:t>unexpected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supply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disruptions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from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Norwegian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gas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fields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have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increased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b="1" dirty="0" err="1">
                <a:latin typeface="+mn-lt"/>
              </a:rPr>
              <a:t>prices</a:t>
            </a:r>
            <a:r>
              <a:rPr lang="fi-FI" sz="1800" b="1" dirty="0">
                <a:latin typeface="+mn-lt"/>
              </a:rPr>
              <a:t> in Europe. 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DAE21-870E-48B6-A667-3F0DBDCA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F8DAC-C5CD-43F4-8F51-20C0D161B89F}" type="datetime1">
              <a:rPr kumimoji="0" lang="en-US" sz="700" b="0" i="0" u="none" strike="noStrike" kern="1200" cap="all" spc="50" normalizeH="0" baseline="0" noProof="0" smtClean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6/12/2024</a:t>
            </a:fld>
            <a:endParaRPr kumimoji="0" lang="en-US" sz="700" b="0" i="0" u="none" strike="noStrike" kern="1200" cap="all" spc="5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4470B-E4B5-4287-9719-9787EE14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all" spc="5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29B8D-7AD3-4C5D-881F-8A5952A7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EE55A-623B-4472-BAEF-0B4ABC0919C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 descr="A screen shot of a graph&#10;&#10;Description automatically generated">
            <a:extLst>
              <a:ext uri="{FF2B5EF4-FFF2-40B4-BE49-F238E27FC236}">
                <a16:creationId xmlns:a16="http://schemas.microsoft.com/office/drawing/2014/main" id="{A37ABD04-724E-B3B8-9603-6D24271C7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7" b="8697"/>
          <a:stretch/>
        </p:blipFill>
        <p:spPr>
          <a:xfrm>
            <a:off x="975473" y="2346540"/>
            <a:ext cx="9316720" cy="4176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E657F3-5A53-0580-DCF4-381978BECC1F}"/>
              </a:ext>
            </a:extLst>
          </p:cNvPr>
          <p:cNvSpPr txBox="1"/>
          <p:nvPr/>
        </p:nvSpPr>
        <p:spPr>
          <a:xfrm>
            <a:off x="839449" y="6519446"/>
            <a:ext cx="918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-30" baseline="0" dirty="0">
                <a:solidFill>
                  <a:schemeClr val="accent1"/>
                </a:solidFill>
              </a:rPr>
              <a:t>Source: ICE</a:t>
            </a:r>
          </a:p>
        </p:txBody>
      </p:sp>
    </p:spTree>
    <p:extLst>
      <p:ext uri="{BB962C8B-B14F-4D97-AF65-F5344CB8AC3E}">
        <p14:creationId xmlns:p14="http://schemas.microsoft.com/office/powerpoint/2010/main" val="129184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C5C1-979A-4EA8-BAFD-95821F87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18524"/>
            <a:ext cx="11065169" cy="1325563"/>
          </a:xfrm>
        </p:spPr>
        <p:txBody>
          <a:bodyPr>
            <a:normAutofit/>
          </a:bodyPr>
          <a:lstStyle/>
          <a:p>
            <a:r>
              <a:rPr lang="fi-FI" sz="2800" dirty="0"/>
              <a:t>LNG </a:t>
            </a:r>
            <a:r>
              <a:rPr lang="fi-FI" sz="2800" dirty="0" err="1"/>
              <a:t>Tanker</a:t>
            </a:r>
            <a:r>
              <a:rPr lang="fi-FI" sz="2800" dirty="0"/>
              <a:t> Time Charter </a:t>
            </a:r>
            <a:r>
              <a:rPr lang="fi-FI" sz="2800" dirty="0" err="1"/>
              <a:t>rates</a:t>
            </a:r>
            <a:r>
              <a:rPr lang="fi-FI" sz="2800" dirty="0"/>
              <a:t> USD/</a:t>
            </a:r>
            <a:r>
              <a:rPr lang="fi-FI" sz="2800" dirty="0" err="1"/>
              <a:t>day</a:t>
            </a:r>
            <a:r>
              <a:rPr lang="fi-FI" sz="2800" dirty="0"/>
              <a:t>, in </a:t>
            </a:r>
            <a:r>
              <a:rPr lang="fi-FI" sz="2800" dirty="0" err="1"/>
              <a:t>both</a:t>
            </a:r>
            <a:r>
              <a:rPr lang="fi-FI" sz="2800" dirty="0"/>
              <a:t> East and West of Suez </a:t>
            </a:r>
            <a:r>
              <a:rPr lang="fi-FI" sz="2800" dirty="0" err="1"/>
              <a:t>canal</a:t>
            </a:r>
            <a:r>
              <a:rPr lang="fi-FI" sz="2800" dirty="0"/>
              <a:t>. </a:t>
            </a:r>
            <a:br>
              <a:rPr lang="fi-FI" sz="2400" dirty="0"/>
            </a:br>
            <a:r>
              <a:rPr lang="fi-FI" sz="2400" dirty="0">
                <a:sym typeface="Wingdings" panose="05000000000000000000" pitchFamily="2" charset="2"/>
              </a:rPr>
              <a:t> </a:t>
            </a:r>
            <a:r>
              <a:rPr lang="fi-FI" sz="2400" dirty="0" err="1"/>
              <a:t>Cheaper</a:t>
            </a:r>
            <a:r>
              <a:rPr lang="fi-FI" sz="2400" dirty="0"/>
              <a:t> to transport LNG </a:t>
            </a:r>
            <a:r>
              <a:rPr lang="fi-FI" sz="2400" dirty="0" err="1"/>
              <a:t>from</a:t>
            </a:r>
            <a:r>
              <a:rPr lang="fi-FI" sz="2400" dirty="0"/>
              <a:t> US Gulf </a:t>
            </a:r>
            <a:r>
              <a:rPr lang="fi-FI" sz="2400" dirty="0" err="1"/>
              <a:t>Coast</a:t>
            </a:r>
            <a:r>
              <a:rPr lang="fi-FI" sz="2400" dirty="0"/>
              <a:t> to Asia.</a:t>
            </a:r>
            <a:endParaRPr lang="en-US" sz="1400" dirty="0"/>
          </a:p>
        </p:txBody>
      </p:sp>
      <p:pic>
        <p:nvPicPr>
          <p:cNvPr id="5" name="G 107">
            <a:extLst>
              <a:ext uri="{FF2B5EF4-FFF2-40B4-BE49-F238E27FC236}">
                <a16:creationId xmlns:a16="http://schemas.microsoft.com/office/drawing/2014/main" id="{71C81DA5-6467-125B-E545-C481D9C0B51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"/>
          <a:stretch>
            <a:fillRect/>
          </a:stretch>
        </p:blipFill>
        <p:spPr>
          <a:xfrm>
            <a:off x="711200" y="1844087"/>
            <a:ext cx="10331938" cy="461667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075945-31F8-3B9E-4F20-553218A6A3E0}"/>
              </a:ext>
            </a:extLst>
          </p:cNvPr>
          <p:cNvSpPr txBox="1"/>
          <p:nvPr/>
        </p:nvSpPr>
        <p:spPr>
          <a:xfrm>
            <a:off x="839449" y="6519446"/>
            <a:ext cx="13664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-30" baseline="0" dirty="0">
                <a:solidFill>
                  <a:schemeClr val="accent1"/>
                </a:solidFill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198407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69EA-7DA0-4F50-8170-E3FA9628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5929"/>
            <a:ext cx="10801350" cy="843280"/>
          </a:xfrm>
        </p:spPr>
        <p:txBody>
          <a:bodyPr/>
          <a:lstStyle/>
          <a:p>
            <a:r>
              <a:rPr lang="fi-FI"/>
              <a:t>Global LNG plants</a:t>
            </a:r>
            <a:br>
              <a:rPr lang="fi-FI"/>
            </a:br>
            <a:r>
              <a:rPr lang="fi-FI" sz="1400" b="0" i="1"/>
              <a:t>(Source IGU, Rystad Energy)</a:t>
            </a:r>
            <a:endParaRPr lang="en-US" sz="1400" b="0" i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1A6DA-DFB9-4F6A-B8D8-D967E756A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498"/>
          <a:stretch/>
        </p:blipFill>
        <p:spPr>
          <a:xfrm rot="5400000">
            <a:off x="3244766" y="-981790"/>
            <a:ext cx="5316383" cy="9895841"/>
          </a:xfrm>
        </p:spPr>
      </p:pic>
    </p:spTree>
    <p:extLst>
      <p:ext uri="{BB962C8B-B14F-4D97-AF65-F5344CB8AC3E}">
        <p14:creationId xmlns:p14="http://schemas.microsoft.com/office/powerpoint/2010/main" val="292153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61B8-138A-DD55-BF0F-B53A49B6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European </a:t>
            </a:r>
            <a:r>
              <a:rPr lang="fi-FI" sz="2800" dirty="0" err="1"/>
              <a:t>gas</a:t>
            </a:r>
            <a:r>
              <a:rPr lang="fi-FI" sz="2800" dirty="0"/>
              <a:t> </a:t>
            </a:r>
            <a:r>
              <a:rPr lang="fi-FI" sz="2800" dirty="0" err="1"/>
              <a:t>inventories</a:t>
            </a:r>
            <a:r>
              <a:rPr lang="fi-FI" sz="2800" dirty="0"/>
              <a:t> </a:t>
            </a:r>
            <a:r>
              <a:rPr lang="fi-FI" sz="2800" dirty="0" err="1"/>
              <a:t>are</a:t>
            </a:r>
            <a:r>
              <a:rPr lang="fi-FI" sz="2800" dirty="0"/>
              <a:t> </a:t>
            </a:r>
            <a:r>
              <a:rPr lang="fi-FI" sz="2800" dirty="0" err="1"/>
              <a:t>almost</a:t>
            </a:r>
            <a:r>
              <a:rPr lang="fi-FI" sz="2800" dirty="0"/>
              <a:t> at </a:t>
            </a:r>
            <a:r>
              <a:rPr lang="fi-FI" sz="2800" u="sng" dirty="0" err="1"/>
              <a:t>record</a:t>
            </a:r>
            <a:r>
              <a:rPr lang="fi-FI" sz="2800" u="sng" dirty="0"/>
              <a:t> </a:t>
            </a:r>
            <a:r>
              <a:rPr lang="fi-FI" sz="2800" u="sng" dirty="0" err="1"/>
              <a:t>high</a:t>
            </a:r>
            <a:r>
              <a:rPr lang="fi-FI" sz="2800" dirty="0"/>
              <a:t> </a:t>
            </a:r>
            <a:r>
              <a:rPr lang="fi-FI" sz="2800" dirty="0" err="1"/>
              <a:t>levels</a:t>
            </a:r>
            <a:r>
              <a:rPr lang="fi-FI" sz="2800" dirty="0"/>
              <a:t> </a:t>
            </a:r>
            <a:r>
              <a:rPr lang="fi-FI" sz="2800" dirty="0" err="1"/>
              <a:t>across</a:t>
            </a:r>
            <a:r>
              <a:rPr lang="fi-FI" sz="2800" dirty="0"/>
              <a:t> Europe.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filling</a:t>
            </a:r>
            <a:r>
              <a:rPr lang="fi-FI" sz="2800" dirty="0"/>
              <a:t> </a:t>
            </a:r>
            <a:r>
              <a:rPr lang="fi-FI" sz="2800" dirty="0" err="1"/>
              <a:t>rate</a:t>
            </a:r>
            <a:r>
              <a:rPr lang="fi-FI" sz="2800" dirty="0"/>
              <a:t> is </a:t>
            </a:r>
            <a:r>
              <a:rPr lang="fi-FI" sz="2800" dirty="0" err="1"/>
              <a:t>almost</a:t>
            </a:r>
            <a:r>
              <a:rPr lang="fi-FI" sz="2800" dirty="0"/>
              <a:t> </a:t>
            </a:r>
            <a:r>
              <a:rPr lang="fi-FI" sz="2800" dirty="0" err="1"/>
              <a:t>two</a:t>
            </a:r>
            <a:r>
              <a:rPr lang="fi-FI" sz="2800" dirty="0"/>
              <a:t> </a:t>
            </a:r>
            <a:r>
              <a:rPr lang="fi-FI" sz="2800" dirty="0" err="1"/>
              <a:t>months</a:t>
            </a:r>
            <a:r>
              <a:rPr lang="fi-FI" sz="2800" dirty="0"/>
              <a:t> in </a:t>
            </a:r>
            <a:r>
              <a:rPr lang="fi-FI" sz="2800" dirty="0" err="1"/>
              <a:t>advance</a:t>
            </a:r>
            <a:r>
              <a:rPr lang="fi-FI" sz="2800" dirty="0"/>
              <a:t> </a:t>
            </a:r>
            <a:r>
              <a:rPr lang="fi-FI" sz="2800" dirty="0" err="1"/>
              <a:t>compared</a:t>
            </a:r>
            <a:r>
              <a:rPr lang="fi-FI" sz="2800" dirty="0"/>
              <a:t> to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normal</a:t>
            </a:r>
            <a:r>
              <a:rPr lang="fi-FI" sz="2800" dirty="0"/>
              <a:t> </a:t>
            </a:r>
            <a:r>
              <a:rPr lang="fi-FI" sz="2800" dirty="0" err="1"/>
              <a:t>years</a:t>
            </a:r>
            <a:r>
              <a:rPr lang="fi-FI" sz="2800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BAA7-1FF2-5023-BEB4-18BC326F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EE55A-623B-4472-BAEF-0B4ABC0919C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DCE60C79-780A-57DA-9F16-CC8CF1CD4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6" b="7821"/>
          <a:stretch/>
        </p:blipFill>
        <p:spPr>
          <a:xfrm>
            <a:off x="695325" y="1957738"/>
            <a:ext cx="10801349" cy="46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9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49E3-E5CD-AC0C-DC8D-3BB5D6D4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European NG storages are at very high levels.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EAF5-D3A0-0C58-74D2-FECF672F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B4C1-3D22-4AA6-9850-F460DC7D1B14}" type="datetime1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8D24-E7CF-8A23-5FC1-9F5714B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26F2-E0D3-CD93-3E01-E6619895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E55A-623B-4472-BAEF-0B4ABC0919C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0B3D9E7-49C1-CBD3-D885-1E4CED6AD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780442"/>
              </p:ext>
            </p:extLst>
          </p:nvPr>
        </p:nvGraphicFramePr>
        <p:xfrm>
          <a:off x="695325" y="1557607"/>
          <a:ext cx="10801350" cy="461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30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9E1181-1F9D-461F-8DE0-B8A2501E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9275"/>
            <a:ext cx="11089305" cy="1141413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rgbClr val="92D050"/>
                </a:solidFill>
              </a:rPr>
              <a:t>Summer-</a:t>
            </a:r>
            <a:r>
              <a:rPr lang="fi-FI" sz="2400" dirty="0" err="1">
                <a:solidFill>
                  <a:srgbClr val="92D050"/>
                </a:solidFill>
              </a:rPr>
              <a:t>winter</a:t>
            </a:r>
            <a:r>
              <a:rPr lang="fi-FI" sz="2400" dirty="0">
                <a:solidFill>
                  <a:srgbClr val="92D050"/>
                </a:solidFill>
              </a:rPr>
              <a:t> </a:t>
            </a:r>
            <a:r>
              <a:rPr lang="fi-FI" sz="2400" dirty="0" err="1">
                <a:solidFill>
                  <a:srgbClr val="92D050"/>
                </a:solidFill>
              </a:rPr>
              <a:t>spread</a:t>
            </a:r>
            <a:r>
              <a:rPr lang="fi-FI" sz="2400" dirty="0">
                <a:solidFill>
                  <a:srgbClr val="92D050"/>
                </a:solidFill>
              </a:rPr>
              <a:t> </a:t>
            </a:r>
            <a:r>
              <a:rPr lang="fi-FI" sz="2400" dirty="0"/>
              <a:t>for </a:t>
            </a:r>
            <a:r>
              <a:rPr lang="fi-FI" sz="2400" dirty="0" err="1"/>
              <a:t>next</a:t>
            </a:r>
            <a:r>
              <a:rPr lang="fi-FI" sz="2400" dirty="0"/>
              <a:t> </a:t>
            </a:r>
            <a:r>
              <a:rPr lang="fi-FI" sz="2400" dirty="0" err="1"/>
              <a:t>winter</a:t>
            </a:r>
            <a:r>
              <a:rPr lang="fi-FI" sz="2400" dirty="0"/>
              <a:t>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fi-FI" sz="2400" dirty="0" err="1"/>
              <a:t>opened</a:t>
            </a:r>
            <a:r>
              <a:rPr lang="fi-FI" sz="2400" dirty="0"/>
              <a:t> to 6 EUR/MWh. Back </a:t>
            </a:r>
            <a:r>
              <a:rPr lang="fi-FI" sz="2400" dirty="0" err="1"/>
              <a:t>end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curve</a:t>
            </a:r>
            <a:r>
              <a:rPr lang="fi-FI" sz="2400" dirty="0"/>
              <a:t>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fi-FI" sz="2400" dirty="0" err="1"/>
              <a:t>stabilized</a:t>
            </a:r>
            <a:r>
              <a:rPr lang="fi-FI" sz="2400" dirty="0"/>
              <a:t> </a:t>
            </a:r>
            <a:r>
              <a:rPr lang="fi-FI" sz="2400" dirty="0" err="1"/>
              <a:t>around</a:t>
            </a:r>
            <a:r>
              <a:rPr lang="fi-FI" sz="2400" dirty="0"/>
              <a:t> 35 EUR/MWh </a:t>
            </a:r>
            <a:r>
              <a:rPr lang="fi-FI" sz="2400" dirty="0" err="1"/>
              <a:t>levels</a:t>
            </a:r>
            <a:r>
              <a:rPr lang="fi-FI" sz="2400" dirty="0"/>
              <a:t> for </a:t>
            </a:r>
            <a:r>
              <a:rPr lang="fi-FI" sz="2400" dirty="0" err="1"/>
              <a:t>year</a:t>
            </a:r>
            <a:r>
              <a:rPr lang="fi-FI" sz="2400" dirty="0"/>
              <a:t> 2025 and </a:t>
            </a:r>
            <a:r>
              <a:rPr lang="fi-FI" sz="2400" dirty="0" err="1"/>
              <a:t>below</a:t>
            </a:r>
            <a:r>
              <a:rPr lang="fi-FI" sz="2400" dirty="0"/>
              <a:t> 30 EUR/MWh for </a:t>
            </a:r>
            <a:r>
              <a:rPr lang="fi-FI" sz="2400" dirty="0" err="1"/>
              <a:t>further</a:t>
            </a:r>
            <a:r>
              <a:rPr lang="fi-FI" sz="2400" dirty="0"/>
              <a:t> out.</a:t>
            </a:r>
            <a:br>
              <a:rPr lang="fi-FI" sz="2000" dirty="0"/>
            </a:br>
            <a:br>
              <a:rPr lang="fi-FI" sz="2000" dirty="0"/>
            </a:br>
            <a:br>
              <a:rPr lang="en-FI" sz="2000" dirty="0"/>
            </a:br>
            <a:br>
              <a:rPr lang="en-FI" sz="2000" dirty="0"/>
            </a:br>
            <a:endParaRPr lang="en-FI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F53A-3BA3-441F-8D17-BB412C4C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B2C09-B282-4556-8A14-3F17F896247B}" type="datetime1">
              <a:rPr kumimoji="0" lang="en-US" sz="700" b="0" i="0" u="none" strike="noStrike" kern="1200" cap="all" spc="50" normalizeH="0" baseline="0" noProof="0" smtClean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6/12/2024</a:t>
            </a:fld>
            <a:endParaRPr kumimoji="0" lang="en-US" sz="700" b="0" i="0" u="none" strike="noStrike" kern="1200" cap="all" spc="5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59C68-435A-47E0-8111-8FD8F293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all" spc="5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539F-BBA8-452C-8B27-A39386B3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EE55A-623B-4472-BAEF-0B4ABC0919C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11" descr="A screen shot of a graph&#10;&#10;Description automatically generated">
            <a:extLst>
              <a:ext uri="{FF2B5EF4-FFF2-40B4-BE49-F238E27FC236}">
                <a16:creationId xmlns:a16="http://schemas.microsoft.com/office/drawing/2014/main" id="{5E0FA67B-CE7E-4AC5-B60A-1AD0F3EA1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5" b="8522"/>
          <a:stretch/>
        </p:blipFill>
        <p:spPr>
          <a:xfrm>
            <a:off x="695325" y="2040237"/>
            <a:ext cx="8181829" cy="444910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848F3-0094-DC7A-4E21-40D9437B2D4E}"/>
              </a:ext>
            </a:extLst>
          </p:cNvPr>
          <p:cNvCxnSpPr>
            <a:cxnSpLocks/>
          </p:cNvCxnSpPr>
          <p:nvPr/>
        </p:nvCxnSpPr>
        <p:spPr>
          <a:xfrm>
            <a:off x="547877" y="4476245"/>
            <a:ext cx="15033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32C954-D0D7-B983-73E5-C9DCA54C2E40}"/>
              </a:ext>
            </a:extLst>
          </p:cNvPr>
          <p:cNvCxnSpPr>
            <a:cxnSpLocks/>
          </p:cNvCxnSpPr>
          <p:nvPr/>
        </p:nvCxnSpPr>
        <p:spPr>
          <a:xfrm flipV="1">
            <a:off x="2537294" y="3790175"/>
            <a:ext cx="389266" cy="802259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04728A-D99B-22AC-7654-04341A150247}"/>
              </a:ext>
            </a:extLst>
          </p:cNvPr>
          <p:cNvSpPr txBox="1"/>
          <p:nvPr/>
        </p:nvSpPr>
        <p:spPr>
          <a:xfrm>
            <a:off x="8877154" y="2040237"/>
            <a:ext cx="2907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spc="-30" baseline="0" dirty="0" err="1">
                <a:solidFill>
                  <a:schemeClr val="accent1"/>
                </a:solidFill>
              </a:rPr>
              <a:t>Inčukalns</a:t>
            </a:r>
            <a:r>
              <a:rPr lang="en-US" sz="2200" b="1" spc="-30" baseline="0" dirty="0">
                <a:solidFill>
                  <a:schemeClr val="accent1"/>
                </a:solidFill>
              </a:rPr>
              <a:t> auction results: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30" baseline="0" dirty="0">
                <a:solidFill>
                  <a:schemeClr val="accent1"/>
                </a:solidFill>
              </a:rPr>
              <a:t>2,51 TWh @ 4,53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30" baseline="0" dirty="0">
                <a:solidFill>
                  <a:schemeClr val="accent1"/>
                </a:solidFill>
              </a:rPr>
              <a:t>1,48 TWh @ 5,06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30" dirty="0">
                <a:solidFill>
                  <a:schemeClr val="accent1"/>
                </a:solidFill>
              </a:rPr>
              <a:t>1,88 TWh @ 3,11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spc="-30" baseline="0" dirty="0">
                <a:solidFill>
                  <a:schemeClr val="accent1"/>
                </a:solidFill>
              </a:rPr>
              <a:t>1,29 TWh @ 2,53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spc="-30" dirty="0">
              <a:solidFill>
                <a:schemeClr val="accent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spc="-30" dirty="0">
                <a:solidFill>
                  <a:schemeClr val="accent1"/>
                </a:solidFill>
              </a:rPr>
              <a:t>5,08 TWh @ 0,09</a:t>
            </a:r>
          </a:p>
          <a:p>
            <a:pPr algn="l"/>
            <a:endParaRPr lang="en-US" sz="1600" spc="-30" dirty="0">
              <a:solidFill>
                <a:schemeClr val="accent1"/>
              </a:solidFill>
            </a:endParaRPr>
          </a:p>
          <a:p>
            <a:pPr algn="l"/>
            <a:endParaRPr lang="en-US" sz="1600" spc="-3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CC458-FC6F-81DE-D2EC-0B510B37F15D}"/>
              </a:ext>
            </a:extLst>
          </p:cNvPr>
          <p:cNvSpPr txBox="1"/>
          <p:nvPr/>
        </p:nvSpPr>
        <p:spPr>
          <a:xfrm>
            <a:off x="839449" y="6519446"/>
            <a:ext cx="918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-30" baseline="0" dirty="0">
                <a:solidFill>
                  <a:schemeClr val="accent1"/>
                </a:solidFill>
              </a:rPr>
              <a:t>Source: ICE</a:t>
            </a:r>
          </a:p>
        </p:txBody>
      </p:sp>
    </p:spTree>
    <p:extLst>
      <p:ext uri="{BB962C8B-B14F-4D97-AF65-F5344CB8AC3E}">
        <p14:creationId xmlns:p14="http://schemas.microsoft.com/office/powerpoint/2010/main" val="27479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9E1181-1F9D-461F-8DE0-B8A2501E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19" y="481757"/>
            <a:ext cx="10801350" cy="1141413"/>
          </a:xfrm>
        </p:spPr>
        <p:txBody>
          <a:bodyPr>
            <a:noAutofit/>
          </a:bodyPr>
          <a:lstStyle/>
          <a:p>
            <a:r>
              <a:rPr lang="fi-FI" sz="2800" dirty="0"/>
              <a:t>Gas </a:t>
            </a:r>
            <a:r>
              <a:rPr lang="fi-FI" sz="2800" dirty="0" err="1"/>
              <a:t>prices</a:t>
            </a:r>
            <a:r>
              <a:rPr lang="fi-FI" sz="2800" dirty="0"/>
              <a:t> in Finland and in </a:t>
            </a:r>
            <a:r>
              <a:rPr lang="fi-FI" sz="2800" dirty="0" err="1"/>
              <a:t>Baltics</a:t>
            </a:r>
            <a:br>
              <a:rPr lang="fi-FI" sz="2000" dirty="0"/>
            </a:br>
            <a:br>
              <a:rPr lang="en-FI" sz="2000" dirty="0"/>
            </a:br>
            <a:br>
              <a:rPr lang="en-FI" sz="2000" dirty="0"/>
            </a:br>
            <a:endParaRPr lang="en-FI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2D6B0A-87DF-044B-BEEE-CEAD9203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2" y="944612"/>
            <a:ext cx="10801350" cy="4105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2000" b="1" dirty="0" err="1"/>
              <a:t>Historically</a:t>
            </a:r>
            <a:r>
              <a:rPr lang="fi-FI" sz="2000" b="1" dirty="0"/>
              <a:t> </a:t>
            </a:r>
            <a:r>
              <a:rPr lang="fi-FI" sz="2000" b="1" dirty="0" err="1"/>
              <a:t>moved</a:t>
            </a:r>
            <a:r>
              <a:rPr lang="fi-FI" sz="2000" b="1" dirty="0"/>
              <a:t> </a:t>
            </a:r>
            <a:r>
              <a:rPr lang="fi-FI" sz="2000" b="1" dirty="0" err="1"/>
              <a:t>hand</a:t>
            </a:r>
            <a:r>
              <a:rPr lang="fi-FI" sz="2000" b="1" dirty="0"/>
              <a:t>-in-</a:t>
            </a:r>
            <a:r>
              <a:rPr lang="fi-FI" sz="2000" b="1" dirty="0" err="1"/>
              <a:t>hand</a:t>
            </a:r>
            <a:r>
              <a:rPr lang="fi-FI" sz="2000" b="1" dirty="0"/>
              <a:t> </a:t>
            </a:r>
            <a:r>
              <a:rPr lang="fi-FI" sz="2000" b="1" dirty="0" err="1"/>
              <a:t>with</a:t>
            </a:r>
            <a:r>
              <a:rPr lang="fi-FI" sz="2000" b="1" dirty="0"/>
              <a:t> TTF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b="1" dirty="0" err="1"/>
              <a:t>Since</a:t>
            </a:r>
            <a:r>
              <a:rPr lang="fi-FI" sz="2000" b="1" dirty="0"/>
              <a:t> </a:t>
            </a:r>
            <a:r>
              <a:rPr lang="fi-FI" sz="2000" b="1" dirty="0" err="1"/>
              <a:t>Balticconnector-pipeline</a:t>
            </a:r>
            <a:r>
              <a:rPr lang="fi-FI" sz="2000" b="1" dirty="0"/>
              <a:t> </a:t>
            </a:r>
            <a:r>
              <a:rPr lang="fi-FI" sz="2000" b="1" dirty="0" err="1"/>
              <a:t>destruction</a:t>
            </a:r>
            <a:r>
              <a:rPr lang="fi-FI" sz="2000" b="1" dirty="0"/>
              <a:t> </a:t>
            </a:r>
            <a:r>
              <a:rPr lang="fi-FI" sz="2000" b="1" dirty="0" err="1"/>
              <a:t>the</a:t>
            </a:r>
            <a:r>
              <a:rPr lang="fi-FI" sz="2000" b="1" dirty="0"/>
              <a:t> </a:t>
            </a:r>
            <a:r>
              <a:rPr lang="fi-FI" sz="2000" b="1" dirty="0" err="1"/>
              <a:t>situation</a:t>
            </a:r>
            <a:r>
              <a:rPr lang="fi-FI" sz="2000" b="1" dirty="0"/>
              <a:t> </a:t>
            </a:r>
            <a:r>
              <a:rPr lang="fi-FI" sz="2000" b="1" dirty="0" err="1"/>
              <a:t>has</a:t>
            </a:r>
            <a:r>
              <a:rPr lang="fi-FI" sz="2000" b="1" dirty="0"/>
              <a:t> </a:t>
            </a:r>
            <a:r>
              <a:rPr lang="fi-FI" sz="2000" b="1" dirty="0" err="1"/>
              <a:t>been</a:t>
            </a:r>
            <a:r>
              <a:rPr lang="fi-FI" sz="2000" b="1" dirty="0"/>
              <a:t> </a:t>
            </a:r>
            <a:r>
              <a:rPr lang="fi-FI" sz="2000" b="1" dirty="0" err="1"/>
              <a:t>totally</a:t>
            </a:r>
            <a:r>
              <a:rPr lang="fi-FI" sz="2000" b="1" dirty="0"/>
              <a:t> </a:t>
            </a:r>
            <a:r>
              <a:rPr lang="fi-FI" sz="2000" b="1" dirty="0" err="1"/>
              <a:t>different</a:t>
            </a:r>
            <a:r>
              <a:rPr lang="fi-FI" sz="2000" b="1" dirty="0"/>
              <a:t> and </a:t>
            </a:r>
            <a:r>
              <a:rPr lang="fi-FI" sz="2000" b="1" dirty="0" err="1"/>
              <a:t>the</a:t>
            </a:r>
            <a:r>
              <a:rPr lang="fi-FI" sz="2000" b="1" dirty="0"/>
              <a:t> </a:t>
            </a:r>
            <a:r>
              <a:rPr lang="fi-FI" sz="2000" b="1" dirty="0" err="1"/>
              <a:t>price</a:t>
            </a:r>
            <a:r>
              <a:rPr lang="fi-FI" sz="2000" b="1" dirty="0"/>
              <a:t> </a:t>
            </a:r>
            <a:r>
              <a:rPr lang="fi-FI" sz="2000" b="1" dirty="0" err="1"/>
              <a:t>difference</a:t>
            </a:r>
            <a:r>
              <a:rPr lang="fi-FI" sz="2000" b="1" dirty="0"/>
              <a:t> </a:t>
            </a:r>
            <a:r>
              <a:rPr lang="fi-FI" sz="2000" b="1" dirty="0" err="1"/>
              <a:t>was</a:t>
            </a:r>
            <a:r>
              <a:rPr lang="fi-FI" sz="2000" b="1" dirty="0"/>
              <a:t> at some </a:t>
            </a:r>
            <a:r>
              <a:rPr lang="fi-FI" sz="2000" b="1" dirty="0" err="1"/>
              <a:t>point</a:t>
            </a:r>
            <a:r>
              <a:rPr lang="fi-FI" sz="2000" b="1" dirty="0"/>
              <a:t> </a:t>
            </a:r>
            <a:r>
              <a:rPr lang="fi-FI" sz="2000" b="1" dirty="0" err="1"/>
              <a:t>over</a:t>
            </a:r>
            <a:r>
              <a:rPr lang="fi-FI" sz="2000" b="1" dirty="0"/>
              <a:t> 50 EUR/MWh.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b="1" dirty="0" err="1"/>
              <a:t>Could</a:t>
            </a:r>
            <a:r>
              <a:rPr lang="fi-FI" sz="2000" b="1" dirty="0"/>
              <a:t> </a:t>
            </a:r>
            <a:r>
              <a:rPr lang="fi-FI" sz="2000" b="1" dirty="0" err="1"/>
              <a:t>this</a:t>
            </a:r>
            <a:r>
              <a:rPr lang="fi-FI" sz="2000" b="1" dirty="0"/>
              <a:t> </a:t>
            </a:r>
            <a:r>
              <a:rPr lang="fi-FI" sz="2000" b="1" dirty="0" err="1"/>
              <a:t>happen</a:t>
            </a:r>
            <a:r>
              <a:rPr lang="fi-FI" sz="2000" b="1" dirty="0"/>
              <a:t> </a:t>
            </a:r>
            <a:r>
              <a:rPr lang="fi-FI" sz="2000" b="1" dirty="0" err="1"/>
              <a:t>again</a:t>
            </a:r>
            <a:r>
              <a:rPr lang="fi-FI" sz="2000" b="1" dirty="0"/>
              <a:t>? </a:t>
            </a:r>
            <a:br>
              <a:rPr lang="fi-FI" sz="2000" dirty="0"/>
            </a:b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F53A-3BA3-441F-8D17-BB412C4C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B2C09-B282-4556-8A14-3F17F896247B}" type="datetime1">
              <a:rPr kumimoji="0" lang="en-US" sz="700" b="0" i="0" u="none" strike="noStrike" kern="1200" cap="all" spc="50" normalizeH="0" baseline="0" noProof="0" smtClean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6/11/2024</a:t>
            </a:fld>
            <a:endParaRPr kumimoji="0" lang="en-US" sz="700" b="0" i="0" u="none" strike="noStrike" kern="1200" cap="all" spc="5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59C68-435A-47E0-8111-8FD8F293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all" spc="5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539F-BBA8-452C-8B27-A39386B3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EE55A-623B-4472-BAEF-0B4ABC0919C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6491F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6491F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A003B2-C5F1-C8F8-24E1-072D84696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23836"/>
              </p:ext>
            </p:extLst>
          </p:nvPr>
        </p:nvGraphicFramePr>
        <p:xfrm>
          <a:off x="695319" y="2092271"/>
          <a:ext cx="10801348" cy="457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953A4F-E0ED-28F2-1A67-4C9138B61F05}"/>
              </a:ext>
            </a:extLst>
          </p:cNvPr>
          <p:cNvCxnSpPr>
            <a:cxnSpLocks/>
          </p:cNvCxnSpPr>
          <p:nvPr/>
        </p:nvCxnSpPr>
        <p:spPr>
          <a:xfrm flipV="1">
            <a:off x="6686128" y="2590800"/>
            <a:ext cx="0" cy="3214736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703E51-1568-F9E7-9CAF-E35330277AD4}"/>
              </a:ext>
            </a:extLst>
          </p:cNvPr>
          <p:cNvCxnSpPr>
            <a:cxnSpLocks/>
          </p:cNvCxnSpPr>
          <p:nvPr/>
        </p:nvCxnSpPr>
        <p:spPr>
          <a:xfrm flipV="1">
            <a:off x="10511118" y="2590800"/>
            <a:ext cx="0" cy="3094814"/>
          </a:xfrm>
          <a:prstGeom prst="line">
            <a:avLst/>
          </a:prstGeom>
          <a:ln w="60325">
            <a:solidFill>
              <a:srgbClr val="00B050">
                <a:alpha val="7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3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5899111"/>
  <p:tag name="GCHARTNUMBER" val="107"/>
  <p:tag name="RANGENAME" val="&lt;_bbchartsh_REExRTc2ODE5NDg4NDYxMT&gt;"/>
  <p:tag name="TYPENAME" val="BloombergGChartBMPType"/>
  <p:tag name="FILETIMESTAMP" val="11.6.2024 13.38.38"/>
  <p:tag name="TAGTIMESTAMP" val="11.6.2024 13.38.38"/>
  <p:tag name="CHARTTYPE" val="G"/>
  <p:tag name="WORKBOOKFILENAME" val="https://gasum.sharepoint.com/sites/GRPTrading/Shared Documents/NG Sales - Trading/Templates/Market Update 29524.pptx"/>
  <p:tag name="WORKSHEETNAME" val="https://gasum.sharepoint.com/sites/GRPTrading/Shared Documents/NG Sales - Trading/Templates/Market Update 29524.pptx"/>
</p:tagLst>
</file>

<file path=ppt/theme/theme1.xml><?xml version="1.0" encoding="utf-8"?>
<a:theme xmlns:a="http://schemas.openxmlformats.org/drawingml/2006/main" name="1_Gasum">
  <a:themeElements>
    <a:clrScheme name="Gasum">
      <a:dk1>
        <a:sysClr val="windowText" lastClr="000000"/>
      </a:dk1>
      <a:lt1>
        <a:sysClr val="window" lastClr="FFFFFF"/>
      </a:lt1>
      <a:dk2>
        <a:srgbClr val="969696"/>
      </a:dk2>
      <a:lt2>
        <a:srgbClr val="F0F0F0"/>
      </a:lt2>
      <a:accent1>
        <a:srgbClr val="6491F5"/>
      </a:accent1>
      <a:accent2>
        <a:srgbClr val="E5554F"/>
      </a:accent2>
      <a:accent3>
        <a:srgbClr val="6BA539"/>
      </a:accent3>
      <a:accent4>
        <a:srgbClr val="1D4F91"/>
      </a:accent4>
      <a:accent5>
        <a:srgbClr val="A0DAB3"/>
      </a:accent5>
      <a:accent6>
        <a:srgbClr val="A7C6ED"/>
      </a:accent6>
      <a:hlink>
        <a:srgbClr val="6491F5"/>
      </a:hlink>
      <a:folHlink>
        <a:srgbClr val="6491F5"/>
      </a:folHlink>
    </a:clrScheme>
    <a:fontScheme name="Gasu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pc="-30" baseline="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sum_nopics.potx" id="{E769DC06-F778-463B-A0AF-558973BE794B}" vid="{13EFE376-E6ED-491F-A695-A45AFCA75D3C}"/>
    </a:ext>
  </a:extLst>
</a:theme>
</file>

<file path=ppt/theme/theme2.xml><?xml version="1.0" encoding="utf-8"?>
<a:theme xmlns:a="http://schemas.openxmlformats.org/drawingml/2006/main" name="gasum">
  <a:themeElements>
    <a:clrScheme name="Gasum">
      <a:dk1>
        <a:sysClr val="windowText" lastClr="000000"/>
      </a:dk1>
      <a:lt1>
        <a:sysClr val="window" lastClr="FFFFFF"/>
      </a:lt1>
      <a:dk2>
        <a:srgbClr val="969696"/>
      </a:dk2>
      <a:lt2>
        <a:srgbClr val="F0F0F0"/>
      </a:lt2>
      <a:accent1>
        <a:srgbClr val="6491F5"/>
      </a:accent1>
      <a:accent2>
        <a:srgbClr val="E5554F"/>
      </a:accent2>
      <a:accent3>
        <a:srgbClr val="6BA539"/>
      </a:accent3>
      <a:accent4>
        <a:srgbClr val="1D4F91"/>
      </a:accent4>
      <a:accent5>
        <a:srgbClr val="A0DAB3"/>
      </a:accent5>
      <a:accent6>
        <a:srgbClr val="A7C6ED"/>
      </a:accent6>
      <a:hlink>
        <a:srgbClr val="6491F5"/>
      </a:hlink>
      <a:folHlink>
        <a:srgbClr val="6491F5"/>
      </a:folHlink>
    </a:clrScheme>
    <a:fontScheme name="Gasu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pc="-30" baseline="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sum" id="{75D1B974-21A9-446B-9F73-A988A0EF4385}" vid="{938969CE-4F05-407B-9BFD-6E2326ACB849}"/>
    </a:ext>
  </a:extLst>
</a:theme>
</file>

<file path=ppt/theme/theme3.xml><?xml version="1.0" encoding="utf-8"?>
<a:theme xmlns:a="http://schemas.openxmlformats.org/drawingml/2006/main" name="2_Gasum">
  <a:themeElements>
    <a:clrScheme name="Gasum">
      <a:dk1>
        <a:sysClr val="windowText" lastClr="000000"/>
      </a:dk1>
      <a:lt1>
        <a:sysClr val="window" lastClr="FFFFFF"/>
      </a:lt1>
      <a:dk2>
        <a:srgbClr val="969696"/>
      </a:dk2>
      <a:lt2>
        <a:srgbClr val="F0F0F0"/>
      </a:lt2>
      <a:accent1>
        <a:srgbClr val="6491F5"/>
      </a:accent1>
      <a:accent2>
        <a:srgbClr val="E5554F"/>
      </a:accent2>
      <a:accent3>
        <a:srgbClr val="6BA539"/>
      </a:accent3>
      <a:accent4>
        <a:srgbClr val="1D4F91"/>
      </a:accent4>
      <a:accent5>
        <a:srgbClr val="A0DAB3"/>
      </a:accent5>
      <a:accent6>
        <a:srgbClr val="A7C6ED"/>
      </a:accent6>
      <a:hlink>
        <a:srgbClr val="6491F5"/>
      </a:hlink>
      <a:folHlink>
        <a:srgbClr val="6491F5"/>
      </a:folHlink>
    </a:clrScheme>
    <a:fontScheme name="Gasu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pc="-30" baseline="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sum_sample.potx" id="{8B935914-6EFC-471A-85A7-254D591449A1}" vid="{EB64D5AD-115A-4811-9336-DCFF0E2EA97E}"/>
    </a:ext>
  </a:extLst>
</a:theme>
</file>

<file path=ppt/theme/themeOverride1.xml><?xml version="1.0" encoding="utf-8"?>
<a:themeOverride xmlns:a="http://schemas.openxmlformats.org/drawingml/2006/main">
  <a:clrScheme name="Gasum">
    <a:dk1>
      <a:sysClr val="windowText" lastClr="000000"/>
    </a:dk1>
    <a:lt1>
      <a:sysClr val="window" lastClr="FFFFFF"/>
    </a:lt1>
    <a:dk2>
      <a:srgbClr val="969696"/>
    </a:dk2>
    <a:lt2>
      <a:srgbClr val="F0F0F0"/>
    </a:lt2>
    <a:accent1>
      <a:srgbClr val="6491F5"/>
    </a:accent1>
    <a:accent2>
      <a:srgbClr val="E5554F"/>
    </a:accent2>
    <a:accent3>
      <a:srgbClr val="6BA539"/>
    </a:accent3>
    <a:accent4>
      <a:srgbClr val="1D4F91"/>
    </a:accent4>
    <a:accent5>
      <a:srgbClr val="A0DAB3"/>
    </a:accent5>
    <a:accent6>
      <a:srgbClr val="A7C6ED"/>
    </a:accent6>
    <a:hlink>
      <a:srgbClr val="6491F5"/>
    </a:hlink>
    <a:folHlink>
      <a:srgbClr val="6491F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7DB5CAE381FE4EB3F2C744BF1CE3CA" ma:contentTypeVersion="21" ma:contentTypeDescription="Opprett et nytt dokument." ma:contentTypeScope="" ma:versionID="6d670a23c485209d3baaf90cc6adf475">
  <xsd:schema xmlns:xsd="http://www.w3.org/2001/XMLSchema" xmlns:xs="http://www.w3.org/2001/XMLSchema" xmlns:p="http://schemas.microsoft.com/office/2006/metadata/properties" xmlns:ns2="3789b4e6-85d6-45ae-bdc3-e9d01246750e" xmlns:ns3="af6e6f5c-2a63-49d6-bf76-8f8ed4e72864" targetNamespace="http://schemas.microsoft.com/office/2006/metadata/properties" ma:root="true" ma:fieldsID="ac94bc1a530636bce586beca34044527" ns2:_="" ns3:_="">
    <xsd:import namespace="3789b4e6-85d6-45ae-bdc3-e9d01246750e"/>
    <xsd:import namespace="af6e6f5c-2a63-49d6-bf76-8f8ed4e7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Own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b4e6-85d6-45ae-bdc3-e9d012467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Owner" ma:index="20" nillable="true" ma:displayName="Owner" ma:description="The person who established the doc" ma:format="Dropdown" ma:internalName="Owner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68bc7ffa-3213-4f12-8306-c357232c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e6f5c-2a63-49d6-bf76-8f8ed4e7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b4ad60e-9041-47f1-8ae4-7e5136e2c06b}" ma:internalName="TaxCatchAll" ma:showField="CatchAllData" ma:web="af6e6f5c-2a63-49d6-bf76-8f8ed4e7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6e6f5c-2a63-49d6-bf76-8f8ed4e72864" xsi:nil="true"/>
    <lcf76f155ced4ddcb4097134ff3c332f xmlns="3789b4e6-85d6-45ae-bdc3-e9d01246750e">
      <Terms xmlns="http://schemas.microsoft.com/office/infopath/2007/PartnerControls"/>
    </lcf76f155ced4ddcb4097134ff3c332f>
    <Owner xmlns="3789b4e6-85d6-45ae-bdc3-e9d01246750e" xsi:nil="true"/>
  </documentManagement>
</p:properties>
</file>

<file path=customXml/itemProps1.xml><?xml version="1.0" encoding="utf-8"?>
<ds:datastoreItem xmlns:ds="http://schemas.openxmlformats.org/officeDocument/2006/customXml" ds:itemID="{A23E236C-3437-4A3B-AE44-BAFDA66D1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797D0F-69D6-45E6-938B-E0A524919AE3}"/>
</file>

<file path=customXml/itemProps3.xml><?xml version="1.0" encoding="utf-8"?>
<ds:datastoreItem xmlns:ds="http://schemas.openxmlformats.org/officeDocument/2006/customXml" ds:itemID="{49520416-C565-4DCD-81FE-0B0FD273C567}">
  <ds:schemaRefs>
    <ds:schemaRef ds:uri="http://schemas.microsoft.com/office/2006/metadata/properties"/>
    <ds:schemaRef ds:uri="http://schemas.microsoft.com/office/infopath/2007/PartnerControls"/>
    <ds:schemaRef ds:uri="783ff71b-d11d-4038-b1f8-50f4bec60b9f"/>
    <ds:schemaRef ds:uri="320d557c-5fc9-43a5-a00d-af2a55e5e2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18026</TotalTime>
  <Words>564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Verdana</vt:lpstr>
      <vt:lpstr>Wingdings</vt:lpstr>
      <vt:lpstr>1_Gasum</vt:lpstr>
      <vt:lpstr>gasum</vt:lpstr>
      <vt:lpstr>2_Gasum</vt:lpstr>
      <vt:lpstr>Gas market update Finland &amp; Baltics </vt:lpstr>
      <vt:lpstr>SUMMARY – Gas Market update Finland &amp; Baltics</vt:lpstr>
      <vt:lpstr>Gas prices in Europe </vt:lpstr>
      <vt:lpstr>LNG Tanker Time Charter rates USD/day, in both East and West of Suez canal.   Cheaper to transport LNG from US Gulf Coast to Asia.</vt:lpstr>
      <vt:lpstr>Global LNG plants (Source IGU, Rystad Energy)</vt:lpstr>
      <vt:lpstr>European gas inventories are almost at record high levels across Europe. The filling rate is almost two months in advance compared to the normal years. </vt:lpstr>
      <vt:lpstr>European NG storages are at very high levels.</vt:lpstr>
      <vt:lpstr>Summer-winter spread for next winter has opened to 6 EUR/MWh. Back end of the curve has stabilized around 35 EUR/MWh levels for year 2025 and below 30 EUR/MWh for further out.    </vt:lpstr>
      <vt:lpstr>Gas prices in Finland and in Baltics   </vt:lpstr>
      <vt:lpstr>Pipeline gas routes to Finland and Baltics   FSRU Inkoo, Hamina, Klaipeda, GIPL  </vt:lpstr>
      <vt:lpstr>SUMMARY – Gas Market update Finland &amp; Baltics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Trading Market update</dc:title>
  <dc:creator>Liimatta Jouni</dc:creator>
  <cp:lastModifiedBy>Liimatta Jouni</cp:lastModifiedBy>
  <cp:revision>21</cp:revision>
  <dcterms:created xsi:type="dcterms:W3CDTF">2023-10-26T12:29:37Z</dcterms:created>
  <dcterms:modified xsi:type="dcterms:W3CDTF">2024-06-12T06:03:01Z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0x010100742A75610ABFC94E9F8169CF9C04EC79</vt:lpwstr>
  </property>
  <property fmtid="{D5CDD505-2E9C-101B-9397-08002B2CF9AE}" pid="3" name="MediaServiceImageTags">
    <vt:lpwstr/>
  </property>
</Properties>
</file>