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1348" r:id="rId5"/>
    <p:sldId id="1355" r:id="rId6"/>
    <p:sldId id="1356" r:id="rId7"/>
    <p:sldId id="1357" r:id="rId8"/>
    <p:sldId id="1358" r:id="rId9"/>
    <p:sldId id="1360" r:id="rId10"/>
    <p:sldId id="135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BF663A-4B77-EE7E-FD6C-11445697F135}" name="Fiskådal Henrik" initials="FH" userId="S::henrik.fiskadal@alpiq.com::ed071f6f-87d5-4692-a9dd-af7b53a3152e" providerId="AD"/>
  <p188:author id="{A9ABAFB0-63DA-170E-2049-CD2792901AEB}" name="Simkunas Aivaras" initials="AS" userId="S::aivaras.simkunas@alpiq.com::4e8031c3-9a64-4b8e-94a3-643db63eef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0"/>
    <a:srgbClr val="D4D0CA"/>
    <a:srgbClr val="0F1B3B"/>
    <a:srgbClr val="414757"/>
    <a:srgbClr val="FA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95490-F3BE-411C-BF2D-D366DC23A9EB}" v="58" dt="2024-06-13T06:48:25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10" y="96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kådal Henrik" userId="ed071f6f-87d5-4692-a9dd-af7b53a3152e" providerId="ADAL" clId="{B5E95490-F3BE-411C-BF2D-D366DC23A9EB}"/>
    <pc:docChg chg="undo custSel addSld delSld modSld sldOrd">
      <pc:chgData name="Fiskådal Henrik" userId="ed071f6f-87d5-4692-a9dd-af7b53a3152e" providerId="ADAL" clId="{B5E95490-F3BE-411C-BF2D-D366DC23A9EB}" dt="2024-06-13T06:48:07.321" v="812" actId="20577"/>
      <pc:docMkLst>
        <pc:docMk/>
      </pc:docMkLst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097009288" sldId="268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962629058" sldId="288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4067931499" sldId="290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949706071" sldId="297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105478012" sldId="300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43328724" sldId="302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4249678433" sldId="309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703368895" sldId="320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37276099" sldId="334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4248672574" sldId="1329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383379277" sldId="1331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905412938" sldId="1332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164988848" sldId="1333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255179680" sldId="1334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877770170" sldId="1335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282650481" sldId="1336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299158062" sldId="1338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877804248" sldId="1340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535280791" sldId="1341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066427355" sldId="1343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765149967" sldId="1344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219862183" sldId="1345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233682281" sldId="1346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3810500717" sldId="1347"/>
        </pc:sldMkLst>
      </pc:sldChg>
      <pc:sldChg chg="addSp delSp modSp mod setBg">
        <pc:chgData name="Fiskådal Henrik" userId="ed071f6f-87d5-4692-a9dd-af7b53a3152e" providerId="ADAL" clId="{B5E95490-F3BE-411C-BF2D-D366DC23A9EB}" dt="2024-06-07T08:51:03.560" v="232" actId="207"/>
        <pc:sldMkLst>
          <pc:docMk/>
          <pc:sldMk cId="2469947212" sldId="1348"/>
        </pc:sldMkLst>
        <pc:spChg chg="add">
          <ac:chgData name="Fiskådal Henrik" userId="ed071f6f-87d5-4692-a9dd-af7b53a3152e" providerId="ADAL" clId="{B5E95490-F3BE-411C-BF2D-D366DC23A9EB}" dt="2024-06-07T08:48:04.365" v="144"/>
          <ac:spMkLst>
            <pc:docMk/>
            <pc:sldMk cId="2469947212" sldId="1348"/>
            <ac:spMk id="2" creationId="{9617FAF5-368C-E49A-C933-3CD5F6BB93D7}"/>
          </ac:spMkLst>
        </pc:spChg>
        <pc:spChg chg="mod">
          <ac:chgData name="Fiskådal Henrik" userId="ed071f6f-87d5-4692-a9dd-af7b53a3152e" providerId="ADAL" clId="{B5E95490-F3BE-411C-BF2D-D366DC23A9EB}" dt="2024-06-07T08:51:03.560" v="232" actId="207"/>
          <ac:spMkLst>
            <pc:docMk/>
            <pc:sldMk cId="2469947212" sldId="1348"/>
            <ac:spMk id="3" creationId="{4BF65E0A-7DA9-248A-24E2-3DC52245E972}"/>
          </ac:spMkLst>
        </pc:spChg>
        <pc:spChg chg="add del mod">
          <ac:chgData name="Fiskådal Henrik" userId="ed071f6f-87d5-4692-a9dd-af7b53a3152e" providerId="ADAL" clId="{B5E95490-F3BE-411C-BF2D-D366DC23A9EB}" dt="2024-06-07T08:48:45.228" v="162" actId="478"/>
          <ac:spMkLst>
            <pc:docMk/>
            <pc:sldMk cId="2469947212" sldId="1348"/>
            <ac:spMk id="4" creationId="{E049CF8D-7D58-74D4-57ED-9C6D49E74974}"/>
          </ac:spMkLst>
        </pc:spChg>
        <pc:spChg chg="mod">
          <ac:chgData name="Fiskådal Henrik" userId="ed071f6f-87d5-4692-a9dd-af7b53a3152e" providerId="ADAL" clId="{B5E95490-F3BE-411C-BF2D-D366DC23A9EB}" dt="2024-06-07T08:51:03.560" v="232" actId="207"/>
          <ac:spMkLst>
            <pc:docMk/>
            <pc:sldMk cId="2469947212" sldId="1348"/>
            <ac:spMk id="6" creationId="{4ADAF42B-E43E-3AA9-5013-120D8CDC43BB}"/>
          </ac:spMkLst>
        </pc:spChg>
        <pc:spChg chg="add del">
          <ac:chgData name="Fiskådal Henrik" userId="ed071f6f-87d5-4692-a9dd-af7b53a3152e" providerId="ADAL" clId="{B5E95490-F3BE-411C-BF2D-D366DC23A9EB}" dt="2024-06-07T08:48:28.479" v="151" actId="26606"/>
          <ac:spMkLst>
            <pc:docMk/>
            <pc:sldMk cId="2469947212" sldId="1348"/>
            <ac:spMk id="12" creationId="{04812C46-200A-4DEB-A05E-3ED6C68C2387}"/>
          </ac:spMkLst>
        </pc:spChg>
        <pc:spChg chg="add del">
          <ac:chgData name="Fiskådal Henrik" userId="ed071f6f-87d5-4692-a9dd-af7b53a3152e" providerId="ADAL" clId="{B5E95490-F3BE-411C-BF2D-D366DC23A9EB}" dt="2024-06-07T08:48:28.479" v="151" actId="26606"/>
          <ac:spMkLst>
            <pc:docMk/>
            <pc:sldMk cId="2469947212" sldId="1348"/>
            <ac:spMk id="14" creationId="{D1EA859B-E555-4109-94F3-6700E046E008}"/>
          </ac:spMkLst>
        </pc:spChg>
        <pc:spChg chg="add mod">
          <ac:chgData name="Fiskådal Henrik" userId="ed071f6f-87d5-4692-a9dd-af7b53a3152e" providerId="ADAL" clId="{B5E95490-F3BE-411C-BF2D-D366DC23A9EB}" dt="2024-06-07T08:49:36.220" v="187"/>
          <ac:spMkLst>
            <pc:docMk/>
            <pc:sldMk cId="2469947212" sldId="1348"/>
            <ac:spMk id="15" creationId="{5DAF83C3-5F94-C192-9B65-1300E3E890F2}"/>
          </ac:spMkLst>
        </pc:spChg>
        <pc:spChg chg="add mod">
          <ac:chgData name="Fiskådal Henrik" userId="ed071f6f-87d5-4692-a9dd-af7b53a3152e" providerId="ADAL" clId="{B5E95490-F3BE-411C-BF2D-D366DC23A9EB}" dt="2024-06-07T08:49:41.064" v="188"/>
          <ac:spMkLst>
            <pc:docMk/>
            <pc:sldMk cId="2469947212" sldId="1348"/>
            <ac:spMk id="18" creationId="{61BAD981-F23D-A6F1-8807-BFB65BFA777A}"/>
          </ac:spMkLst>
        </pc:spChg>
        <pc:spChg chg="add del">
          <ac:chgData name="Fiskådal Henrik" userId="ed071f6f-87d5-4692-a9dd-af7b53a3152e" providerId="ADAL" clId="{B5E95490-F3BE-411C-BF2D-D366DC23A9EB}" dt="2024-06-07T08:48:35.719" v="159" actId="26606"/>
          <ac:spMkLst>
            <pc:docMk/>
            <pc:sldMk cId="2469947212" sldId="1348"/>
            <ac:spMk id="19" creationId="{04812C46-200A-4DEB-A05E-3ED6C68C2387}"/>
          </ac:spMkLst>
        </pc:spChg>
        <pc:spChg chg="add del">
          <ac:chgData name="Fiskådal Henrik" userId="ed071f6f-87d5-4692-a9dd-af7b53a3152e" providerId="ADAL" clId="{B5E95490-F3BE-411C-BF2D-D366DC23A9EB}" dt="2024-06-07T08:48:35.719" v="159" actId="26606"/>
          <ac:spMkLst>
            <pc:docMk/>
            <pc:sldMk cId="2469947212" sldId="1348"/>
            <ac:spMk id="21" creationId="{D1EA859B-E555-4109-94F3-6700E046E008}"/>
          </ac:spMkLst>
        </pc:spChg>
        <pc:picChg chg="add del">
          <ac:chgData name="Fiskådal Henrik" userId="ed071f6f-87d5-4692-a9dd-af7b53a3152e" providerId="ADAL" clId="{B5E95490-F3BE-411C-BF2D-D366DC23A9EB}" dt="2024-06-07T08:48:21.078" v="149" actId="22"/>
          <ac:picMkLst>
            <pc:docMk/>
            <pc:sldMk cId="2469947212" sldId="1348"/>
            <ac:picMk id="7" creationId="{DA26EB2B-EE05-4B46-412B-31E82F936BCF}"/>
          </ac:picMkLst>
        </pc:picChg>
        <pc:picChg chg="add del">
          <ac:chgData name="Fiskådal Henrik" userId="ed071f6f-87d5-4692-a9dd-af7b53a3152e" providerId="ADAL" clId="{B5E95490-F3BE-411C-BF2D-D366DC23A9EB}" dt="2024-06-07T08:48:28.479" v="151" actId="26606"/>
          <ac:picMkLst>
            <pc:docMk/>
            <pc:sldMk cId="2469947212" sldId="1348"/>
            <ac:picMk id="9" creationId="{DA26EB2B-EE05-4B46-412B-31E82F936BCF}"/>
          </ac:picMkLst>
        </pc:picChg>
        <pc:picChg chg="add del">
          <ac:chgData name="Fiskådal Henrik" userId="ed071f6f-87d5-4692-a9dd-af7b53a3152e" providerId="ADAL" clId="{B5E95490-F3BE-411C-BF2D-D366DC23A9EB}" dt="2024-06-07T08:48:44.530" v="161" actId="22"/>
          <ac:picMkLst>
            <pc:docMk/>
            <pc:sldMk cId="2469947212" sldId="1348"/>
            <ac:picMk id="10" creationId="{5FCE803D-3BA7-5EA7-4356-492AE7F86FD2}"/>
          </ac:picMkLst>
        </pc:picChg>
        <pc:picChg chg="add del mod ord">
          <ac:chgData name="Fiskådal Henrik" userId="ed071f6f-87d5-4692-a9dd-af7b53a3152e" providerId="ADAL" clId="{B5E95490-F3BE-411C-BF2D-D366DC23A9EB}" dt="2024-06-07T08:50:49.139" v="230" actId="1076"/>
          <ac:picMkLst>
            <pc:docMk/>
            <pc:sldMk cId="2469947212" sldId="1348"/>
            <ac:picMk id="13" creationId="{8C78A2AB-C0C2-ED13-B13E-32F154027620}"/>
          </ac:picMkLst>
        </pc:picChg>
        <pc:picChg chg="add del">
          <ac:chgData name="Fiskådal Henrik" userId="ed071f6f-87d5-4692-a9dd-af7b53a3152e" providerId="ADAL" clId="{B5E95490-F3BE-411C-BF2D-D366DC23A9EB}" dt="2024-06-07T08:48:30.362" v="153" actId="26606"/>
          <ac:picMkLst>
            <pc:docMk/>
            <pc:sldMk cId="2469947212" sldId="1348"/>
            <ac:picMk id="16" creationId="{DA26EB2B-EE05-4B46-412B-31E82F936BCF}"/>
          </ac:picMkLst>
        </pc:picChg>
        <pc:picChg chg="add del mod">
          <ac:chgData name="Fiskådal Henrik" userId="ed071f6f-87d5-4692-a9dd-af7b53a3152e" providerId="ADAL" clId="{B5E95490-F3BE-411C-BF2D-D366DC23A9EB}" dt="2024-06-07T08:48:35.719" v="159" actId="26606"/>
          <ac:picMkLst>
            <pc:docMk/>
            <pc:sldMk cId="2469947212" sldId="1348"/>
            <ac:picMk id="20" creationId="{DA26EB2B-EE05-4B46-412B-31E82F936BCF}"/>
          </ac:picMkLst>
        </pc:picChg>
        <pc:picChg chg="add mod">
          <ac:chgData name="Fiskådal Henrik" userId="ed071f6f-87d5-4692-a9dd-af7b53a3152e" providerId="ADAL" clId="{B5E95490-F3BE-411C-BF2D-D366DC23A9EB}" dt="2024-06-07T08:49:59.570" v="195" actId="1076"/>
          <ac:picMkLst>
            <pc:docMk/>
            <pc:sldMk cId="2469947212" sldId="1348"/>
            <ac:picMk id="23" creationId="{A6845223-857D-E419-EB19-0BB1B7BFFA8A}"/>
          </ac:picMkLst>
        </pc:picChg>
        <pc:cxnChg chg="add del">
          <ac:chgData name="Fiskådal Henrik" userId="ed071f6f-87d5-4692-a9dd-af7b53a3152e" providerId="ADAL" clId="{B5E95490-F3BE-411C-BF2D-D366DC23A9EB}" dt="2024-06-07T08:48:30.362" v="153" actId="26606"/>
          <ac:cxnSpMkLst>
            <pc:docMk/>
            <pc:sldMk cId="2469947212" sldId="1348"/>
            <ac:cxnSpMk id="17" creationId="{249EDD1B-F94D-B4E6-ACAA-566B9A26FDE3}"/>
          </ac:cxnSpMkLst>
        </pc:cxnChg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816987300" sldId="1349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1431704508" sldId="1352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382868593" sldId="1353"/>
        </pc:sldMkLst>
      </pc:sldChg>
      <pc:sldChg chg="del">
        <pc:chgData name="Fiskådal Henrik" userId="ed071f6f-87d5-4692-a9dd-af7b53a3152e" providerId="ADAL" clId="{B5E95490-F3BE-411C-BF2D-D366DC23A9EB}" dt="2024-06-07T08:56:37.943" v="491" actId="47"/>
        <pc:sldMkLst>
          <pc:docMk/>
          <pc:sldMk cId="2155330052" sldId="1354"/>
        </pc:sldMkLst>
      </pc:sldChg>
      <pc:sldChg chg="addSp delSp modSp add mod">
        <pc:chgData name="Fiskådal Henrik" userId="ed071f6f-87d5-4692-a9dd-af7b53a3152e" providerId="ADAL" clId="{B5E95490-F3BE-411C-BF2D-D366DC23A9EB}" dt="2024-06-13T06:48:07.321" v="812" actId="20577"/>
        <pc:sldMkLst>
          <pc:docMk/>
          <pc:sldMk cId="234385879" sldId="1355"/>
        </pc:sldMkLst>
        <pc:spChg chg="mod">
          <ac:chgData name="Fiskådal Henrik" userId="ed071f6f-87d5-4692-a9dd-af7b53a3152e" providerId="ADAL" clId="{B5E95490-F3BE-411C-BF2D-D366DC23A9EB}" dt="2024-06-11T12:43:17.613" v="784" actId="120"/>
          <ac:spMkLst>
            <pc:docMk/>
            <pc:sldMk cId="234385879" sldId="1355"/>
            <ac:spMk id="2" creationId="{CA1BE19C-4DCC-13A9-A204-89AA41CFE21C}"/>
          </ac:spMkLst>
        </pc:spChg>
        <pc:spChg chg="del">
          <ac:chgData name="Fiskådal Henrik" userId="ed071f6f-87d5-4692-a9dd-af7b53a3152e" providerId="ADAL" clId="{B5E95490-F3BE-411C-BF2D-D366DC23A9EB}" dt="2024-06-07T08:51:39.196" v="235" actId="478"/>
          <ac:spMkLst>
            <pc:docMk/>
            <pc:sldMk cId="234385879" sldId="1355"/>
            <ac:spMk id="3" creationId="{675F6CD5-7D93-3DC0-AD8F-8ABE283D5AFC}"/>
          </ac:spMkLst>
        </pc:spChg>
        <pc:spChg chg="mod">
          <ac:chgData name="Fiskådal Henrik" userId="ed071f6f-87d5-4692-a9dd-af7b53a3152e" providerId="ADAL" clId="{B5E95490-F3BE-411C-BF2D-D366DC23A9EB}" dt="2024-06-13T06:48:07.321" v="812" actId="20577"/>
          <ac:spMkLst>
            <pc:docMk/>
            <pc:sldMk cId="234385879" sldId="1355"/>
            <ac:spMk id="4" creationId="{86C450FA-1741-D6BC-FA41-173CAB3C2610}"/>
          </ac:spMkLst>
        </pc:spChg>
        <pc:spChg chg="del">
          <ac:chgData name="Fiskådal Henrik" userId="ed071f6f-87d5-4692-a9dd-af7b53a3152e" providerId="ADAL" clId="{B5E95490-F3BE-411C-BF2D-D366DC23A9EB}" dt="2024-06-07T08:51:44.446" v="238" actId="478"/>
          <ac:spMkLst>
            <pc:docMk/>
            <pc:sldMk cId="234385879" sldId="1355"/>
            <ac:spMk id="6" creationId="{89D72024-C5E2-5452-ADA5-647664DB3634}"/>
          </ac:spMkLst>
        </pc:spChg>
        <pc:spChg chg="del">
          <ac:chgData name="Fiskådal Henrik" userId="ed071f6f-87d5-4692-a9dd-af7b53a3152e" providerId="ADAL" clId="{B5E95490-F3BE-411C-BF2D-D366DC23A9EB}" dt="2024-06-07T08:51:30.662" v="234" actId="478"/>
          <ac:spMkLst>
            <pc:docMk/>
            <pc:sldMk cId="234385879" sldId="1355"/>
            <ac:spMk id="8" creationId="{2EF9CA0B-B75D-4FD5-E990-CE0665C5C05F}"/>
          </ac:spMkLst>
        </pc:spChg>
        <pc:spChg chg="add del mod">
          <ac:chgData name="Fiskådal Henrik" userId="ed071f6f-87d5-4692-a9dd-af7b53a3152e" providerId="ADAL" clId="{B5E95490-F3BE-411C-BF2D-D366DC23A9EB}" dt="2024-06-07T08:51:41.167" v="236" actId="478"/>
          <ac:spMkLst>
            <pc:docMk/>
            <pc:sldMk cId="234385879" sldId="1355"/>
            <ac:spMk id="10" creationId="{6518B2B0-1BF9-28B8-5600-01AD377A6971}"/>
          </ac:spMkLst>
        </pc:spChg>
        <pc:spChg chg="add del mod">
          <ac:chgData name="Fiskådal Henrik" userId="ed071f6f-87d5-4692-a9dd-af7b53a3152e" providerId="ADAL" clId="{B5E95490-F3BE-411C-BF2D-D366DC23A9EB}" dt="2024-06-07T08:51:46.479" v="239" actId="478"/>
          <ac:spMkLst>
            <pc:docMk/>
            <pc:sldMk cId="234385879" sldId="1355"/>
            <ac:spMk id="12" creationId="{F717FF3D-22F5-14CD-69DA-11A5A78C58A6}"/>
          </ac:spMkLst>
        </pc:spChg>
        <pc:spChg chg="add del">
          <ac:chgData name="Fiskådal Henrik" userId="ed071f6f-87d5-4692-a9dd-af7b53a3152e" providerId="ADAL" clId="{B5E95490-F3BE-411C-BF2D-D366DC23A9EB}" dt="2024-06-07T08:51:50.901" v="241" actId="21"/>
          <ac:spMkLst>
            <pc:docMk/>
            <pc:sldMk cId="234385879" sldId="1355"/>
            <ac:spMk id="13" creationId="{C4E9B646-AEAF-31D5-1C4A-7C28BF45253F}"/>
          </ac:spMkLst>
        </pc:spChg>
        <pc:spChg chg="add">
          <ac:chgData name="Fiskådal Henrik" userId="ed071f6f-87d5-4692-a9dd-af7b53a3152e" providerId="ADAL" clId="{B5E95490-F3BE-411C-BF2D-D366DC23A9EB}" dt="2024-06-07T08:52:18.724" v="247"/>
          <ac:spMkLst>
            <pc:docMk/>
            <pc:sldMk cId="234385879" sldId="1355"/>
            <ac:spMk id="16" creationId="{7351E083-E033-D722-F06D-92FCA665B3B4}"/>
          </ac:spMkLst>
        </pc:spChg>
        <pc:graphicFrameChg chg="del">
          <ac:chgData name="Fiskådal Henrik" userId="ed071f6f-87d5-4692-a9dd-af7b53a3152e" providerId="ADAL" clId="{B5E95490-F3BE-411C-BF2D-D366DC23A9EB}" dt="2024-06-07T08:51:42.766" v="237" actId="478"/>
          <ac:graphicFrameMkLst>
            <pc:docMk/>
            <pc:sldMk cId="234385879" sldId="1355"/>
            <ac:graphicFrameMk id="7" creationId="{140527E7-D857-E4F5-E2A1-9BE13C420836}"/>
          </ac:graphicFrameMkLst>
        </pc:graphicFrameChg>
        <pc:picChg chg="add del mod">
          <ac:chgData name="Fiskådal Henrik" userId="ed071f6f-87d5-4692-a9dd-af7b53a3152e" providerId="ADAL" clId="{B5E95490-F3BE-411C-BF2D-D366DC23A9EB}" dt="2024-06-11T08:31:32.057" v="741" actId="478"/>
          <ac:picMkLst>
            <pc:docMk/>
            <pc:sldMk cId="234385879" sldId="1355"/>
            <ac:picMk id="15" creationId="{D6FD3C72-2674-2963-1EDD-963C899076A5}"/>
          </ac:picMkLst>
        </pc:picChg>
        <pc:picChg chg="add del mod">
          <ac:chgData name="Fiskådal Henrik" userId="ed071f6f-87d5-4692-a9dd-af7b53a3152e" providerId="ADAL" clId="{B5E95490-F3BE-411C-BF2D-D366DC23A9EB}" dt="2024-06-11T08:31:32.057" v="741" actId="478"/>
          <ac:picMkLst>
            <pc:docMk/>
            <pc:sldMk cId="234385879" sldId="1355"/>
            <ac:picMk id="18" creationId="{643992E4-9915-87BE-1133-8A20B8F2EA83}"/>
          </ac:picMkLst>
        </pc:picChg>
        <pc:picChg chg="add mod">
          <ac:chgData name="Fiskådal Henrik" userId="ed071f6f-87d5-4692-a9dd-af7b53a3152e" providerId="ADAL" clId="{B5E95490-F3BE-411C-BF2D-D366DC23A9EB}" dt="2024-06-11T08:32:21.569" v="757" actId="1076"/>
          <ac:picMkLst>
            <pc:docMk/>
            <pc:sldMk cId="234385879" sldId="1355"/>
            <ac:picMk id="1026" creationId="{52977658-D6F0-F9A5-D1B8-D6387CE4C821}"/>
          </ac:picMkLst>
        </pc:picChg>
        <pc:picChg chg="add mod">
          <ac:chgData name="Fiskådal Henrik" userId="ed071f6f-87d5-4692-a9dd-af7b53a3152e" providerId="ADAL" clId="{B5E95490-F3BE-411C-BF2D-D366DC23A9EB}" dt="2024-06-11T08:32:28.054" v="759" actId="14100"/>
          <ac:picMkLst>
            <pc:docMk/>
            <pc:sldMk cId="234385879" sldId="1355"/>
            <ac:picMk id="1028" creationId="{3FE67BAB-1392-2B18-4F6E-6AF4EA0EF6EA}"/>
          </ac:picMkLst>
        </pc:picChg>
      </pc:sldChg>
      <pc:sldChg chg="addSp delSp modSp add mod">
        <pc:chgData name="Fiskådal Henrik" userId="ed071f6f-87d5-4692-a9dd-af7b53a3152e" providerId="ADAL" clId="{B5E95490-F3BE-411C-BF2D-D366DC23A9EB}" dt="2024-06-11T12:45:22.594" v="794"/>
        <pc:sldMkLst>
          <pc:docMk/>
          <pc:sldMk cId="460942587" sldId="1356"/>
        </pc:sldMkLst>
        <pc:spChg chg="mod">
          <ac:chgData name="Fiskådal Henrik" userId="ed071f6f-87d5-4692-a9dd-af7b53a3152e" providerId="ADAL" clId="{B5E95490-F3BE-411C-BF2D-D366DC23A9EB}" dt="2024-06-07T08:59:35.103" v="728" actId="20577"/>
          <ac:spMkLst>
            <pc:docMk/>
            <pc:sldMk cId="460942587" sldId="1356"/>
            <ac:spMk id="2" creationId="{C5221EAC-7430-CC2A-1944-26B09578410A}"/>
          </ac:spMkLst>
        </pc:spChg>
        <pc:spChg chg="del">
          <ac:chgData name="Fiskådal Henrik" userId="ed071f6f-87d5-4692-a9dd-af7b53a3152e" providerId="ADAL" clId="{B5E95490-F3BE-411C-BF2D-D366DC23A9EB}" dt="2024-06-07T08:56:44.869" v="492" actId="478"/>
          <ac:spMkLst>
            <pc:docMk/>
            <pc:sldMk cId="460942587" sldId="1356"/>
            <ac:spMk id="3" creationId="{9422B6EB-7A6A-C82D-50CB-7592A72B5425}"/>
          </ac:spMkLst>
        </pc:spChg>
        <pc:spChg chg="del">
          <ac:chgData name="Fiskådal Henrik" userId="ed071f6f-87d5-4692-a9dd-af7b53a3152e" providerId="ADAL" clId="{B5E95490-F3BE-411C-BF2D-D366DC23A9EB}" dt="2024-06-07T08:56:49.177" v="494" actId="478"/>
          <ac:spMkLst>
            <pc:docMk/>
            <pc:sldMk cId="460942587" sldId="1356"/>
            <ac:spMk id="6" creationId="{28B4D8BC-C12E-59A4-C39D-3FB9D5D0E27C}"/>
          </ac:spMkLst>
        </pc:spChg>
        <pc:spChg chg="del">
          <ac:chgData name="Fiskådal Henrik" userId="ed071f6f-87d5-4692-a9dd-af7b53a3152e" providerId="ADAL" clId="{B5E95490-F3BE-411C-BF2D-D366DC23A9EB}" dt="2024-06-07T08:59:38.025" v="729" actId="478"/>
          <ac:spMkLst>
            <pc:docMk/>
            <pc:sldMk cId="460942587" sldId="1356"/>
            <ac:spMk id="7" creationId="{40895D09-1013-6EDD-535F-C9C1C26CFB63}"/>
          </ac:spMkLst>
        </pc:spChg>
        <pc:spChg chg="mod">
          <ac:chgData name="Fiskådal Henrik" userId="ed071f6f-87d5-4692-a9dd-af7b53a3152e" providerId="ADAL" clId="{B5E95490-F3BE-411C-BF2D-D366DC23A9EB}" dt="2024-06-07T08:57:01.443" v="499" actId="1076"/>
          <ac:spMkLst>
            <pc:docMk/>
            <pc:sldMk cId="460942587" sldId="1356"/>
            <ac:spMk id="8" creationId="{CD31B339-D2C7-BF87-6902-C27739C17E55}"/>
          </ac:spMkLst>
        </pc:spChg>
        <pc:spChg chg="add del mod">
          <ac:chgData name="Fiskådal Henrik" userId="ed071f6f-87d5-4692-a9dd-af7b53a3152e" providerId="ADAL" clId="{B5E95490-F3BE-411C-BF2D-D366DC23A9EB}" dt="2024-06-07T08:56:46.753" v="493" actId="478"/>
          <ac:spMkLst>
            <pc:docMk/>
            <pc:sldMk cId="460942587" sldId="1356"/>
            <ac:spMk id="11" creationId="{606D09A8-7EBE-4F1B-49C8-78797AAB668C}"/>
          </ac:spMkLst>
        </pc:spChg>
        <pc:spChg chg="add del mod">
          <ac:chgData name="Fiskådal Henrik" userId="ed071f6f-87d5-4692-a9dd-af7b53a3152e" providerId="ADAL" clId="{B5E95490-F3BE-411C-BF2D-D366DC23A9EB}" dt="2024-06-07T08:56:51.140" v="495" actId="478"/>
          <ac:spMkLst>
            <pc:docMk/>
            <pc:sldMk cId="460942587" sldId="1356"/>
            <ac:spMk id="13" creationId="{3B46BDC1-20C3-4476-C6D6-3C9944A11D05}"/>
          </ac:spMkLst>
        </pc:spChg>
        <pc:spChg chg="add mod">
          <ac:chgData name="Fiskådal Henrik" userId="ed071f6f-87d5-4692-a9dd-af7b53a3152e" providerId="ADAL" clId="{B5E95490-F3BE-411C-BF2D-D366DC23A9EB}" dt="2024-06-07T08:58:01.537" v="536" actId="1076"/>
          <ac:spMkLst>
            <pc:docMk/>
            <pc:sldMk cId="460942587" sldId="1356"/>
            <ac:spMk id="14" creationId="{6BBEEA43-0983-7CAC-9355-A666E0A12595}"/>
          </ac:spMkLst>
        </pc:spChg>
        <pc:graphicFrameChg chg="mod">
          <ac:chgData name="Fiskådal Henrik" userId="ed071f6f-87d5-4692-a9dd-af7b53a3152e" providerId="ADAL" clId="{B5E95490-F3BE-411C-BF2D-D366DC23A9EB}" dt="2024-06-11T12:45:22.594" v="794"/>
          <ac:graphicFrameMkLst>
            <pc:docMk/>
            <pc:sldMk cId="460942587" sldId="1356"/>
            <ac:graphicFrameMk id="9" creationId="{8EC97F03-B0F7-9280-3944-52701186CC32}"/>
          </ac:graphicFrameMkLst>
        </pc:graphicFrameChg>
      </pc:sldChg>
      <pc:sldChg chg="addSp delSp modSp add mod modNotesTx">
        <pc:chgData name="Fiskådal Henrik" userId="ed071f6f-87d5-4692-a9dd-af7b53a3152e" providerId="ADAL" clId="{B5E95490-F3BE-411C-BF2D-D366DC23A9EB}" dt="2024-06-07T09:01:38.459" v="740" actId="1076"/>
        <pc:sldMkLst>
          <pc:docMk/>
          <pc:sldMk cId="3572906117" sldId="1357"/>
        </pc:sldMkLst>
        <pc:spChg chg="mod">
          <ac:chgData name="Fiskådal Henrik" userId="ed071f6f-87d5-4692-a9dd-af7b53a3152e" providerId="ADAL" clId="{B5E95490-F3BE-411C-BF2D-D366DC23A9EB}" dt="2024-06-07T08:58:50.176" v="625" actId="14100"/>
          <ac:spMkLst>
            <pc:docMk/>
            <pc:sldMk cId="3572906117" sldId="1357"/>
            <ac:spMk id="2" creationId="{CA1BE19C-4DCC-13A9-A204-89AA41CFE21C}"/>
          </ac:spMkLst>
        </pc:spChg>
        <pc:spChg chg="del">
          <ac:chgData name="Fiskådal Henrik" userId="ed071f6f-87d5-4692-a9dd-af7b53a3152e" providerId="ADAL" clId="{B5E95490-F3BE-411C-BF2D-D366DC23A9EB}" dt="2024-06-07T08:58:12.273" v="538" actId="478"/>
          <ac:spMkLst>
            <pc:docMk/>
            <pc:sldMk cId="3572906117" sldId="1357"/>
            <ac:spMk id="3" creationId="{675F6CD5-7D93-3DC0-AD8F-8ABE283D5AFC}"/>
          </ac:spMkLst>
        </pc:spChg>
        <pc:spChg chg="mod">
          <ac:chgData name="Fiskådal Henrik" userId="ed071f6f-87d5-4692-a9dd-af7b53a3152e" providerId="ADAL" clId="{B5E95490-F3BE-411C-BF2D-D366DC23A9EB}" dt="2024-06-07T08:57:57.210" v="535" actId="14100"/>
          <ac:spMkLst>
            <pc:docMk/>
            <pc:sldMk cId="3572906117" sldId="1357"/>
            <ac:spMk id="4" creationId="{86C450FA-1741-D6BC-FA41-173CAB3C2610}"/>
          </ac:spMkLst>
        </pc:spChg>
        <pc:spChg chg="del">
          <ac:chgData name="Fiskådal Henrik" userId="ed071f6f-87d5-4692-a9dd-af7b53a3152e" providerId="ADAL" clId="{B5E95490-F3BE-411C-BF2D-D366DC23A9EB}" dt="2024-06-07T08:58:12.273" v="538" actId="478"/>
          <ac:spMkLst>
            <pc:docMk/>
            <pc:sldMk cId="3572906117" sldId="1357"/>
            <ac:spMk id="6" creationId="{89D72024-C5E2-5452-ADA5-647664DB3634}"/>
          </ac:spMkLst>
        </pc:spChg>
        <pc:spChg chg="del">
          <ac:chgData name="Fiskådal Henrik" userId="ed071f6f-87d5-4692-a9dd-af7b53a3152e" providerId="ADAL" clId="{B5E95490-F3BE-411C-BF2D-D366DC23A9EB}" dt="2024-06-07T08:57:50.565" v="534" actId="478"/>
          <ac:spMkLst>
            <pc:docMk/>
            <pc:sldMk cId="3572906117" sldId="1357"/>
            <ac:spMk id="8" creationId="{54CCBFFE-D05B-5D9F-3A08-5FA6BCD70F34}"/>
          </ac:spMkLst>
        </pc:spChg>
        <pc:spChg chg="del">
          <ac:chgData name="Fiskådal Henrik" userId="ed071f6f-87d5-4692-a9dd-af7b53a3152e" providerId="ADAL" clId="{B5E95490-F3BE-411C-BF2D-D366DC23A9EB}" dt="2024-06-07T08:57:48.755" v="533" actId="478"/>
          <ac:spMkLst>
            <pc:docMk/>
            <pc:sldMk cId="3572906117" sldId="1357"/>
            <ac:spMk id="11" creationId="{05F793FD-F869-8CC0-B96F-3618829B8CB0}"/>
          </ac:spMkLst>
        </pc:spChg>
        <pc:spChg chg="mod">
          <ac:chgData name="Fiskådal Henrik" userId="ed071f6f-87d5-4692-a9dd-af7b53a3152e" providerId="ADAL" clId="{B5E95490-F3BE-411C-BF2D-D366DC23A9EB}" dt="2024-06-07T09:01:38.459" v="740" actId="1076"/>
          <ac:spMkLst>
            <pc:docMk/>
            <pc:sldMk cId="3572906117" sldId="1357"/>
            <ac:spMk id="12" creationId="{4F00C2B3-410C-CB82-6DA6-71757BEF7D22}"/>
          </ac:spMkLst>
        </pc:spChg>
        <pc:spChg chg="add del mod">
          <ac:chgData name="Fiskådal Henrik" userId="ed071f6f-87d5-4692-a9dd-af7b53a3152e" providerId="ADAL" clId="{B5E95490-F3BE-411C-BF2D-D366DC23A9EB}" dt="2024-06-07T08:58:16.081" v="540" actId="478"/>
          <ac:spMkLst>
            <pc:docMk/>
            <pc:sldMk cId="3572906117" sldId="1357"/>
            <ac:spMk id="13" creationId="{46388CC9-591A-B8F9-F1BC-4252CC093E09}"/>
          </ac:spMkLst>
        </pc:spChg>
        <pc:spChg chg="add del mod">
          <ac:chgData name="Fiskådal Henrik" userId="ed071f6f-87d5-4692-a9dd-af7b53a3152e" providerId="ADAL" clId="{B5E95490-F3BE-411C-BF2D-D366DC23A9EB}" dt="2024-06-07T08:58:14.471" v="539" actId="478"/>
          <ac:spMkLst>
            <pc:docMk/>
            <pc:sldMk cId="3572906117" sldId="1357"/>
            <ac:spMk id="15" creationId="{0AE965B3-10E3-2A69-6565-9264E28ED6E2}"/>
          </ac:spMkLst>
        </pc:spChg>
        <pc:graphicFrameChg chg="mod">
          <ac:chgData name="Fiskådal Henrik" userId="ed071f6f-87d5-4692-a9dd-af7b53a3152e" providerId="ADAL" clId="{B5E95490-F3BE-411C-BF2D-D366DC23A9EB}" dt="2024-06-07T09:01:33.634" v="738" actId="1076"/>
          <ac:graphicFrameMkLst>
            <pc:docMk/>
            <pc:sldMk cId="3572906117" sldId="1357"/>
            <ac:graphicFrameMk id="7" creationId="{0EEB716E-4450-598A-0793-E8C8761EA101}"/>
          </ac:graphicFrameMkLst>
        </pc:graphicFrameChg>
        <pc:graphicFrameChg chg="del">
          <ac:chgData name="Fiskådal Henrik" userId="ed071f6f-87d5-4692-a9dd-af7b53a3152e" providerId="ADAL" clId="{B5E95490-F3BE-411C-BF2D-D366DC23A9EB}" dt="2024-06-07T08:57:48.755" v="533" actId="478"/>
          <ac:graphicFrameMkLst>
            <pc:docMk/>
            <pc:sldMk cId="3572906117" sldId="1357"/>
            <ac:graphicFrameMk id="10" creationId="{12385C0A-3D94-7CFA-6ADE-0C1444C21AEE}"/>
          </ac:graphicFrameMkLst>
        </pc:graphicFrameChg>
      </pc:sldChg>
      <pc:sldChg chg="addSp delSp modSp add mod">
        <pc:chgData name="Fiskådal Henrik" userId="ed071f6f-87d5-4692-a9dd-af7b53a3152e" providerId="ADAL" clId="{B5E95490-F3BE-411C-BF2D-D366DC23A9EB}" dt="2024-06-07T08:59:09.801" v="681" actId="20577"/>
        <pc:sldMkLst>
          <pc:docMk/>
          <pc:sldMk cId="2785138407" sldId="1358"/>
        </pc:sldMkLst>
        <pc:spChg chg="mod">
          <ac:chgData name="Fiskådal Henrik" userId="ed071f6f-87d5-4692-a9dd-af7b53a3152e" providerId="ADAL" clId="{B5E95490-F3BE-411C-BF2D-D366DC23A9EB}" dt="2024-06-07T08:59:09.801" v="681" actId="20577"/>
          <ac:spMkLst>
            <pc:docMk/>
            <pc:sldMk cId="2785138407" sldId="1358"/>
            <ac:spMk id="3" creationId="{1590CCD7-CA0B-4695-BA28-784ACDC6A0F3}"/>
          </ac:spMkLst>
        </pc:spChg>
        <pc:picChg chg="add del">
          <ac:chgData name="Fiskådal Henrik" userId="ed071f6f-87d5-4692-a9dd-af7b53a3152e" providerId="ADAL" clId="{B5E95490-F3BE-411C-BF2D-D366DC23A9EB}" dt="2024-06-07T08:54:21.067" v="392" actId="22"/>
          <ac:picMkLst>
            <pc:docMk/>
            <pc:sldMk cId="2785138407" sldId="1358"/>
            <ac:picMk id="4" creationId="{9311A9F1-CF18-0F73-47A9-2E3F24B9350F}"/>
          </ac:picMkLst>
        </pc:picChg>
      </pc:sldChg>
      <pc:sldChg chg="addSp delSp modSp add mod">
        <pc:chgData name="Fiskådal Henrik" userId="ed071f6f-87d5-4692-a9dd-af7b53a3152e" providerId="ADAL" clId="{B5E95490-F3BE-411C-BF2D-D366DC23A9EB}" dt="2024-06-07T08:54:56.305" v="427" actId="122"/>
        <pc:sldMkLst>
          <pc:docMk/>
          <pc:sldMk cId="1784843231" sldId="1359"/>
        </pc:sldMkLst>
        <pc:spChg chg="mod">
          <ac:chgData name="Fiskådal Henrik" userId="ed071f6f-87d5-4692-a9dd-af7b53a3152e" providerId="ADAL" clId="{B5E95490-F3BE-411C-BF2D-D366DC23A9EB}" dt="2024-06-07T08:54:56.305" v="427" actId="122"/>
          <ac:spMkLst>
            <pc:docMk/>
            <pc:sldMk cId="1784843231" sldId="1359"/>
            <ac:spMk id="3" creationId="{1590CCD7-CA0B-4695-BA28-784ACDC6A0F3}"/>
          </ac:spMkLst>
        </pc:spChg>
        <pc:spChg chg="del">
          <ac:chgData name="Fiskådal Henrik" userId="ed071f6f-87d5-4692-a9dd-af7b53a3152e" providerId="ADAL" clId="{B5E95490-F3BE-411C-BF2D-D366DC23A9EB}" dt="2024-06-07T08:54:41.880" v="398" actId="478"/>
          <ac:spMkLst>
            <pc:docMk/>
            <pc:sldMk cId="1784843231" sldId="1359"/>
            <ac:spMk id="60" creationId="{2E0DD566-DA11-410B-B77D-C722F888B1A8}"/>
          </ac:spMkLst>
        </pc:spChg>
        <pc:grpChg chg="del">
          <ac:chgData name="Fiskådal Henrik" userId="ed071f6f-87d5-4692-a9dd-af7b53a3152e" providerId="ADAL" clId="{B5E95490-F3BE-411C-BF2D-D366DC23A9EB}" dt="2024-06-07T08:54:35.130" v="396" actId="478"/>
          <ac:grpSpMkLst>
            <pc:docMk/>
            <pc:sldMk cId="1784843231" sldId="1359"/>
            <ac:grpSpMk id="8" creationId="{0E4566A5-1708-4A1E-A0F9-B2AA65F5F2D1}"/>
          </ac:grpSpMkLst>
        </pc:grpChg>
        <pc:picChg chg="add mod">
          <ac:chgData name="Fiskådal Henrik" userId="ed071f6f-87d5-4692-a9dd-af7b53a3152e" providerId="ADAL" clId="{B5E95490-F3BE-411C-BF2D-D366DC23A9EB}" dt="2024-06-07T08:54:48.647" v="401" actId="1076"/>
          <ac:picMkLst>
            <pc:docMk/>
            <pc:sldMk cId="1784843231" sldId="1359"/>
            <ac:picMk id="4" creationId="{92539A26-3038-2416-920D-6F49B749EDAF}"/>
          </ac:picMkLst>
        </pc:picChg>
      </pc:sldChg>
      <pc:sldChg chg="addSp delSp modSp add mod ord">
        <pc:chgData name="Fiskådal Henrik" userId="ed071f6f-87d5-4692-a9dd-af7b53a3152e" providerId="ADAL" clId="{B5E95490-F3BE-411C-BF2D-D366DC23A9EB}" dt="2024-06-07T08:59:14.628" v="682" actId="33524"/>
        <pc:sldMkLst>
          <pc:docMk/>
          <pc:sldMk cId="1833917570" sldId="1360"/>
        </pc:sldMkLst>
        <pc:spChg chg="add">
          <ac:chgData name="Fiskådal Henrik" userId="ed071f6f-87d5-4692-a9dd-af7b53a3152e" providerId="ADAL" clId="{B5E95490-F3BE-411C-BF2D-D366DC23A9EB}" dt="2024-06-07T08:55:34.638" v="487"/>
          <ac:spMkLst>
            <pc:docMk/>
            <pc:sldMk cId="1833917570" sldId="1360"/>
            <ac:spMk id="2" creationId="{A948A5C1-72F6-77F1-0017-3EDFB9B7D1D6}"/>
          </ac:spMkLst>
        </pc:spChg>
        <pc:spChg chg="mod">
          <ac:chgData name="Fiskådal Henrik" userId="ed071f6f-87d5-4692-a9dd-af7b53a3152e" providerId="ADAL" clId="{B5E95490-F3BE-411C-BF2D-D366DC23A9EB}" dt="2024-06-07T08:59:14.628" v="682" actId="33524"/>
          <ac:spMkLst>
            <pc:docMk/>
            <pc:sldMk cId="1833917570" sldId="1360"/>
            <ac:spMk id="3" creationId="{1590CCD7-CA0B-4695-BA28-784ACDC6A0F3}"/>
          </ac:spMkLst>
        </pc:spChg>
        <pc:picChg chg="del">
          <ac:chgData name="Fiskådal Henrik" userId="ed071f6f-87d5-4692-a9dd-af7b53a3152e" providerId="ADAL" clId="{B5E95490-F3BE-411C-BF2D-D366DC23A9EB}" dt="2024-06-07T08:55:31.751" v="486" actId="478"/>
          <ac:picMkLst>
            <pc:docMk/>
            <pc:sldMk cId="1833917570" sldId="1360"/>
            <ac:picMk id="4" creationId="{92539A26-3038-2416-920D-6F49B749EDAF}"/>
          </ac:picMkLst>
        </pc:picChg>
        <pc:picChg chg="add mod">
          <ac:chgData name="Fiskådal Henrik" userId="ed071f6f-87d5-4692-a9dd-af7b53a3152e" providerId="ADAL" clId="{B5E95490-F3BE-411C-BF2D-D366DC23A9EB}" dt="2024-06-07T08:55:51.096" v="490" actId="1076"/>
          <ac:picMkLst>
            <pc:docMk/>
            <pc:sldMk cId="1833917570" sldId="1360"/>
            <ac:picMk id="8" creationId="{DF86AE1F-BD4B-5F1A-174B-3A2A6BA0D218}"/>
          </ac:picMkLst>
        </pc:picChg>
      </pc:sldChg>
      <pc:sldMasterChg chg="delSldLayout">
        <pc:chgData name="Fiskådal Henrik" userId="ed071f6f-87d5-4692-a9dd-af7b53a3152e" providerId="ADAL" clId="{B5E95490-F3BE-411C-BF2D-D366DC23A9EB}" dt="2024-06-07T08:56:37.943" v="491" actId="47"/>
        <pc:sldMasterMkLst>
          <pc:docMk/>
          <pc:sldMasterMk cId="2261252635" sldId="2147483648"/>
        </pc:sldMasterMkLst>
        <pc:sldLayoutChg chg="del">
          <pc:chgData name="Fiskådal Henrik" userId="ed071f6f-87d5-4692-a9dd-af7b53a3152e" providerId="ADAL" clId="{B5E95490-F3BE-411C-BF2D-D366DC23A9EB}" dt="2024-06-07T08:56:37.943" v="491" actId="47"/>
          <pc:sldLayoutMkLst>
            <pc:docMk/>
            <pc:sldMasterMk cId="2261252635" sldId="2147483648"/>
            <pc:sldLayoutMk cId="1113376322" sldId="214748367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'6.2.1. Nordic and Baltic regio'!$B$3</c:f>
              <c:strCache>
                <c:ptCount val="1"/>
                <c:pt idx="0">
                  <c:v>FI onshore wind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6"/>
              <c:layout>
                <c:manualLayout>
                  <c:x val="-9.5340697044270589E-2"/>
                  <c:y val="1.05868997952018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8-4331-937C-86891CC471C5}"/>
                </c:ext>
              </c:extLst>
            </c:dLbl>
            <c:dLbl>
              <c:idx val="83"/>
              <c:layout>
                <c:manualLayout>
                  <c:x val="-3.2528002520986435E-2"/>
                  <c:y val="-0.100575548054417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8-4331-937C-86891CC471C5}"/>
                </c:ext>
              </c:extLst>
            </c:dLbl>
            <c:dLbl>
              <c:idx val="84"/>
              <c:layout>
                <c:manualLayout>
                  <c:x val="-7.8515868154105193E-3"/>
                  <c:y val="6.35213987712110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E8-4331-937C-86891CC471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'6.2.1. Nordic and Baltic regio'!$A$8:$A$92</c:f>
              <c:numCache>
                <c:formatCode>mmm\-yyyy</c:formatCode>
                <c:ptCount val="8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  <c:pt idx="5">
                  <c:v>43009</c:v>
                </c:pt>
                <c:pt idx="6">
                  <c:v>43040</c:v>
                </c:pt>
                <c:pt idx="7">
                  <c:v>43070</c:v>
                </c:pt>
                <c:pt idx="8">
                  <c:v>43101</c:v>
                </c:pt>
                <c:pt idx="9">
                  <c:v>43132</c:v>
                </c:pt>
                <c:pt idx="10">
                  <c:v>43160</c:v>
                </c:pt>
                <c:pt idx="11">
                  <c:v>43191</c:v>
                </c:pt>
                <c:pt idx="12">
                  <c:v>43221</c:v>
                </c:pt>
                <c:pt idx="13">
                  <c:v>43252</c:v>
                </c:pt>
                <c:pt idx="14">
                  <c:v>43282</c:v>
                </c:pt>
                <c:pt idx="15">
                  <c:v>43313</c:v>
                </c:pt>
                <c:pt idx="16">
                  <c:v>43344</c:v>
                </c:pt>
                <c:pt idx="17">
                  <c:v>43374</c:v>
                </c:pt>
                <c:pt idx="18">
                  <c:v>43405</c:v>
                </c:pt>
                <c:pt idx="19">
                  <c:v>43435</c:v>
                </c:pt>
                <c:pt idx="20">
                  <c:v>43466</c:v>
                </c:pt>
                <c:pt idx="21">
                  <c:v>43497</c:v>
                </c:pt>
                <c:pt idx="22">
                  <c:v>43525</c:v>
                </c:pt>
                <c:pt idx="23">
                  <c:v>43556</c:v>
                </c:pt>
                <c:pt idx="24">
                  <c:v>43586</c:v>
                </c:pt>
                <c:pt idx="25">
                  <c:v>43617</c:v>
                </c:pt>
                <c:pt idx="26">
                  <c:v>43647</c:v>
                </c:pt>
                <c:pt idx="27">
                  <c:v>43678</c:v>
                </c:pt>
                <c:pt idx="28">
                  <c:v>43709</c:v>
                </c:pt>
                <c:pt idx="29">
                  <c:v>43739</c:v>
                </c:pt>
                <c:pt idx="30">
                  <c:v>43770</c:v>
                </c:pt>
                <c:pt idx="31">
                  <c:v>43800</c:v>
                </c:pt>
                <c:pt idx="32">
                  <c:v>43831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44197</c:v>
                </c:pt>
                <c:pt idx="45">
                  <c:v>44228</c:v>
                </c:pt>
                <c:pt idx="46">
                  <c:v>44256</c:v>
                </c:pt>
                <c:pt idx="47">
                  <c:v>44287</c:v>
                </c:pt>
                <c:pt idx="48">
                  <c:v>44317</c:v>
                </c:pt>
                <c:pt idx="49">
                  <c:v>44348</c:v>
                </c:pt>
                <c:pt idx="50">
                  <c:v>44378</c:v>
                </c:pt>
                <c:pt idx="51">
                  <c:v>44409</c:v>
                </c:pt>
                <c:pt idx="52">
                  <c:v>44440</c:v>
                </c:pt>
                <c:pt idx="53">
                  <c:v>44470</c:v>
                </c:pt>
                <c:pt idx="54">
                  <c:v>44501</c:v>
                </c:pt>
                <c:pt idx="55">
                  <c:v>44531</c:v>
                </c:pt>
                <c:pt idx="56">
                  <c:v>44562</c:v>
                </c:pt>
                <c:pt idx="57">
                  <c:v>44593</c:v>
                </c:pt>
                <c:pt idx="58">
                  <c:v>44621</c:v>
                </c:pt>
                <c:pt idx="59">
                  <c:v>44652</c:v>
                </c:pt>
                <c:pt idx="60">
                  <c:v>44682</c:v>
                </c:pt>
                <c:pt idx="61">
                  <c:v>44713</c:v>
                </c:pt>
                <c:pt idx="62">
                  <c:v>44743</c:v>
                </c:pt>
                <c:pt idx="63">
                  <c:v>44774</c:v>
                </c:pt>
                <c:pt idx="64">
                  <c:v>44805</c:v>
                </c:pt>
                <c:pt idx="65">
                  <c:v>44835</c:v>
                </c:pt>
                <c:pt idx="66">
                  <c:v>44866</c:v>
                </c:pt>
                <c:pt idx="67">
                  <c:v>44896</c:v>
                </c:pt>
                <c:pt idx="68">
                  <c:v>44927</c:v>
                </c:pt>
                <c:pt idx="69">
                  <c:v>44958</c:v>
                </c:pt>
                <c:pt idx="70">
                  <c:v>44986</c:v>
                </c:pt>
                <c:pt idx="71">
                  <c:v>45017</c:v>
                </c:pt>
                <c:pt idx="72">
                  <c:v>45047</c:v>
                </c:pt>
                <c:pt idx="73">
                  <c:v>45078</c:v>
                </c:pt>
                <c:pt idx="74">
                  <c:v>45108</c:v>
                </c:pt>
                <c:pt idx="75">
                  <c:v>45139</c:v>
                </c:pt>
                <c:pt idx="76">
                  <c:v>45170</c:v>
                </c:pt>
                <c:pt idx="77">
                  <c:v>45200</c:v>
                </c:pt>
                <c:pt idx="78">
                  <c:v>45231</c:v>
                </c:pt>
                <c:pt idx="79">
                  <c:v>45261</c:v>
                </c:pt>
                <c:pt idx="80">
                  <c:v>45292</c:v>
                </c:pt>
                <c:pt idx="81" formatCode="mmm\-yy">
                  <c:v>45323</c:v>
                </c:pt>
                <c:pt idx="82" formatCode="mmm\-yy">
                  <c:v>45352</c:v>
                </c:pt>
                <c:pt idx="83" formatCode="mmm\-yy">
                  <c:v>45383</c:v>
                </c:pt>
                <c:pt idx="84" formatCode="mmm\-yy">
                  <c:v>45413</c:v>
                </c:pt>
              </c:numCache>
            </c:numRef>
          </c:cat>
          <c:val>
            <c:numRef>
              <c:f>'6.2.1. Nordic and Baltic regio'!$B$8:$B$92</c:f>
              <c:numCache>
                <c:formatCode>General</c:formatCode>
                <c:ptCount val="85"/>
                <c:pt idx="0">
                  <c:v>95.99</c:v>
                </c:pt>
                <c:pt idx="1">
                  <c:v>96.5</c:v>
                </c:pt>
                <c:pt idx="2">
                  <c:v>93.43</c:v>
                </c:pt>
                <c:pt idx="3">
                  <c:v>91.78</c:v>
                </c:pt>
                <c:pt idx="4">
                  <c:v>97.35</c:v>
                </c:pt>
                <c:pt idx="5">
                  <c:v>94.6</c:v>
                </c:pt>
                <c:pt idx="6">
                  <c:v>95.59</c:v>
                </c:pt>
                <c:pt idx="7">
                  <c:v>94.99</c:v>
                </c:pt>
                <c:pt idx="8">
                  <c:v>93.14</c:v>
                </c:pt>
                <c:pt idx="9">
                  <c:v>94.37</c:v>
                </c:pt>
                <c:pt idx="10">
                  <c:v>94.29</c:v>
                </c:pt>
                <c:pt idx="11">
                  <c:v>97.3</c:v>
                </c:pt>
                <c:pt idx="12">
                  <c:v>86.81</c:v>
                </c:pt>
                <c:pt idx="13">
                  <c:v>96.58</c:v>
                </c:pt>
                <c:pt idx="14">
                  <c:v>96.11</c:v>
                </c:pt>
                <c:pt idx="15">
                  <c:v>94.93</c:v>
                </c:pt>
                <c:pt idx="16">
                  <c:v>89.4</c:v>
                </c:pt>
                <c:pt idx="17">
                  <c:v>94.1</c:v>
                </c:pt>
                <c:pt idx="18">
                  <c:v>96.61</c:v>
                </c:pt>
                <c:pt idx="19">
                  <c:v>94.49</c:v>
                </c:pt>
                <c:pt idx="20">
                  <c:v>95.81</c:v>
                </c:pt>
                <c:pt idx="21">
                  <c:v>95.7</c:v>
                </c:pt>
                <c:pt idx="22">
                  <c:v>97.05</c:v>
                </c:pt>
                <c:pt idx="23">
                  <c:v>92.35</c:v>
                </c:pt>
                <c:pt idx="24">
                  <c:v>84.23</c:v>
                </c:pt>
                <c:pt idx="25">
                  <c:v>85</c:v>
                </c:pt>
                <c:pt idx="26">
                  <c:v>91.72</c:v>
                </c:pt>
                <c:pt idx="27">
                  <c:v>91.32</c:v>
                </c:pt>
                <c:pt idx="28">
                  <c:v>91.4</c:v>
                </c:pt>
                <c:pt idx="29">
                  <c:v>95.15</c:v>
                </c:pt>
                <c:pt idx="30">
                  <c:v>96.87</c:v>
                </c:pt>
                <c:pt idx="31">
                  <c:v>96.99</c:v>
                </c:pt>
                <c:pt idx="32">
                  <c:v>97.04</c:v>
                </c:pt>
                <c:pt idx="33">
                  <c:v>80.59</c:v>
                </c:pt>
                <c:pt idx="34">
                  <c:v>86.29</c:v>
                </c:pt>
                <c:pt idx="35">
                  <c:v>84.42</c:v>
                </c:pt>
                <c:pt idx="36">
                  <c:v>79.790000000000006</c:v>
                </c:pt>
                <c:pt idx="37">
                  <c:v>74.59</c:v>
                </c:pt>
                <c:pt idx="38">
                  <c:v>78.239999999999995</c:v>
                </c:pt>
                <c:pt idx="39">
                  <c:v>85.03</c:v>
                </c:pt>
                <c:pt idx="40">
                  <c:v>89.99</c:v>
                </c:pt>
                <c:pt idx="41">
                  <c:v>89.26</c:v>
                </c:pt>
                <c:pt idx="42">
                  <c:v>76.16</c:v>
                </c:pt>
                <c:pt idx="43">
                  <c:v>84.71</c:v>
                </c:pt>
                <c:pt idx="44">
                  <c:v>89.73</c:v>
                </c:pt>
                <c:pt idx="45">
                  <c:v>89.48</c:v>
                </c:pt>
                <c:pt idx="46">
                  <c:v>86.6</c:v>
                </c:pt>
                <c:pt idx="47">
                  <c:v>78.06</c:v>
                </c:pt>
                <c:pt idx="48">
                  <c:v>94.5</c:v>
                </c:pt>
                <c:pt idx="49">
                  <c:v>91.25</c:v>
                </c:pt>
                <c:pt idx="50">
                  <c:v>89.17</c:v>
                </c:pt>
                <c:pt idx="51">
                  <c:v>88.65</c:v>
                </c:pt>
                <c:pt idx="52">
                  <c:v>86.03</c:v>
                </c:pt>
                <c:pt idx="53">
                  <c:v>82.41</c:v>
                </c:pt>
                <c:pt idx="54">
                  <c:v>91.7</c:v>
                </c:pt>
                <c:pt idx="55">
                  <c:v>89.17</c:v>
                </c:pt>
                <c:pt idx="56">
                  <c:v>84.97</c:v>
                </c:pt>
                <c:pt idx="57">
                  <c:v>79.650000000000006</c:v>
                </c:pt>
                <c:pt idx="58">
                  <c:v>70.510000000000005</c:v>
                </c:pt>
                <c:pt idx="59">
                  <c:v>79.48</c:v>
                </c:pt>
                <c:pt idx="60">
                  <c:v>76.39</c:v>
                </c:pt>
                <c:pt idx="61">
                  <c:v>73.41</c:v>
                </c:pt>
                <c:pt idx="62">
                  <c:v>71.64</c:v>
                </c:pt>
                <c:pt idx="63">
                  <c:v>61.67</c:v>
                </c:pt>
                <c:pt idx="64">
                  <c:v>80.3</c:v>
                </c:pt>
                <c:pt idx="65">
                  <c:v>58.95</c:v>
                </c:pt>
                <c:pt idx="66">
                  <c:v>53.37</c:v>
                </c:pt>
                <c:pt idx="67">
                  <c:v>82.02</c:v>
                </c:pt>
                <c:pt idx="68">
                  <c:v>82.91</c:v>
                </c:pt>
                <c:pt idx="69">
                  <c:v>72.87</c:v>
                </c:pt>
                <c:pt idx="70">
                  <c:v>80.989999999999995</c:v>
                </c:pt>
                <c:pt idx="71">
                  <c:v>79.98</c:v>
                </c:pt>
                <c:pt idx="72">
                  <c:v>77.349999999999994</c:v>
                </c:pt>
                <c:pt idx="73">
                  <c:v>55.01</c:v>
                </c:pt>
                <c:pt idx="74">
                  <c:v>82.5</c:v>
                </c:pt>
                <c:pt idx="75">
                  <c:v>54.99</c:v>
                </c:pt>
                <c:pt idx="76">
                  <c:v>39.770000000000003</c:v>
                </c:pt>
                <c:pt idx="77">
                  <c:v>48.26</c:v>
                </c:pt>
                <c:pt idx="78">
                  <c:v>53.49</c:v>
                </c:pt>
                <c:pt idx="79">
                  <c:v>66.709999999999994</c:v>
                </c:pt>
                <c:pt idx="80">
                  <c:v>66.05</c:v>
                </c:pt>
                <c:pt idx="81">
                  <c:v>63.36</c:v>
                </c:pt>
                <c:pt idx="82">
                  <c:v>72.97</c:v>
                </c:pt>
                <c:pt idx="83">
                  <c:v>79.680000000000007</c:v>
                </c:pt>
                <c:pt idx="84">
                  <c:v>51.44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2B-4FAC-ACC4-A559FF678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206744"/>
        <c:axId val="669211424"/>
      </c:lineChart>
      <c:dateAx>
        <c:axId val="669206744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11424"/>
        <c:crosses val="autoZero"/>
        <c:auto val="1"/>
        <c:lblOffset val="100"/>
        <c:baseTimeUnit val="months"/>
        <c:majorUnit val="6"/>
        <c:majorTimeUnit val="months"/>
      </c:dateAx>
      <c:valAx>
        <c:axId val="669211424"/>
        <c:scaling>
          <c:orientation val="minMax"/>
          <c:min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0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Monthly absolute average difference imbalance - spot price (LHS)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Sheet2!$D$2:$D$64</c:f>
              <c:numCache>
                <c:formatCode>mmm\-yyyy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Sheet2!$E$2:$E$64</c:f>
              <c:numCache>
                <c:formatCode>0.00</c:formatCode>
                <c:ptCount val="63"/>
                <c:pt idx="0">
                  <c:v>6.3480645161290425</c:v>
                </c:pt>
                <c:pt idx="1">
                  <c:v>2.0832142857142841</c:v>
                </c:pt>
                <c:pt idx="2">
                  <c:v>0.27677419354837696</c:v>
                </c:pt>
                <c:pt idx="3">
                  <c:v>2.6513333333333051</c:v>
                </c:pt>
                <c:pt idx="4">
                  <c:v>3.2332258064515997</c:v>
                </c:pt>
                <c:pt idx="5">
                  <c:v>12.769999999999996</c:v>
                </c:pt>
                <c:pt idx="6">
                  <c:v>0.93870967741934663</c:v>
                </c:pt>
                <c:pt idx="7">
                  <c:v>2.9967741935484042</c:v>
                </c:pt>
                <c:pt idx="8">
                  <c:v>0.28566666666666407</c:v>
                </c:pt>
                <c:pt idx="9">
                  <c:v>2.9919354838709822</c:v>
                </c:pt>
                <c:pt idx="10">
                  <c:v>4.2690000000000126</c:v>
                </c:pt>
                <c:pt idx="11">
                  <c:v>9.8387096774196436E-2</c:v>
                </c:pt>
                <c:pt idx="12">
                  <c:v>5.0029032258064419</c:v>
                </c:pt>
                <c:pt idx="13">
                  <c:v>5.2903448275862033</c:v>
                </c:pt>
                <c:pt idx="14">
                  <c:v>5.4374193548387026</c:v>
                </c:pt>
                <c:pt idx="15">
                  <c:v>6.8843333333333305</c:v>
                </c:pt>
                <c:pt idx="16">
                  <c:v>6.8280645161290359</c:v>
                </c:pt>
                <c:pt idx="17">
                  <c:v>6.109666666666655</c:v>
                </c:pt>
                <c:pt idx="18">
                  <c:v>1.9348387096774182</c:v>
                </c:pt>
                <c:pt idx="19">
                  <c:v>5.2351612903225799</c:v>
                </c:pt>
                <c:pt idx="20">
                  <c:v>3.9453333333333234</c:v>
                </c:pt>
                <c:pt idx="21">
                  <c:v>0.45741935483870932</c:v>
                </c:pt>
                <c:pt idx="22">
                  <c:v>3.6726666666666716</c:v>
                </c:pt>
                <c:pt idx="23">
                  <c:v>5.9280645161290337</c:v>
                </c:pt>
                <c:pt idx="24">
                  <c:v>2.4012903225806426</c:v>
                </c:pt>
                <c:pt idx="25">
                  <c:v>4.8214285714285836</c:v>
                </c:pt>
                <c:pt idx="26">
                  <c:v>3.5048387096774221</c:v>
                </c:pt>
                <c:pt idx="27">
                  <c:v>0.94266666666666765</c:v>
                </c:pt>
                <c:pt idx="28">
                  <c:v>1.8551612903225774</c:v>
                </c:pt>
                <c:pt idx="29">
                  <c:v>2.1200000000000045</c:v>
                </c:pt>
                <c:pt idx="30">
                  <c:v>3.0903225806451644</c:v>
                </c:pt>
                <c:pt idx="31">
                  <c:v>1.001290322580644</c:v>
                </c:pt>
                <c:pt idx="32">
                  <c:v>4.644999999999996</c:v>
                </c:pt>
                <c:pt idx="33">
                  <c:v>8.0909677419355006</c:v>
                </c:pt>
                <c:pt idx="34">
                  <c:v>36.472333333333324</c:v>
                </c:pt>
                <c:pt idx="35">
                  <c:v>6.1354838709677324</c:v>
                </c:pt>
                <c:pt idx="36">
                  <c:v>6.7112903225806662</c:v>
                </c:pt>
                <c:pt idx="37">
                  <c:v>5.1539285714285654</c:v>
                </c:pt>
                <c:pt idx="38">
                  <c:v>13.359677419354796</c:v>
                </c:pt>
                <c:pt idx="39">
                  <c:v>1.4606666666666541</c:v>
                </c:pt>
                <c:pt idx="40">
                  <c:v>4.8958064516129127</c:v>
                </c:pt>
                <c:pt idx="41">
                  <c:v>12.494</c:v>
                </c:pt>
                <c:pt idx="42">
                  <c:v>9.3548387096717533E-2</c:v>
                </c:pt>
                <c:pt idx="43">
                  <c:v>16.263225806451544</c:v>
                </c:pt>
                <c:pt idx="44">
                  <c:v>4.8536666666666406</c:v>
                </c:pt>
                <c:pt idx="45">
                  <c:v>21.023870967741928</c:v>
                </c:pt>
                <c:pt idx="46">
                  <c:v>18.501666666666637</c:v>
                </c:pt>
                <c:pt idx="47">
                  <c:v>33.992580645161411</c:v>
                </c:pt>
                <c:pt idx="48">
                  <c:v>0.1470967741935425</c:v>
                </c:pt>
                <c:pt idx="49">
                  <c:v>6.2103571428571342</c:v>
                </c:pt>
                <c:pt idx="50">
                  <c:v>0.91290322580645977</c:v>
                </c:pt>
                <c:pt idx="51">
                  <c:v>10.843666666666671</c:v>
                </c:pt>
                <c:pt idx="52">
                  <c:v>4.495806451612907</c:v>
                </c:pt>
                <c:pt idx="53">
                  <c:v>10.458999999999996</c:v>
                </c:pt>
                <c:pt idx="54">
                  <c:v>1.0545161290322582</c:v>
                </c:pt>
                <c:pt idx="55">
                  <c:v>0.25483870967742916</c:v>
                </c:pt>
                <c:pt idx="56">
                  <c:v>1.3683333333333394</c:v>
                </c:pt>
                <c:pt idx="57">
                  <c:v>1.3264516129032131</c:v>
                </c:pt>
                <c:pt idx="58">
                  <c:v>31.158000000000001</c:v>
                </c:pt>
                <c:pt idx="59">
                  <c:v>28.671612903225807</c:v>
                </c:pt>
                <c:pt idx="60">
                  <c:v>27.341935483870955</c:v>
                </c:pt>
                <c:pt idx="61">
                  <c:v>6.7700000000000031</c:v>
                </c:pt>
                <c:pt idx="62">
                  <c:v>1.3100000000000023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3-4D45-8A81-D74E853E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17307696"/>
        <c:axId val="674559984"/>
      </c:barChart>
      <c:lineChart>
        <c:grouping val="standard"/>
        <c:varyColors val="0"/>
        <c:ser>
          <c:idx val="1"/>
          <c:order val="1"/>
          <c:tx>
            <c:strRef>
              <c:f>Sheet2!$F$1</c:f>
              <c:strCache>
                <c:ptCount val="1"/>
                <c:pt idx="0">
                  <c:v>Spot price (LHS)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Sheet2!$D$2:$D$64</c:f>
              <c:numCache>
                <c:formatCode>mmm\-yyyy</c:formatCode>
                <c:ptCount val="6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</c:numCache>
            </c:numRef>
          </c:cat>
          <c:val>
            <c:numRef>
              <c:f>Sheet2!$F$2:$F$64</c:f>
              <c:numCache>
                <c:formatCode>0.00</c:formatCode>
                <c:ptCount val="63"/>
                <c:pt idx="0">
                  <c:v>55.775161290322565</c:v>
                </c:pt>
                <c:pt idx="1">
                  <c:v>46.76285714285715</c:v>
                </c:pt>
                <c:pt idx="2">
                  <c:v>39.997096774193544</c:v>
                </c:pt>
                <c:pt idx="3">
                  <c:v>41.443333333333314</c:v>
                </c:pt>
                <c:pt idx="4">
                  <c:v>39.835161290322588</c:v>
                </c:pt>
                <c:pt idx="5">
                  <c:v>30.709333333333333</c:v>
                </c:pt>
                <c:pt idx="6">
                  <c:v>45.91419354838709</c:v>
                </c:pt>
                <c:pt idx="7">
                  <c:v>48.771935483870955</c:v>
                </c:pt>
                <c:pt idx="8">
                  <c:v>48.746000000000002</c:v>
                </c:pt>
                <c:pt idx="9">
                  <c:v>46.347419354838699</c:v>
                </c:pt>
                <c:pt idx="10">
                  <c:v>45.709333333333333</c:v>
                </c:pt>
                <c:pt idx="11">
                  <c:v>38.416451612903238</c:v>
                </c:pt>
                <c:pt idx="12">
                  <c:v>27.163870967741943</c:v>
                </c:pt>
                <c:pt idx="13">
                  <c:v>24.434482758620689</c:v>
                </c:pt>
                <c:pt idx="14">
                  <c:v>20.365161290322582</c:v>
                </c:pt>
                <c:pt idx="15">
                  <c:v>19.820666666666668</c:v>
                </c:pt>
                <c:pt idx="16">
                  <c:v>19.464193548387097</c:v>
                </c:pt>
                <c:pt idx="17">
                  <c:v>28.25566666666667</c:v>
                </c:pt>
                <c:pt idx="18">
                  <c:v>20.207096774193548</c:v>
                </c:pt>
                <c:pt idx="19">
                  <c:v>40.546129032258065</c:v>
                </c:pt>
                <c:pt idx="20">
                  <c:v>37.82566666666667</c:v>
                </c:pt>
                <c:pt idx="21">
                  <c:v>31.10064516129032</c:v>
                </c:pt>
                <c:pt idx="22">
                  <c:v>27.623999999999999</c:v>
                </c:pt>
                <c:pt idx="23">
                  <c:v>39.254193548387107</c:v>
                </c:pt>
                <c:pt idx="24">
                  <c:v>51.222580645161287</c:v>
                </c:pt>
                <c:pt idx="25">
                  <c:v>57.129642857142855</c:v>
                </c:pt>
                <c:pt idx="26">
                  <c:v>38.323548387096771</c:v>
                </c:pt>
                <c:pt idx="27">
                  <c:v>36.763333333333335</c:v>
                </c:pt>
                <c:pt idx="28">
                  <c:v>45.944193548387105</c:v>
                </c:pt>
                <c:pt idx="29">
                  <c:v>56.156333333333329</c:v>
                </c:pt>
                <c:pt idx="30">
                  <c:v>78.75709677419357</c:v>
                </c:pt>
                <c:pt idx="31">
                  <c:v>68.198387096774198</c:v>
                </c:pt>
                <c:pt idx="32">
                  <c:v>89.272666666666652</c:v>
                </c:pt>
                <c:pt idx="33">
                  <c:v>64.854516129032248</c:v>
                </c:pt>
                <c:pt idx="34">
                  <c:v>85.896999999999991</c:v>
                </c:pt>
                <c:pt idx="35">
                  <c:v>193.38225806451615</c:v>
                </c:pt>
                <c:pt idx="36">
                  <c:v>106.70483870967742</c:v>
                </c:pt>
                <c:pt idx="37">
                  <c:v>81.042500000000004</c:v>
                </c:pt>
                <c:pt idx="38">
                  <c:v>86.427096774193515</c:v>
                </c:pt>
                <c:pt idx="39">
                  <c:v>79.357666666666674</c:v>
                </c:pt>
                <c:pt idx="40">
                  <c:v>132.66225806451615</c:v>
                </c:pt>
                <c:pt idx="41">
                  <c:v>140.10333333333332</c:v>
                </c:pt>
                <c:pt idx="42">
                  <c:v>184.13516129032263</c:v>
                </c:pt>
                <c:pt idx="43">
                  <c:v>261.4941935483871</c:v>
                </c:pt>
                <c:pt idx="44">
                  <c:v>214.97766666666661</c:v>
                </c:pt>
                <c:pt idx="45">
                  <c:v>113.52967741935481</c:v>
                </c:pt>
                <c:pt idx="46">
                  <c:v>195.34700000000001</c:v>
                </c:pt>
                <c:pt idx="47">
                  <c:v>245.98258064516139</c:v>
                </c:pt>
                <c:pt idx="48">
                  <c:v>78.759354838709683</c:v>
                </c:pt>
                <c:pt idx="49">
                  <c:v>80.13000000000001</c:v>
                </c:pt>
                <c:pt idx="50">
                  <c:v>74.129677419354834</c:v>
                </c:pt>
                <c:pt idx="51">
                  <c:v>60.553666666666672</c:v>
                </c:pt>
                <c:pt idx="52">
                  <c:v>26.608709677419359</c:v>
                </c:pt>
                <c:pt idx="53">
                  <c:v>43.373666666666658</c:v>
                </c:pt>
                <c:pt idx="54">
                  <c:v>32.924516129032256</c:v>
                </c:pt>
                <c:pt idx="55">
                  <c:v>66.435806451612891</c:v>
                </c:pt>
                <c:pt idx="56">
                  <c:v>32.809333333333335</c:v>
                </c:pt>
                <c:pt idx="57">
                  <c:v>37.648709677419355</c:v>
                </c:pt>
                <c:pt idx="58">
                  <c:v>69.676999999999992</c:v>
                </c:pt>
                <c:pt idx="59">
                  <c:v>76.238709677419379</c:v>
                </c:pt>
                <c:pt idx="60">
                  <c:v>106.21935483870969</c:v>
                </c:pt>
                <c:pt idx="61">
                  <c:v>51.58</c:v>
                </c:pt>
                <c:pt idx="62">
                  <c:v>59.36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D3-4D45-8A81-D74E853E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928264"/>
        <c:axId val="684931864"/>
      </c:lineChart>
      <c:dateAx>
        <c:axId val="684928264"/>
        <c:scaling>
          <c:orientation val="minMax"/>
        </c:scaling>
        <c:delete val="0"/>
        <c:axPos val="b"/>
        <c:numFmt formatCode="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4931864"/>
        <c:crosses val="autoZero"/>
        <c:auto val="1"/>
        <c:lblOffset val="100"/>
        <c:baseTimeUnit val="months"/>
      </c:dateAx>
      <c:valAx>
        <c:axId val="684931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4928264"/>
        <c:crosses val="autoZero"/>
        <c:crossBetween val="between"/>
      </c:valAx>
      <c:valAx>
        <c:axId val="67455998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7307696"/>
        <c:crosses val="max"/>
        <c:crossBetween val="between"/>
        <c:majorUnit val="10"/>
      </c:valAx>
      <c:dateAx>
        <c:axId val="717307696"/>
        <c:scaling>
          <c:orientation val="minMax"/>
        </c:scaling>
        <c:delete val="1"/>
        <c:axPos val="b"/>
        <c:numFmt formatCode="mmm\-yyyy" sourceLinked="1"/>
        <c:majorTickMark val="out"/>
        <c:minorTickMark val="none"/>
        <c:tickLblPos val="nextTo"/>
        <c:crossAx val="6745599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4824561403508769E-2"/>
          <c:y val="2.7876491776434927E-2"/>
          <c:w val="0.9388080190634065"/>
          <c:h val="0.17232939916282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366AD-36AB-4756-9909-4931C742D78F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ED5D4-9BEC-4552-8597-FFE7FC17E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2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n-NO" dirty="0"/>
              <a:t>Instances with very high balancing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dirty="0"/>
              <a:t>15 minute from Q1-2025.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Discussions on max/min price in balancing market from existing +/- 9,999€/MWh to 99,999€/MWh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TSO fees </a:t>
            </a:r>
            <a:r>
              <a:rPr lang="en-GB" dirty="0"/>
              <a:t>that</a:t>
            </a:r>
            <a:r>
              <a:rPr lang="en-US" dirty="0"/>
              <a:t> wind power producer 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aFRR</a:t>
            </a:r>
            <a:r>
              <a:rPr lang="en-US" dirty="0"/>
              <a:t> and </a:t>
            </a:r>
            <a:r>
              <a:rPr lang="en-US" dirty="0" err="1"/>
              <a:t>mFRR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Icing events</a:t>
            </a:r>
            <a:endParaRPr lang="de-CH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ED5D4-9BEC-4552-8597-FFE7FC17E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DF3C28A-91D5-47B6-9CC0-B3C90FC32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800000"/>
            <a:ext cx="6362980" cy="1800225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D95983-37AF-4025-91FE-CAC128DF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3681413"/>
            <a:ext cx="6362980" cy="1576387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49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441326"/>
            <a:ext cx="5400674" cy="508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479A-0F57-44A2-A305-CDF69DF90D21}" type="datetime1">
              <a:rPr lang="de-DE" smtClean="0"/>
              <a:t>13.06.2024</a:t>
            </a:fld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7" y="1155700"/>
            <a:ext cx="5400676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52F195-0264-4067-AACB-931FD80FAE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9" y="1881189"/>
            <a:ext cx="5400676" cy="4284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166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23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4CC5-D8CC-48ED-9A72-990C902575E5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52F195-0264-4067-AACB-931FD80FAE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5938" y="1881189"/>
            <a:ext cx="5400676" cy="4284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881236"/>
            <a:ext cx="5400675" cy="428461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8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41326"/>
            <a:ext cx="5400674" cy="508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6" y="1155700"/>
            <a:ext cx="5400676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52F195-0264-4067-AACB-931FD80FAE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5938" y="1881189"/>
            <a:ext cx="5400676" cy="4284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0"/>
            <a:ext cx="5916613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FF46C8-AA8C-43CE-881D-58CE4585E1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067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13AE-E954-4AB1-872B-9B44EECF5F51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881236"/>
            <a:ext cx="5400675" cy="320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ABF1C0-8B6D-4FA7-9602-8C22B2F04F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5265738"/>
            <a:ext cx="5400675" cy="90011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e-CH"/>
              <a:t>Bildlegende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4D248E0-EE5F-4645-B650-6CE2D0E2BD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5389" y="1881236"/>
            <a:ext cx="5400675" cy="320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FFEF3E09-443D-4747-9899-FD3A56ECB0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9" y="5265738"/>
            <a:ext cx="5400675" cy="90011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e-CH"/>
              <a:t>Bildlegende</a:t>
            </a:r>
          </a:p>
        </p:txBody>
      </p:sp>
    </p:spTree>
    <p:extLst>
      <p:ext uri="{BB962C8B-B14F-4D97-AF65-F5344CB8AC3E}">
        <p14:creationId xmlns:p14="http://schemas.microsoft.com/office/powerpoint/2010/main" val="386007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  <p15:guide id="5" orient="horz" pos="3203" userDrawn="1">
          <p15:clr>
            <a:srgbClr val="FBAE40"/>
          </p15:clr>
        </p15:guide>
        <p15:guide id="7" orient="horz" pos="33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74B6-1A89-4BCA-A245-DE7824F98834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882800"/>
            <a:ext cx="3528000" cy="230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ABF1C0-8B6D-4FA7-9602-8C22B2F04F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4356000"/>
            <a:ext cx="3528000" cy="18002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e-CH"/>
              <a:t>Bildlegende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E6AB7A0-2026-4CC4-A6E7-E60FCE020B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288" y="1882800"/>
            <a:ext cx="3528000" cy="230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1139D123-D5A7-476F-B8E6-82A184C1DF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2289" y="4356624"/>
            <a:ext cx="3528000" cy="18002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e-CH"/>
              <a:t>Bildlegende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0E24FC59-BFD9-4F0F-B87A-8910EE2D55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48638" y="1881188"/>
            <a:ext cx="3528000" cy="230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326F59A0-0AFF-4DBC-85DA-105A024CAC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48639" y="4357162"/>
            <a:ext cx="3528000" cy="18002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de-CH"/>
              <a:t>Bildlegende</a:t>
            </a:r>
          </a:p>
        </p:txBody>
      </p:sp>
    </p:spTree>
    <p:extLst>
      <p:ext uri="{BB962C8B-B14F-4D97-AF65-F5344CB8AC3E}">
        <p14:creationId xmlns:p14="http://schemas.microsoft.com/office/powerpoint/2010/main" val="395724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2547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orient="horz" pos="2636" userDrawn="1">
          <p15:clr>
            <a:srgbClr val="FBAE40"/>
          </p15:clr>
        </p15:guide>
        <p15:guide id="8" pos="4951" userDrawn="1">
          <p15:clr>
            <a:srgbClr val="FBAE40"/>
          </p15:clr>
        </p15:guide>
        <p15:guide id="9" pos="5133" userDrawn="1">
          <p15:clr>
            <a:srgbClr val="FBAE40"/>
          </p15:clr>
        </p15:guide>
        <p15:guide id="10" orient="horz" pos="275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7C719B3C-538B-40CD-B5AE-04EC838B8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62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D7BE1B4B-30E0-4A92-AB63-071FFB794CF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0801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04400" y="6489700"/>
            <a:ext cx="1244600" cy="231775"/>
          </a:xfrm>
        </p:spPr>
        <p:txBody>
          <a:bodyPr/>
          <a:lstStyle/>
          <a:p>
            <a:fld id="{BF878F59-A795-4B04-A9E6-CAF9B6068F56}" type="datetime1">
              <a:rPr lang="de-DE" smtClean="0"/>
              <a:t>13.06.2024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5C15970-0E9A-414B-A7F9-8343449D45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268413"/>
            <a:ext cx="23876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AEC42B53-3387-436B-9AE4-216151B46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59038" y="1268413"/>
            <a:ext cx="2376488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17238752-3245-476F-9031-32A1C3DCC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08000" y="1268413"/>
            <a:ext cx="23760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B13F87B2-D7C8-485D-9387-EC83628638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6474" y="1268413"/>
            <a:ext cx="2376489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ED569AC0-3554-4870-8940-90B04EDBB7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04400" y="1268413"/>
            <a:ext cx="23876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2801A1A-F63E-422C-9106-07FDE8BB0A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824513"/>
            <a:ext cx="23876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ADC34A65-52BE-43D4-85B9-19F49A1732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59038" y="3824513"/>
            <a:ext cx="2376488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94182279-393E-44FD-AFD0-3EDB33813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08000" y="3824513"/>
            <a:ext cx="23760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BA07DED6-35A2-4395-9DD2-EB4F99A4E3A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56474" y="3824513"/>
            <a:ext cx="2376489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8E06F325-B488-4AD8-9435-6780590DBE9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04400" y="3824513"/>
            <a:ext cx="2387600" cy="180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4FD83108-27B5-4499-AA10-4EAC5CBA58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7" y="3148012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75F632B8-DE5C-49F8-810B-2309B89C57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59038" y="3148012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662923D9-04DB-4990-917D-B94E40A577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8000" y="3148012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08F47043-BDFB-4BC6-A8CD-FD6DEC83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6475" y="3148012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63878510-8432-414D-A124-7F25A5C6AE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4400" y="3148012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BFF494D9-E4C3-4A09-87EE-79EB481657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6" y="5697539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C1E699BB-93C1-4454-86AF-DDFD68932E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59037" y="5697539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9D7A91AC-5585-436C-ADAE-B9007B83AA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07999" y="5697539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671893EA-0509-4E66-89FC-837C689E10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6474" y="5697539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571E057C-3123-419E-A0CF-1515B610AD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04399" y="5697539"/>
            <a:ext cx="1871663" cy="46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0" indent="0">
              <a:spcBef>
                <a:spcPts val="0"/>
              </a:spcBef>
              <a:buNone/>
              <a:defRPr sz="10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CH"/>
              <a:t>Vorname Name</a:t>
            </a:r>
          </a:p>
          <a:p>
            <a:pPr lvl="1"/>
            <a:r>
              <a:rPr lang="de-CH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354487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1933" userDrawn="1">
          <p15:clr>
            <a:srgbClr val="FBAE40"/>
          </p15:clr>
        </p15:guide>
        <p15:guide id="3" orient="horz" pos="2409" userDrawn="1">
          <p15:clr>
            <a:srgbClr val="FBAE40"/>
          </p15:clr>
        </p15:guide>
        <p15:guide id="4" pos="1549" userDrawn="1">
          <p15:clr>
            <a:srgbClr val="FBAE40"/>
          </p15:clr>
        </p15:guide>
        <p15:guide id="5" pos="1504" userDrawn="1">
          <p15:clr>
            <a:srgbClr val="FBAE40"/>
          </p15:clr>
        </p15:guide>
        <p15:guide id="6" pos="3046" userDrawn="1">
          <p15:clr>
            <a:srgbClr val="FBAE40"/>
          </p15:clr>
        </p15:guide>
        <p15:guide id="7" pos="3092" userDrawn="1">
          <p15:clr>
            <a:srgbClr val="FBAE40"/>
          </p15:clr>
        </p15:guide>
        <p15:guide id="8" pos="4588" userDrawn="1">
          <p15:clr>
            <a:srgbClr val="FBAE40"/>
          </p15:clr>
        </p15:guide>
        <p15:guide id="9" pos="4634" userDrawn="1">
          <p15:clr>
            <a:srgbClr val="FBAE40"/>
          </p15:clr>
        </p15:guide>
        <p15:guide id="10" pos="6131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orient="horz" pos="3543" userDrawn="1">
          <p15:clr>
            <a:srgbClr val="FBAE40"/>
          </p15:clr>
        </p15:guide>
        <p15:guide id="14" orient="horz" pos="1979" userDrawn="1">
          <p15:clr>
            <a:srgbClr val="FBAE40"/>
          </p15:clr>
        </p15:guide>
        <p15:guide id="15" orient="horz" pos="35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5CFA-0788-48AB-8A58-8E8B15705DEF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654052-A7C8-478D-A7F6-593EBC3AACA8}"/>
              </a:ext>
            </a:extLst>
          </p:cNvPr>
          <p:cNvSpPr/>
          <p:nvPr userDrawn="1"/>
        </p:nvSpPr>
        <p:spPr>
          <a:xfrm>
            <a:off x="515937" y="1881188"/>
            <a:ext cx="11160126" cy="4427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Chart Placeholder 6">
            <a:extLst>
              <a:ext uri="{FF2B5EF4-FFF2-40B4-BE49-F238E27FC236}">
                <a16:creationId xmlns:a16="http://schemas.microsoft.com/office/drawing/2014/main" id="{C2B1FD5F-887A-416A-B110-264225E0FC49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799069" y="2092412"/>
            <a:ext cx="6507894" cy="4068762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2D75CDB-620B-491E-870E-6027641D20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0325" y="2097088"/>
            <a:ext cx="3713163" cy="4068762"/>
          </a:xfrm>
        </p:spPr>
        <p:txBody>
          <a:bodyPr/>
          <a:lstStyle>
            <a:lvl1pPr marL="216000" indent="-216000">
              <a:defRPr sz="1400"/>
            </a:lvl1pPr>
            <a:lvl2pPr marL="432000" indent="-216000">
              <a:defRPr sz="1400"/>
            </a:lvl2pPr>
            <a:lvl3pPr marL="648000" indent="-216000">
              <a:defRPr sz="1400"/>
            </a:lvl3pPr>
            <a:lvl4pPr marL="864000" indent="-216000">
              <a:defRPr sz="1400"/>
            </a:lvl4pPr>
            <a:lvl5pPr marL="1080000" indent="-216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438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06" userDrawn="1">
          <p15:clr>
            <a:srgbClr val="FBAE40"/>
          </p15:clr>
        </p15:guide>
        <p15:guide id="5" pos="4611" userDrawn="1">
          <p15:clr>
            <a:srgbClr val="FBAE40"/>
          </p15:clr>
        </p15:guide>
        <p15:guide id="6" orient="horz" pos="1321" userDrawn="1">
          <p15:clr>
            <a:srgbClr val="FBAE40"/>
          </p15:clr>
        </p15:guide>
        <p15:guide id="8" pos="4838" userDrawn="1">
          <p15:clr>
            <a:srgbClr val="FBAE40"/>
          </p15:clr>
        </p15:guide>
        <p15:guide id="9" pos="71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BDBBF36-2448-407C-BDB9-60E1EFBA3C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881188"/>
            <a:ext cx="9468000" cy="428466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>
                <a:solidFill>
                  <a:schemeClr val="accent2"/>
                </a:solidFill>
              </a:defRPr>
            </a:lvl1pPr>
            <a:lvl2pPr marL="630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2pPr>
            <a:lvl3pPr marL="918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3pPr>
            <a:lvl4pPr marL="1206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4pPr>
            <a:lvl5pPr marL="1494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err="1"/>
              <a:t>Zitat</a:t>
            </a:r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AB5923-7E9B-4FC0-9171-9B6311DBF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23738-FD97-4F81-A1EA-406A132041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96C9ED6-2A64-4F3E-8472-965424287889}" type="datetime1">
              <a:rPr lang="de-DE" smtClean="0"/>
              <a:t>13.06.2024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A172-A407-486B-90F0-E6ACB8152D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C08A71-1DE9-42D4-95D6-728F92F2A1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5360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F3CA8-EDFE-4702-9F1D-FD370255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881188"/>
            <a:ext cx="1619251" cy="2812732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BDBBF36-2448-407C-BDB9-60E1EFBA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088" y="1881188"/>
            <a:ext cx="9324975" cy="4284662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1pPr>
            <a:lvl2pPr marL="630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2pPr>
            <a:lvl3pPr marL="918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3pPr>
            <a:lvl4pPr marL="1206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4pPr>
            <a:lvl5pPr marL="1494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AB5923-7E9B-4FC0-9171-9B6311DBF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81" userDrawn="1">
          <p15:clr>
            <a:srgbClr val="FBAE40"/>
          </p15:clr>
        </p15:guide>
        <p15:guide id="2" pos="134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BDBBF36-2448-407C-BDB9-60E1EFBA3C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1881188"/>
            <a:ext cx="9468000" cy="428466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None/>
              <a:defRPr sz="3200">
                <a:solidFill>
                  <a:schemeClr val="accent2"/>
                </a:solidFill>
              </a:defRPr>
            </a:lvl1pPr>
            <a:lvl2pPr marL="630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2pPr>
            <a:lvl3pPr marL="918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3pPr>
            <a:lvl4pPr marL="1206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4pPr>
            <a:lvl5pPr marL="1494900" indent="-342900">
              <a:buClr>
                <a:schemeClr val="bg1"/>
              </a:buClr>
              <a:buFont typeface="+mj-lt"/>
              <a:buAutoNum type="arabicPeriod"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err="1"/>
              <a:t>Zitat</a:t>
            </a:r>
            <a:endParaRPr lang="en-GB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6AB5923-7E9B-4FC0-9171-9B6311DBF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23738-FD97-4F81-A1EA-406A132041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D5EFFF-464C-4BAF-9336-1B7E1207C895}" type="datetime1">
              <a:rPr lang="de-DE" smtClean="0"/>
              <a:t>13.06.2024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A172-A407-486B-90F0-E6ACB8152D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C08A71-1DE9-42D4-95D6-728F92F2A1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109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8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F66EB9-A461-4BE9-A12B-60ABA80C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4EB7-9B96-4873-B1EA-42CC9863103D}" type="datetime1">
              <a:rPr lang="de-DE" smtClean="0"/>
              <a:t>13.06.2024</a:t>
            </a:fld>
            <a:endParaRPr lang="de-CH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D0BA506-B2AF-4860-87C2-5838B2D5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00938A-377D-46DC-9CEE-2280509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F68D89-E961-4DB4-93B2-E48325FC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F764-4C2A-469F-B426-D4031CFECE4E}" type="datetime1">
              <a:rPr lang="de-DE" smtClean="0"/>
              <a:t>13.06.2024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C023A7-5F25-4081-ADAE-1A835711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DA23FD-9046-4D68-8042-6EAA9D04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/Kontak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395DE73-4EFB-4575-9326-060541E6D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442715 w 12191999"/>
              <a:gd name="connsiteY0" fmla="*/ 519111 h 6857999"/>
              <a:gd name="connsiteX1" fmla="*/ 10445606 w 12191999"/>
              <a:gd name="connsiteY1" fmla="*/ 519111 h 6857999"/>
              <a:gd name="connsiteX2" fmla="*/ 10453915 w 12191999"/>
              <a:gd name="connsiteY2" fmla="*/ 552766 h 6857999"/>
              <a:gd name="connsiteX3" fmla="*/ 10496548 w 12191999"/>
              <a:gd name="connsiteY3" fmla="*/ 687386 h 6857999"/>
              <a:gd name="connsiteX4" fmla="*/ 10391773 w 12191999"/>
              <a:gd name="connsiteY4" fmla="*/ 687386 h 6857999"/>
              <a:gd name="connsiteX5" fmla="*/ 10434406 w 12191999"/>
              <a:gd name="connsiteY5" fmla="*/ 552766 h 6857999"/>
              <a:gd name="connsiteX6" fmla="*/ 10442715 w 12191999"/>
              <a:gd name="connsiteY6" fmla="*/ 519111 h 6857999"/>
              <a:gd name="connsiteX7" fmla="*/ 11023290 w 12191999"/>
              <a:gd name="connsiteY7" fmla="*/ 507998 h 6857999"/>
              <a:gd name="connsiteX8" fmla="*/ 11087098 w 12191999"/>
              <a:gd name="connsiteY8" fmla="*/ 579030 h 6857999"/>
              <a:gd name="connsiteX9" fmla="*/ 11019302 w 12191999"/>
              <a:gd name="connsiteY9" fmla="*/ 654048 h 6857999"/>
              <a:gd name="connsiteX10" fmla="*/ 10982323 w 12191999"/>
              <a:gd name="connsiteY10" fmla="*/ 654048 h 6857999"/>
              <a:gd name="connsiteX11" fmla="*/ 10982323 w 12191999"/>
              <a:gd name="connsiteY11" fmla="*/ 509448 h 6857999"/>
              <a:gd name="connsiteX12" fmla="*/ 11023290 w 12191999"/>
              <a:gd name="connsiteY12" fmla="*/ 507998 h 6857999"/>
              <a:gd name="connsiteX13" fmla="*/ 11214099 w 12191999"/>
              <a:gd name="connsiteY13" fmla="*/ 455612 h 6857999"/>
              <a:gd name="connsiteX14" fmla="*/ 11214099 w 12191999"/>
              <a:gd name="connsiteY14" fmla="*/ 838200 h 6857999"/>
              <a:gd name="connsiteX15" fmla="*/ 11285537 w 12191999"/>
              <a:gd name="connsiteY15" fmla="*/ 838200 h 6857999"/>
              <a:gd name="connsiteX16" fmla="*/ 11285537 w 12191999"/>
              <a:gd name="connsiteY16" fmla="*/ 455612 h 6857999"/>
              <a:gd name="connsiteX17" fmla="*/ 11251100 w 12191999"/>
              <a:gd name="connsiteY17" fmla="*/ 455612 h 6857999"/>
              <a:gd name="connsiteX18" fmla="*/ 10406377 w 12191999"/>
              <a:gd name="connsiteY18" fmla="*/ 455612 h 6857999"/>
              <a:gd name="connsiteX19" fmla="*/ 10275887 w 12191999"/>
              <a:gd name="connsiteY19" fmla="*/ 838200 h 6857999"/>
              <a:gd name="connsiteX20" fmla="*/ 10346569 w 12191999"/>
              <a:gd name="connsiteY20" fmla="*/ 838200 h 6857999"/>
              <a:gd name="connsiteX21" fmla="*/ 10376292 w 12191999"/>
              <a:gd name="connsiteY21" fmla="*/ 740287 h 6857999"/>
              <a:gd name="connsiteX22" fmla="*/ 10512582 w 12191999"/>
              <a:gd name="connsiteY22" fmla="*/ 740287 h 6857999"/>
              <a:gd name="connsiteX23" fmla="*/ 10543755 w 12191999"/>
              <a:gd name="connsiteY23" fmla="*/ 838200 h 6857999"/>
              <a:gd name="connsiteX24" fmla="*/ 10617337 w 12191999"/>
              <a:gd name="connsiteY24" fmla="*/ 838200 h 6857999"/>
              <a:gd name="connsiteX25" fmla="*/ 10489746 w 12191999"/>
              <a:gd name="connsiteY25" fmla="*/ 455612 h 6857999"/>
              <a:gd name="connsiteX26" fmla="*/ 10700261 w 12191999"/>
              <a:gd name="connsiteY26" fmla="*/ 454931 h 6857999"/>
              <a:gd name="connsiteX27" fmla="*/ 10628170 w 12191999"/>
              <a:gd name="connsiteY27" fmla="*/ 455475 h 6857999"/>
              <a:gd name="connsiteX28" fmla="*/ 10626724 w 12191999"/>
              <a:gd name="connsiteY28" fmla="*/ 482320 h 6857999"/>
              <a:gd name="connsiteX29" fmla="*/ 10628170 w 12191999"/>
              <a:gd name="connsiteY29" fmla="*/ 507714 h 6857999"/>
              <a:gd name="connsiteX30" fmla="*/ 10663606 w 12191999"/>
              <a:gd name="connsiteY30" fmla="*/ 512068 h 6857999"/>
              <a:gd name="connsiteX31" fmla="*/ 10663606 w 12191999"/>
              <a:gd name="connsiteY31" fmla="*/ 838199 h 6857999"/>
              <a:gd name="connsiteX32" fmla="*/ 10858499 w 12191999"/>
              <a:gd name="connsiteY32" fmla="*/ 838199 h 6857999"/>
              <a:gd name="connsiteX33" fmla="*/ 10858499 w 12191999"/>
              <a:gd name="connsiteY33" fmla="*/ 778705 h 6857999"/>
              <a:gd name="connsiteX34" fmla="*/ 10734114 w 12191999"/>
              <a:gd name="connsiteY34" fmla="*/ 778705 h 6857999"/>
              <a:gd name="connsiteX35" fmla="*/ 10734114 w 12191999"/>
              <a:gd name="connsiteY35" fmla="*/ 455475 h 6857999"/>
              <a:gd name="connsiteX36" fmla="*/ 10700261 w 12191999"/>
              <a:gd name="connsiteY36" fmla="*/ 454931 h 6857999"/>
              <a:gd name="connsiteX37" fmla="*/ 11015706 w 12191999"/>
              <a:gd name="connsiteY37" fmla="*/ 454024 h 6857999"/>
              <a:gd name="connsiteX38" fmla="*/ 10871062 w 12191999"/>
              <a:gd name="connsiteY38" fmla="*/ 456927 h 6857999"/>
              <a:gd name="connsiteX39" fmla="*/ 10869612 w 12191999"/>
              <a:gd name="connsiteY39" fmla="*/ 483772 h 6857999"/>
              <a:gd name="connsiteX40" fmla="*/ 10871062 w 12191999"/>
              <a:gd name="connsiteY40" fmla="*/ 509166 h 6857999"/>
              <a:gd name="connsiteX41" fmla="*/ 10910939 w 12191999"/>
              <a:gd name="connsiteY41" fmla="*/ 513519 h 6857999"/>
              <a:gd name="connsiteX42" fmla="*/ 10910939 w 12191999"/>
              <a:gd name="connsiteY42" fmla="*/ 838199 h 6857999"/>
              <a:gd name="connsiteX43" fmla="*/ 10981629 w 12191999"/>
              <a:gd name="connsiteY43" fmla="*/ 838199 h 6857999"/>
              <a:gd name="connsiteX44" fmla="*/ 10981629 w 12191999"/>
              <a:gd name="connsiteY44" fmla="*/ 710504 h 6857999"/>
              <a:gd name="connsiteX45" fmla="*/ 11025494 w 12191999"/>
              <a:gd name="connsiteY45" fmla="*/ 710504 h 6857999"/>
              <a:gd name="connsiteX46" fmla="*/ 11158537 w 12191999"/>
              <a:gd name="connsiteY46" fmla="*/ 578818 h 6857999"/>
              <a:gd name="connsiteX47" fmla="*/ 11015706 w 12191999"/>
              <a:gd name="connsiteY47" fmla="*/ 454024 h 6857999"/>
              <a:gd name="connsiteX48" fmla="*/ 11515862 w 12191999"/>
              <a:gd name="connsiteY48" fmla="*/ 452437 h 6857999"/>
              <a:gd name="connsiteX49" fmla="*/ 11345862 w 12191999"/>
              <a:gd name="connsiteY49" fmla="*/ 652878 h 6857999"/>
              <a:gd name="connsiteX50" fmla="*/ 11432493 w 12191999"/>
              <a:gd name="connsiteY50" fmla="*/ 848953 h 6857999"/>
              <a:gd name="connsiteX51" fmla="*/ 11466203 w 12191999"/>
              <a:gd name="connsiteY51" fmla="*/ 782382 h 6857999"/>
              <a:gd name="connsiteX52" fmla="*/ 11422344 w 12191999"/>
              <a:gd name="connsiteY52" fmla="*/ 652878 h 6857999"/>
              <a:gd name="connsiteX53" fmla="*/ 11514412 w 12191999"/>
              <a:gd name="connsiteY53" fmla="*/ 513551 h 6857999"/>
              <a:gd name="connsiteX54" fmla="*/ 11607930 w 12191999"/>
              <a:gd name="connsiteY54" fmla="*/ 652878 h 6857999"/>
              <a:gd name="connsiteX55" fmla="*/ 11590894 w 12191999"/>
              <a:gd name="connsiteY55" fmla="*/ 743822 h 6857999"/>
              <a:gd name="connsiteX56" fmla="*/ 11589444 w 12191999"/>
              <a:gd name="connsiteY56" fmla="*/ 743822 h 6857999"/>
              <a:gd name="connsiteX57" fmla="*/ 11579657 w 12191999"/>
              <a:gd name="connsiteY57" fmla="*/ 726724 h 6857999"/>
              <a:gd name="connsiteX58" fmla="*/ 11564071 w 12191999"/>
              <a:gd name="connsiteY58" fmla="*/ 699805 h 6857999"/>
              <a:gd name="connsiteX59" fmla="*/ 11484689 w 12191999"/>
              <a:gd name="connsiteY59" fmla="*/ 699805 h 6857999"/>
              <a:gd name="connsiteX60" fmla="*/ 11607930 w 12191999"/>
              <a:gd name="connsiteY60" fmla="*/ 900245 h 6857999"/>
              <a:gd name="connsiteX61" fmla="*/ 11688762 w 12191999"/>
              <a:gd name="connsiteY61" fmla="*/ 900245 h 6857999"/>
              <a:gd name="connsiteX62" fmla="*/ 11632216 w 12191999"/>
              <a:gd name="connsiteY62" fmla="*/ 800571 h 6857999"/>
              <a:gd name="connsiteX63" fmla="*/ 11685862 w 12191999"/>
              <a:gd name="connsiteY63" fmla="*/ 651422 h 6857999"/>
              <a:gd name="connsiteX64" fmla="*/ 11515862 w 12191999"/>
              <a:gd name="connsiteY64" fmla="*/ 452437 h 6857999"/>
              <a:gd name="connsiteX65" fmla="*/ 0 w 12191999"/>
              <a:gd name="connsiteY65" fmla="*/ 0 h 6857999"/>
              <a:gd name="connsiteX66" fmla="*/ 12191999 w 12191999"/>
              <a:gd name="connsiteY66" fmla="*/ 0 h 6857999"/>
              <a:gd name="connsiteX67" fmla="*/ 12191999 w 12191999"/>
              <a:gd name="connsiteY67" fmla="*/ 6857999 h 6857999"/>
              <a:gd name="connsiteX68" fmla="*/ 0 w 12191999"/>
              <a:gd name="connsiteY6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191999" h="6857999">
                <a:moveTo>
                  <a:pt x="10442715" y="519111"/>
                </a:moveTo>
                <a:lnTo>
                  <a:pt x="10445606" y="519111"/>
                </a:lnTo>
                <a:cubicBezTo>
                  <a:pt x="10447051" y="527434"/>
                  <a:pt x="10451386" y="541548"/>
                  <a:pt x="10453915" y="552766"/>
                </a:cubicBezTo>
                <a:lnTo>
                  <a:pt x="10496548" y="687386"/>
                </a:lnTo>
                <a:lnTo>
                  <a:pt x="10391773" y="687386"/>
                </a:lnTo>
                <a:lnTo>
                  <a:pt x="10434406" y="552766"/>
                </a:lnTo>
                <a:cubicBezTo>
                  <a:pt x="10436935" y="541548"/>
                  <a:pt x="10441270" y="525987"/>
                  <a:pt x="10442715" y="519111"/>
                </a:cubicBezTo>
                <a:close/>
                <a:moveTo>
                  <a:pt x="11023290" y="507998"/>
                </a:moveTo>
                <a:cubicBezTo>
                  <a:pt x="11063170" y="509448"/>
                  <a:pt x="11087098" y="529380"/>
                  <a:pt x="11087098" y="579030"/>
                </a:cubicBezTo>
                <a:cubicBezTo>
                  <a:pt x="11087098" y="629767"/>
                  <a:pt x="11063170" y="654048"/>
                  <a:pt x="11019302" y="654048"/>
                </a:cubicBezTo>
                <a:lnTo>
                  <a:pt x="10982323" y="654048"/>
                </a:lnTo>
                <a:lnTo>
                  <a:pt x="10982323" y="509448"/>
                </a:lnTo>
                <a:cubicBezTo>
                  <a:pt x="10993562" y="509448"/>
                  <a:pt x="11007701" y="507998"/>
                  <a:pt x="11023290" y="507998"/>
                </a:cubicBezTo>
                <a:close/>
                <a:moveTo>
                  <a:pt x="11214099" y="455612"/>
                </a:moveTo>
                <a:lnTo>
                  <a:pt x="11214099" y="838200"/>
                </a:lnTo>
                <a:lnTo>
                  <a:pt x="11285537" y="838200"/>
                </a:lnTo>
                <a:lnTo>
                  <a:pt x="11285537" y="455612"/>
                </a:lnTo>
                <a:lnTo>
                  <a:pt x="11251100" y="455612"/>
                </a:lnTo>
                <a:close/>
                <a:moveTo>
                  <a:pt x="10406377" y="455612"/>
                </a:moveTo>
                <a:cubicBezTo>
                  <a:pt x="10367955" y="564768"/>
                  <a:pt x="10275887" y="829497"/>
                  <a:pt x="10275887" y="838200"/>
                </a:cubicBezTo>
                <a:lnTo>
                  <a:pt x="10346569" y="838200"/>
                </a:lnTo>
                <a:cubicBezTo>
                  <a:pt x="10348019" y="830947"/>
                  <a:pt x="10376292" y="740287"/>
                  <a:pt x="10376292" y="740287"/>
                </a:cubicBezTo>
                <a:lnTo>
                  <a:pt x="10512582" y="740287"/>
                </a:lnTo>
                <a:cubicBezTo>
                  <a:pt x="10512582" y="740287"/>
                  <a:pt x="10542305" y="830947"/>
                  <a:pt x="10543755" y="838200"/>
                </a:cubicBezTo>
                <a:lnTo>
                  <a:pt x="10617337" y="838200"/>
                </a:lnTo>
                <a:cubicBezTo>
                  <a:pt x="10618787" y="830947"/>
                  <a:pt x="10528169" y="564768"/>
                  <a:pt x="10489746" y="455612"/>
                </a:cubicBezTo>
                <a:close/>
                <a:moveTo>
                  <a:pt x="10700261" y="454931"/>
                </a:moveTo>
                <a:cubicBezTo>
                  <a:pt x="10680148" y="454750"/>
                  <a:pt x="10653662" y="454750"/>
                  <a:pt x="10628170" y="455475"/>
                </a:cubicBezTo>
                <a:cubicBezTo>
                  <a:pt x="10628170" y="463819"/>
                  <a:pt x="10626724" y="473977"/>
                  <a:pt x="10626724" y="482320"/>
                </a:cubicBezTo>
                <a:cubicBezTo>
                  <a:pt x="10626724" y="491027"/>
                  <a:pt x="10626724" y="499371"/>
                  <a:pt x="10628170" y="507714"/>
                </a:cubicBezTo>
                <a:lnTo>
                  <a:pt x="10663606" y="512068"/>
                </a:lnTo>
                <a:lnTo>
                  <a:pt x="10663606" y="838199"/>
                </a:lnTo>
                <a:lnTo>
                  <a:pt x="10858499" y="838199"/>
                </a:lnTo>
                <a:lnTo>
                  <a:pt x="10858499" y="778705"/>
                </a:lnTo>
                <a:lnTo>
                  <a:pt x="10734114" y="778705"/>
                </a:lnTo>
                <a:lnTo>
                  <a:pt x="10734114" y="455475"/>
                </a:lnTo>
                <a:cubicBezTo>
                  <a:pt x="10734114" y="455475"/>
                  <a:pt x="10720374" y="455113"/>
                  <a:pt x="10700261" y="454931"/>
                </a:cubicBezTo>
                <a:close/>
                <a:moveTo>
                  <a:pt x="11015706" y="454024"/>
                </a:moveTo>
                <a:cubicBezTo>
                  <a:pt x="10971841" y="454024"/>
                  <a:pt x="10922177" y="454024"/>
                  <a:pt x="10871062" y="456927"/>
                </a:cubicBezTo>
                <a:cubicBezTo>
                  <a:pt x="10871062" y="465270"/>
                  <a:pt x="10869612" y="475428"/>
                  <a:pt x="10869612" y="483772"/>
                </a:cubicBezTo>
                <a:cubicBezTo>
                  <a:pt x="10869612" y="492115"/>
                  <a:pt x="10869612" y="500822"/>
                  <a:pt x="10871062" y="509166"/>
                </a:cubicBezTo>
                <a:lnTo>
                  <a:pt x="10910939" y="513519"/>
                </a:lnTo>
                <a:lnTo>
                  <a:pt x="10910939" y="838199"/>
                </a:lnTo>
                <a:lnTo>
                  <a:pt x="10981629" y="838199"/>
                </a:lnTo>
                <a:lnTo>
                  <a:pt x="10981629" y="710504"/>
                </a:lnTo>
                <a:lnTo>
                  <a:pt x="11025494" y="710504"/>
                </a:lnTo>
                <a:cubicBezTo>
                  <a:pt x="11095097" y="710504"/>
                  <a:pt x="11158537" y="669511"/>
                  <a:pt x="11158537" y="578818"/>
                </a:cubicBezTo>
                <a:cubicBezTo>
                  <a:pt x="11158537" y="491027"/>
                  <a:pt x="11103435" y="454024"/>
                  <a:pt x="11015706" y="454024"/>
                </a:cubicBezTo>
                <a:close/>
                <a:moveTo>
                  <a:pt x="11515862" y="452437"/>
                </a:moveTo>
                <a:cubicBezTo>
                  <a:pt x="11419807" y="452437"/>
                  <a:pt x="11345862" y="519372"/>
                  <a:pt x="11345862" y="652878"/>
                </a:cubicBezTo>
                <a:cubicBezTo>
                  <a:pt x="11345862" y="743822"/>
                  <a:pt x="11381384" y="819123"/>
                  <a:pt x="11432493" y="848953"/>
                </a:cubicBezTo>
                <a:lnTo>
                  <a:pt x="11466203" y="782382"/>
                </a:lnTo>
                <a:cubicBezTo>
                  <a:pt x="11443730" y="759464"/>
                  <a:pt x="11422344" y="731089"/>
                  <a:pt x="11422344" y="652878"/>
                </a:cubicBezTo>
                <a:cubicBezTo>
                  <a:pt x="11422344" y="550657"/>
                  <a:pt x="11456416" y="513551"/>
                  <a:pt x="11514412" y="513551"/>
                </a:cubicBezTo>
                <a:cubicBezTo>
                  <a:pt x="11571321" y="513551"/>
                  <a:pt x="11607930" y="547746"/>
                  <a:pt x="11607930" y="652878"/>
                </a:cubicBezTo>
                <a:cubicBezTo>
                  <a:pt x="11607930" y="693984"/>
                  <a:pt x="11599593" y="728179"/>
                  <a:pt x="11590894" y="743822"/>
                </a:cubicBezTo>
                <a:lnTo>
                  <a:pt x="11589444" y="743822"/>
                </a:lnTo>
                <a:cubicBezTo>
                  <a:pt x="11589444" y="743822"/>
                  <a:pt x="11586907" y="736910"/>
                  <a:pt x="11579657" y="726724"/>
                </a:cubicBezTo>
                <a:lnTo>
                  <a:pt x="11564071" y="699805"/>
                </a:lnTo>
                <a:cubicBezTo>
                  <a:pt x="11538698" y="698349"/>
                  <a:pt x="11511875" y="698349"/>
                  <a:pt x="11484689" y="699805"/>
                </a:cubicBezTo>
                <a:lnTo>
                  <a:pt x="11607930" y="900245"/>
                </a:lnTo>
                <a:cubicBezTo>
                  <a:pt x="11633666" y="901700"/>
                  <a:pt x="11660489" y="901700"/>
                  <a:pt x="11688762" y="900245"/>
                </a:cubicBezTo>
                <a:lnTo>
                  <a:pt x="11632216" y="800571"/>
                </a:lnTo>
                <a:cubicBezTo>
                  <a:pt x="11663389" y="768194"/>
                  <a:pt x="11685862" y="721267"/>
                  <a:pt x="11685862" y="651422"/>
                </a:cubicBezTo>
                <a:cubicBezTo>
                  <a:pt x="11685862" y="515007"/>
                  <a:pt x="11619530" y="452437"/>
                  <a:pt x="11515862" y="452437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C6822E5-799E-4FEC-BB7D-BAB9AA174C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881188"/>
            <a:ext cx="4094162" cy="428466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288000" indent="0">
              <a:lnSpc>
                <a:spcPct val="100000"/>
              </a:lnSpc>
              <a:spcBef>
                <a:spcPts val="0"/>
              </a:spcBef>
              <a:buNone/>
              <a:defRPr sz="1200"/>
            </a:lvl2pPr>
            <a:lvl3pPr marL="576000" indent="0">
              <a:lnSpc>
                <a:spcPct val="100000"/>
              </a:lnSpc>
              <a:spcBef>
                <a:spcPts val="0"/>
              </a:spcBef>
              <a:buNone/>
              <a:defRPr sz="1200"/>
            </a:lvl3pPr>
            <a:lvl4pPr marL="864000" indent="0">
              <a:lnSpc>
                <a:spcPct val="100000"/>
              </a:lnSpc>
              <a:spcBef>
                <a:spcPts val="0"/>
              </a:spcBef>
              <a:buNone/>
              <a:defRPr sz="1200"/>
            </a:lvl4pPr>
            <a:lvl5pPr marL="1152000" indent="0">
              <a:lnSpc>
                <a:spcPct val="100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e-DE"/>
              <a:t>Text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4066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6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0">
            <a:extLst>
              <a:ext uri="{FF2B5EF4-FFF2-40B4-BE49-F238E27FC236}">
                <a16:creationId xmlns:a16="http://schemas.microsoft.com/office/drawing/2014/main" id="{663D8353-A318-4F46-87F5-78EB04CB6B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1" y="1870074"/>
            <a:ext cx="539115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40">
            <a:extLst>
              <a:ext uri="{FF2B5EF4-FFF2-40B4-BE49-F238E27FC236}">
                <a16:creationId xmlns:a16="http://schemas.microsoft.com/office/drawing/2014/main" id="{5AAA9B33-621F-4120-BFD3-FE294E2BFA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1251" y="1870074"/>
            <a:ext cx="5391032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A9C4BE8-BB1C-4B72-83E3-9DF6DDAD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291"/>
            <a:ext cx="9829800" cy="740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13E47F-8050-428D-8146-248561315E63}"/>
              </a:ext>
            </a:extLst>
          </p:cNvPr>
          <p:cNvCxnSpPr/>
          <p:nvPr userDrawn="1"/>
        </p:nvCxnSpPr>
        <p:spPr>
          <a:xfrm>
            <a:off x="609600" y="1187450"/>
            <a:ext cx="10972800" cy="0"/>
          </a:xfrm>
          <a:prstGeom prst="line">
            <a:avLst/>
          </a:prstGeom>
          <a:ln w="19050">
            <a:solidFill>
              <a:srgbClr val="E8E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C2F84AA-91AB-4DA7-8CE9-1ADB6547E4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274763"/>
            <a:ext cx="10972800" cy="323850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A339D7-5224-4A46-B246-CAF0C707EF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233571-A192-465E-98B3-8AB40F8CE265}" type="datetime1">
              <a:rPr lang="de-DE" smtClean="0"/>
              <a:t>13.06.2024</a:t>
            </a:fld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C0BC87-45FB-4728-A67B-2E3D44D86C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BC6BBF-0519-46EA-BD11-68E27D839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721A91A-51F1-43EA-A9AC-DC80A3964E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09599" y="6479772"/>
            <a:ext cx="8982807" cy="235882"/>
          </a:xfrm>
        </p:spPr>
        <p:txBody>
          <a:bodyPr/>
          <a:lstStyle/>
          <a:p>
            <a:r>
              <a:rPr lang="en-US"/>
              <a:t>Alpiq Holding AG  |  Finnish Energy Day |  2024</a:t>
            </a:r>
          </a:p>
        </p:txBody>
      </p:sp>
    </p:spTree>
    <p:extLst>
      <p:ext uri="{BB962C8B-B14F-4D97-AF65-F5344CB8AC3E}">
        <p14:creationId xmlns:p14="http://schemas.microsoft.com/office/powerpoint/2010/main" val="267918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780">
          <p15:clr>
            <a:srgbClr val="9FCC3B"/>
          </p15:clr>
        </p15:guide>
        <p15:guide id="5" pos="3900">
          <p15:clr>
            <a:srgbClr val="9FCC3B"/>
          </p15:clr>
        </p15:guide>
        <p15:guide id="6" pos="3840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weis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F3CA8-EDFE-4702-9F1D-FD370255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881188"/>
            <a:ext cx="1619251" cy="2812732"/>
          </a:xfrm>
        </p:spPr>
        <p:txBody>
          <a:bodyPr/>
          <a:lstStyle>
            <a:lvl1pPr>
              <a:lnSpc>
                <a:spcPct val="13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BDBBF36-2448-407C-BDB9-60E1EFBA3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1088" y="1881188"/>
            <a:ext cx="9324975" cy="428466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accent3"/>
                </a:solidFill>
              </a:defRPr>
            </a:lvl1pPr>
            <a:lvl2pPr marL="630900" indent="-342900"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accent3"/>
                </a:solidFill>
              </a:defRPr>
            </a:lvl2pPr>
            <a:lvl3pPr marL="918900" indent="-342900"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accent3"/>
                </a:solidFill>
              </a:defRPr>
            </a:lvl3pPr>
            <a:lvl4pPr marL="1206900" indent="-342900"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accent3"/>
                </a:solidFill>
              </a:defRPr>
            </a:lvl4pPr>
            <a:lvl5pPr marL="1494900" indent="-342900"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6DD491-0140-4324-9151-CC5D1C8ED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7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81">
          <p15:clr>
            <a:srgbClr val="FBAE40"/>
          </p15:clr>
        </p15:guide>
        <p15:guide id="2" pos="13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F3CA8-EDFE-4702-9F1D-FD3702553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545013"/>
            <a:ext cx="11160126" cy="842326"/>
          </a:xfrm>
        </p:spPr>
        <p:txBody>
          <a:bodyPr anchor="t" anchorCtr="0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</a:t>
            </a:r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EBE99E-A0B7-4CC0-B6AD-433232820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6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trenner (weis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F3CA8-EDFE-4702-9F1D-FD3702553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545013"/>
            <a:ext cx="11160126" cy="842326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</a:t>
            </a:r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3533BA-A92A-43D9-B7D9-945EED9CE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898" y="415857"/>
            <a:ext cx="1484851" cy="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6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trenner mit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4395DE73-4EFB-4575-9326-060541E6D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442715 w 12191999"/>
              <a:gd name="connsiteY0" fmla="*/ 519111 h 6857999"/>
              <a:gd name="connsiteX1" fmla="*/ 10445606 w 12191999"/>
              <a:gd name="connsiteY1" fmla="*/ 519111 h 6857999"/>
              <a:gd name="connsiteX2" fmla="*/ 10453915 w 12191999"/>
              <a:gd name="connsiteY2" fmla="*/ 552766 h 6857999"/>
              <a:gd name="connsiteX3" fmla="*/ 10496548 w 12191999"/>
              <a:gd name="connsiteY3" fmla="*/ 687386 h 6857999"/>
              <a:gd name="connsiteX4" fmla="*/ 10391773 w 12191999"/>
              <a:gd name="connsiteY4" fmla="*/ 687386 h 6857999"/>
              <a:gd name="connsiteX5" fmla="*/ 10434406 w 12191999"/>
              <a:gd name="connsiteY5" fmla="*/ 552766 h 6857999"/>
              <a:gd name="connsiteX6" fmla="*/ 10442715 w 12191999"/>
              <a:gd name="connsiteY6" fmla="*/ 519111 h 6857999"/>
              <a:gd name="connsiteX7" fmla="*/ 11023290 w 12191999"/>
              <a:gd name="connsiteY7" fmla="*/ 507998 h 6857999"/>
              <a:gd name="connsiteX8" fmla="*/ 11087098 w 12191999"/>
              <a:gd name="connsiteY8" fmla="*/ 579030 h 6857999"/>
              <a:gd name="connsiteX9" fmla="*/ 11019302 w 12191999"/>
              <a:gd name="connsiteY9" fmla="*/ 654048 h 6857999"/>
              <a:gd name="connsiteX10" fmla="*/ 10982323 w 12191999"/>
              <a:gd name="connsiteY10" fmla="*/ 654048 h 6857999"/>
              <a:gd name="connsiteX11" fmla="*/ 10982323 w 12191999"/>
              <a:gd name="connsiteY11" fmla="*/ 509448 h 6857999"/>
              <a:gd name="connsiteX12" fmla="*/ 11023290 w 12191999"/>
              <a:gd name="connsiteY12" fmla="*/ 507998 h 6857999"/>
              <a:gd name="connsiteX13" fmla="*/ 11214099 w 12191999"/>
              <a:gd name="connsiteY13" fmla="*/ 455612 h 6857999"/>
              <a:gd name="connsiteX14" fmla="*/ 11214099 w 12191999"/>
              <a:gd name="connsiteY14" fmla="*/ 838200 h 6857999"/>
              <a:gd name="connsiteX15" fmla="*/ 11285537 w 12191999"/>
              <a:gd name="connsiteY15" fmla="*/ 838200 h 6857999"/>
              <a:gd name="connsiteX16" fmla="*/ 11285537 w 12191999"/>
              <a:gd name="connsiteY16" fmla="*/ 455612 h 6857999"/>
              <a:gd name="connsiteX17" fmla="*/ 11251100 w 12191999"/>
              <a:gd name="connsiteY17" fmla="*/ 455612 h 6857999"/>
              <a:gd name="connsiteX18" fmla="*/ 10406377 w 12191999"/>
              <a:gd name="connsiteY18" fmla="*/ 455612 h 6857999"/>
              <a:gd name="connsiteX19" fmla="*/ 10275887 w 12191999"/>
              <a:gd name="connsiteY19" fmla="*/ 838200 h 6857999"/>
              <a:gd name="connsiteX20" fmla="*/ 10346569 w 12191999"/>
              <a:gd name="connsiteY20" fmla="*/ 838200 h 6857999"/>
              <a:gd name="connsiteX21" fmla="*/ 10376292 w 12191999"/>
              <a:gd name="connsiteY21" fmla="*/ 740287 h 6857999"/>
              <a:gd name="connsiteX22" fmla="*/ 10512582 w 12191999"/>
              <a:gd name="connsiteY22" fmla="*/ 740287 h 6857999"/>
              <a:gd name="connsiteX23" fmla="*/ 10543755 w 12191999"/>
              <a:gd name="connsiteY23" fmla="*/ 838200 h 6857999"/>
              <a:gd name="connsiteX24" fmla="*/ 10617337 w 12191999"/>
              <a:gd name="connsiteY24" fmla="*/ 838200 h 6857999"/>
              <a:gd name="connsiteX25" fmla="*/ 10489746 w 12191999"/>
              <a:gd name="connsiteY25" fmla="*/ 455612 h 6857999"/>
              <a:gd name="connsiteX26" fmla="*/ 10700261 w 12191999"/>
              <a:gd name="connsiteY26" fmla="*/ 454931 h 6857999"/>
              <a:gd name="connsiteX27" fmla="*/ 10628170 w 12191999"/>
              <a:gd name="connsiteY27" fmla="*/ 455475 h 6857999"/>
              <a:gd name="connsiteX28" fmla="*/ 10626724 w 12191999"/>
              <a:gd name="connsiteY28" fmla="*/ 482320 h 6857999"/>
              <a:gd name="connsiteX29" fmla="*/ 10628170 w 12191999"/>
              <a:gd name="connsiteY29" fmla="*/ 507714 h 6857999"/>
              <a:gd name="connsiteX30" fmla="*/ 10663606 w 12191999"/>
              <a:gd name="connsiteY30" fmla="*/ 512068 h 6857999"/>
              <a:gd name="connsiteX31" fmla="*/ 10663606 w 12191999"/>
              <a:gd name="connsiteY31" fmla="*/ 838199 h 6857999"/>
              <a:gd name="connsiteX32" fmla="*/ 10858499 w 12191999"/>
              <a:gd name="connsiteY32" fmla="*/ 838199 h 6857999"/>
              <a:gd name="connsiteX33" fmla="*/ 10858499 w 12191999"/>
              <a:gd name="connsiteY33" fmla="*/ 778705 h 6857999"/>
              <a:gd name="connsiteX34" fmla="*/ 10734114 w 12191999"/>
              <a:gd name="connsiteY34" fmla="*/ 778705 h 6857999"/>
              <a:gd name="connsiteX35" fmla="*/ 10734114 w 12191999"/>
              <a:gd name="connsiteY35" fmla="*/ 455475 h 6857999"/>
              <a:gd name="connsiteX36" fmla="*/ 10700261 w 12191999"/>
              <a:gd name="connsiteY36" fmla="*/ 454931 h 6857999"/>
              <a:gd name="connsiteX37" fmla="*/ 11015706 w 12191999"/>
              <a:gd name="connsiteY37" fmla="*/ 454024 h 6857999"/>
              <a:gd name="connsiteX38" fmla="*/ 10871062 w 12191999"/>
              <a:gd name="connsiteY38" fmla="*/ 456927 h 6857999"/>
              <a:gd name="connsiteX39" fmla="*/ 10869612 w 12191999"/>
              <a:gd name="connsiteY39" fmla="*/ 483772 h 6857999"/>
              <a:gd name="connsiteX40" fmla="*/ 10871062 w 12191999"/>
              <a:gd name="connsiteY40" fmla="*/ 509166 h 6857999"/>
              <a:gd name="connsiteX41" fmla="*/ 10910939 w 12191999"/>
              <a:gd name="connsiteY41" fmla="*/ 513519 h 6857999"/>
              <a:gd name="connsiteX42" fmla="*/ 10910939 w 12191999"/>
              <a:gd name="connsiteY42" fmla="*/ 838199 h 6857999"/>
              <a:gd name="connsiteX43" fmla="*/ 10981629 w 12191999"/>
              <a:gd name="connsiteY43" fmla="*/ 838199 h 6857999"/>
              <a:gd name="connsiteX44" fmla="*/ 10981629 w 12191999"/>
              <a:gd name="connsiteY44" fmla="*/ 710504 h 6857999"/>
              <a:gd name="connsiteX45" fmla="*/ 11025494 w 12191999"/>
              <a:gd name="connsiteY45" fmla="*/ 710504 h 6857999"/>
              <a:gd name="connsiteX46" fmla="*/ 11158537 w 12191999"/>
              <a:gd name="connsiteY46" fmla="*/ 578818 h 6857999"/>
              <a:gd name="connsiteX47" fmla="*/ 11015706 w 12191999"/>
              <a:gd name="connsiteY47" fmla="*/ 454024 h 6857999"/>
              <a:gd name="connsiteX48" fmla="*/ 11515862 w 12191999"/>
              <a:gd name="connsiteY48" fmla="*/ 452437 h 6857999"/>
              <a:gd name="connsiteX49" fmla="*/ 11345862 w 12191999"/>
              <a:gd name="connsiteY49" fmla="*/ 652878 h 6857999"/>
              <a:gd name="connsiteX50" fmla="*/ 11432493 w 12191999"/>
              <a:gd name="connsiteY50" fmla="*/ 848953 h 6857999"/>
              <a:gd name="connsiteX51" fmla="*/ 11466203 w 12191999"/>
              <a:gd name="connsiteY51" fmla="*/ 782382 h 6857999"/>
              <a:gd name="connsiteX52" fmla="*/ 11422344 w 12191999"/>
              <a:gd name="connsiteY52" fmla="*/ 652878 h 6857999"/>
              <a:gd name="connsiteX53" fmla="*/ 11514412 w 12191999"/>
              <a:gd name="connsiteY53" fmla="*/ 513551 h 6857999"/>
              <a:gd name="connsiteX54" fmla="*/ 11607930 w 12191999"/>
              <a:gd name="connsiteY54" fmla="*/ 652878 h 6857999"/>
              <a:gd name="connsiteX55" fmla="*/ 11590894 w 12191999"/>
              <a:gd name="connsiteY55" fmla="*/ 743822 h 6857999"/>
              <a:gd name="connsiteX56" fmla="*/ 11589444 w 12191999"/>
              <a:gd name="connsiteY56" fmla="*/ 743822 h 6857999"/>
              <a:gd name="connsiteX57" fmla="*/ 11579657 w 12191999"/>
              <a:gd name="connsiteY57" fmla="*/ 726724 h 6857999"/>
              <a:gd name="connsiteX58" fmla="*/ 11564071 w 12191999"/>
              <a:gd name="connsiteY58" fmla="*/ 699805 h 6857999"/>
              <a:gd name="connsiteX59" fmla="*/ 11484689 w 12191999"/>
              <a:gd name="connsiteY59" fmla="*/ 699805 h 6857999"/>
              <a:gd name="connsiteX60" fmla="*/ 11607930 w 12191999"/>
              <a:gd name="connsiteY60" fmla="*/ 900245 h 6857999"/>
              <a:gd name="connsiteX61" fmla="*/ 11688762 w 12191999"/>
              <a:gd name="connsiteY61" fmla="*/ 900245 h 6857999"/>
              <a:gd name="connsiteX62" fmla="*/ 11632216 w 12191999"/>
              <a:gd name="connsiteY62" fmla="*/ 800571 h 6857999"/>
              <a:gd name="connsiteX63" fmla="*/ 11685862 w 12191999"/>
              <a:gd name="connsiteY63" fmla="*/ 651422 h 6857999"/>
              <a:gd name="connsiteX64" fmla="*/ 11515862 w 12191999"/>
              <a:gd name="connsiteY64" fmla="*/ 452437 h 6857999"/>
              <a:gd name="connsiteX65" fmla="*/ 0 w 12191999"/>
              <a:gd name="connsiteY65" fmla="*/ 0 h 6857999"/>
              <a:gd name="connsiteX66" fmla="*/ 12191999 w 12191999"/>
              <a:gd name="connsiteY66" fmla="*/ 0 h 6857999"/>
              <a:gd name="connsiteX67" fmla="*/ 12191999 w 12191999"/>
              <a:gd name="connsiteY67" fmla="*/ 6857999 h 6857999"/>
              <a:gd name="connsiteX68" fmla="*/ 0 w 12191999"/>
              <a:gd name="connsiteY6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191999" h="6857999">
                <a:moveTo>
                  <a:pt x="10442715" y="519111"/>
                </a:moveTo>
                <a:lnTo>
                  <a:pt x="10445606" y="519111"/>
                </a:lnTo>
                <a:cubicBezTo>
                  <a:pt x="10447051" y="527434"/>
                  <a:pt x="10451386" y="541548"/>
                  <a:pt x="10453915" y="552766"/>
                </a:cubicBezTo>
                <a:lnTo>
                  <a:pt x="10496548" y="687386"/>
                </a:lnTo>
                <a:lnTo>
                  <a:pt x="10391773" y="687386"/>
                </a:lnTo>
                <a:lnTo>
                  <a:pt x="10434406" y="552766"/>
                </a:lnTo>
                <a:cubicBezTo>
                  <a:pt x="10436935" y="541548"/>
                  <a:pt x="10441270" y="525987"/>
                  <a:pt x="10442715" y="519111"/>
                </a:cubicBezTo>
                <a:close/>
                <a:moveTo>
                  <a:pt x="11023290" y="507998"/>
                </a:moveTo>
                <a:cubicBezTo>
                  <a:pt x="11063170" y="509448"/>
                  <a:pt x="11087098" y="529380"/>
                  <a:pt x="11087098" y="579030"/>
                </a:cubicBezTo>
                <a:cubicBezTo>
                  <a:pt x="11087098" y="629767"/>
                  <a:pt x="11063170" y="654048"/>
                  <a:pt x="11019302" y="654048"/>
                </a:cubicBezTo>
                <a:lnTo>
                  <a:pt x="10982323" y="654048"/>
                </a:lnTo>
                <a:lnTo>
                  <a:pt x="10982323" y="509448"/>
                </a:lnTo>
                <a:cubicBezTo>
                  <a:pt x="10993562" y="509448"/>
                  <a:pt x="11007701" y="507998"/>
                  <a:pt x="11023290" y="507998"/>
                </a:cubicBezTo>
                <a:close/>
                <a:moveTo>
                  <a:pt x="11214099" y="455612"/>
                </a:moveTo>
                <a:lnTo>
                  <a:pt x="11214099" y="838200"/>
                </a:lnTo>
                <a:lnTo>
                  <a:pt x="11285537" y="838200"/>
                </a:lnTo>
                <a:lnTo>
                  <a:pt x="11285537" y="455612"/>
                </a:lnTo>
                <a:lnTo>
                  <a:pt x="11251100" y="455612"/>
                </a:lnTo>
                <a:close/>
                <a:moveTo>
                  <a:pt x="10406377" y="455612"/>
                </a:moveTo>
                <a:cubicBezTo>
                  <a:pt x="10367955" y="564768"/>
                  <a:pt x="10275887" y="829497"/>
                  <a:pt x="10275887" y="838200"/>
                </a:cubicBezTo>
                <a:lnTo>
                  <a:pt x="10346569" y="838200"/>
                </a:lnTo>
                <a:cubicBezTo>
                  <a:pt x="10348019" y="830947"/>
                  <a:pt x="10376292" y="740287"/>
                  <a:pt x="10376292" y="740287"/>
                </a:cubicBezTo>
                <a:lnTo>
                  <a:pt x="10512582" y="740287"/>
                </a:lnTo>
                <a:cubicBezTo>
                  <a:pt x="10512582" y="740287"/>
                  <a:pt x="10542305" y="830947"/>
                  <a:pt x="10543755" y="838200"/>
                </a:cubicBezTo>
                <a:lnTo>
                  <a:pt x="10617337" y="838200"/>
                </a:lnTo>
                <a:cubicBezTo>
                  <a:pt x="10618787" y="830947"/>
                  <a:pt x="10528169" y="564768"/>
                  <a:pt x="10489746" y="455612"/>
                </a:cubicBezTo>
                <a:close/>
                <a:moveTo>
                  <a:pt x="10700261" y="454931"/>
                </a:moveTo>
                <a:cubicBezTo>
                  <a:pt x="10680148" y="454750"/>
                  <a:pt x="10653662" y="454750"/>
                  <a:pt x="10628170" y="455475"/>
                </a:cubicBezTo>
                <a:cubicBezTo>
                  <a:pt x="10628170" y="463819"/>
                  <a:pt x="10626724" y="473977"/>
                  <a:pt x="10626724" y="482320"/>
                </a:cubicBezTo>
                <a:cubicBezTo>
                  <a:pt x="10626724" y="491027"/>
                  <a:pt x="10626724" y="499371"/>
                  <a:pt x="10628170" y="507714"/>
                </a:cubicBezTo>
                <a:lnTo>
                  <a:pt x="10663606" y="512068"/>
                </a:lnTo>
                <a:lnTo>
                  <a:pt x="10663606" y="838199"/>
                </a:lnTo>
                <a:lnTo>
                  <a:pt x="10858499" y="838199"/>
                </a:lnTo>
                <a:lnTo>
                  <a:pt x="10858499" y="778705"/>
                </a:lnTo>
                <a:lnTo>
                  <a:pt x="10734114" y="778705"/>
                </a:lnTo>
                <a:lnTo>
                  <a:pt x="10734114" y="455475"/>
                </a:lnTo>
                <a:cubicBezTo>
                  <a:pt x="10734114" y="455475"/>
                  <a:pt x="10720374" y="455113"/>
                  <a:pt x="10700261" y="454931"/>
                </a:cubicBezTo>
                <a:close/>
                <a:moveTo>
                  <a:pt x="11015706" y="454024"/>
                </a:moveTo>
                <a:cubicBezTo>
                  <a:pt x="10971841" y="454024"/>
                  <a:pt x="10922177" y="454024"/>
                  <a:pt x="10871062" y="456927"/>
                </a:cubicBezTo>
                <a:cubicBezTo>
                  <a:pt x="10871062" y="465270"/>
                  <a:pt x="10869612" y="475428"/>
                  <a:pt x="10869612" y="483772"/>
                </a:cubicBezTo>
                <a:cubicBezTo>
                  <a:pt x="10869612" y="492115"/>
                  <a:pt x="10869612" y="500822"/>
                  <a:pt x="10871062" y="509166"/>
                </a:cubicBezTo>
                <a:lnTo>
                  <a:pt x="10910939" y="513519"/>
                </a:lnTo>
                <a:lnTo>
                  <a:pt x="10910939" y="838199"/>
                </a:lnTo>
                <a:lnTo>
                  <a:pt x="10981629" y="838199"/>
                </a:lnTo>
                <a:lnTo>
                  <a:pt x="10981629" y="710504"/>
                </a:lnTo>
                <a:lnTo>
                  <a:pt x="11025494" y="710504"/>
                </a:lnTo>
                <a:cubicBezTo>
                  <a:pt x="11095097" y="710504"/>
                  <a:pt x="11158537" y="669511"/>
                  <a:pt x="11158537" y="578818"/>
                </a:cubicBezTo>
                <a:cubicBezTo>
                  <a:pt x="11158537" y="491027"/>
                  <a:pt x="11103435" y="454024"/>
                  <a:pt x="11015706" y="454024"/>
                </a:cubicBezTo>
                <a:close/>
                <a:moveTo>
                  <a:pt x="11515862" y="452437"/>
                </a:moveTo>
                <a:cubicBezTo>
                  <a:pt x="11419807" y="452437"/>
                  <a:pt x="11345862" y="519372"/>
                  <a:pt x="11345862" y="652878"/>
                </a:cubicBezTo>
                <a:cubicBezTo>
                  <a:pt x="11345862" y="743822"/>
                  <a:pt x="11381384" y="819123"/>
                  <a:pt x="11432493" y="848953"/>
                </a:cubicBezTo>
                <a:lnTo>
                  <a:pt x="11466203" y="782382"/>
                </a:lnTo>
                <a:cubicBezTo>
                  <a:pt x="11443730" y="759464"/>
                  <a:pt x="11422344" y="731089"/>
                  <a:pt x="11422344" y="652878"/>
                </a:cubicBezTo>
                <a:cubicBezTo>
                  <a:pt x="11422344" y="550657"/>
                  <a:pt x="11456416" y="513551"/>
                  <a:pt x="11514412" y="513551"/>
                </a:cubicBezTo>
                <a:cubicBezTo>
                  <a:pt x="11571321" y="513551"/>
                  <a:pt x="11607930" y="547746"/>
                  <a:pt x="11607930" y="652878"/>
                </a:cubicBezTo>
                <a:cubicBezTo>
                  <a:pt x="11607930" y="693984"/>
                  <a:pt x="11599593" y="728179"/>
                  <a:pt x="11590894" y="743822"/>
                </a:cubicBezTo>
                <a:lnTo>
                  <a:pt x="11589444" y="743822"/>
                </a:lnTo>
                <a:cubicBezTo>
                  <a:pt x="11589444" y="743822"/>
                  <a:pt x="11586907" y="736910"/>
                  <a:pt x="11579657" y="726724"/>
                </a:cubicBezTo>
                <a:lnTo>
                  <a:pt x="11564071" y="699805"/>
                </a:lnTo>
                <a:cubicBezTo>
                  <a:pt x="11538698" y="698349"/>
                  <a:pt x="11511875" y="698349"/>
                  <a:pt x="11484689" y="699805"/>
                </a:cubicBezTo>
                <a:lnTo>
                  <a:pt x="11607930" y="900245"/>
                </a:lnTo>
                <a:cubicBezTo>
                  <a:pt x="11633666" y="901700"/>
                  <a:pt x="11660489" y="901700"/>
                  <a:pt x="11688762" y="900245"/>
                </a:cubicBezTo>
                <a:lnTo>
                  <a:pt x="11632216" y="800571"/>
                </a:lnTo>
                <a:cubicBezTo>
                  <a:pt x="11663389" y="768194"/>
                  <a:pt x="11685862" y="721267"/>
                  <a:pt x="11685862" y="651422"/>
                </a:cubicBezTo>
                <a:cubicBezTo>
                  <a:pt x="11685862" y="515007"/>
                  <a:pt x="11619530" y="452437"/>
                  <a:pt x="11515862" y="452437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7F3CA8-EDFE-4702-9F1D-FD3702553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545013"/>
            <a:ext cx="11160126" cy="842326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34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6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81187"/>
            <a:ext cx="9036051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C89-4915-40C1-9233-E3D6D149C1D5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 userDrawn="1">
          <p15:clr>
            <a:srgbClr val="FBAE40"/>
          </p15:clr>
        </p15:guide>
        <p15:guide id="3" pos="60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881187"/>
            <a:ext cx="5400676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2DC3-0C71-4631-9F1F-B9F2F37247E5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52F195-0264-4067-AACB-931FD80FAE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9" y="1882800"/>
            <a:ext cx="5400676" cy="4284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52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4E8E-63DA-4B68-B520-531C33CB98DA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‹#›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F53AFB0-6ED4-44D3-9753-C90B46F5C7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155700"/>
            <a:ext cx="11160125" cy="509588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err="1"/>
              <a:t>Subtitel</a:t>
            </a:r>
            <a:endParaRPr lang="en-GB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652F195-0264-4067-AACB-931FD80FAE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5389" y="1881189"/>
            <a:ext cx="5400676" cy="4284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4090C74-0A1C-4805-81DF-00064843CB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881236"/>
            <a:ext cx="5400675" cy="428461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6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>
          <p15:clr>
            <a:srgbClr val="FBAE40"/>
          </p15:clr>
        </p15:guide>
        <p15:guide id="3" pos="3727">
          <p15:clr>
            <a:srgbClr val="FBAE40"/>
          </p15:clr>
        </p15:guide>
        <p15:guide id="4" pos="39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41326"/>
            <a:ext cx="11160125" cy="5089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881187"/>
            <a:ext cx="11160126" cy="4284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66F5F-246B-41C3-A7EF-74B5848C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8350" y="6489700"/>
            <a:ext cx="1390650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C83C44A-F28C-4300-B2CB-9A9A900BEF9D}" type="datetime1">
              <a:rPr lang="de-DE" smtClean="0"/>
              <a:t>13.06.2024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69D3-D758-4D66-B52B-335D0B004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489700"/>
            <a:ext cx="6446838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B6E1BC-0BF1-4586-8DE0-316908CC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489700"/>
            <a:ext cx="627062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A6ABA92-B65E-42F5-BB28-73DA50746A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54" r:id="rId21"/>
    <p:sldLayoutId id="2147483655" r:id="rId22"/>
    <p:sldLayoutId id="2147483674" r:id="rId23"/>
    <p:sldLayoutId id="21474836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30000"/>
        </a:lnSpc>
        <a:spcBef>
          <a:spcPts val="600"/>
        </a:spcBef>
        <a:spcAft>
          <a:spcPts val="0"/>
        </a:spcAft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7" orient="horz" pos="1185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78A2AB-C0C2-ED13-B13E-32F154027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BF65E0A-7DA9-248A-24E2-3DC52245E972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6853050" cy="18002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</a:rPr>
              <a:t>PPA Price Developments in Finland and the Baltic Region</a:t>
            </a:r>
          </a:p>
        </p:txBody>
      </p:sp>
      <p:sp>
        <p:nvSpPr>
          <p:cNvPr id="6" name="Untertitel 3">
            <a:extLst>
              <a:ext uri="{FF2B5EF4-FFF2-40B4-BE49-F238E27FC236}">
                <a16:creationId xmlns:a16="http://schemas.microsoft.com/office/drawing/2014/main" id="{4ADAF42B-E43E-3AA9-5013-120D8CDC43BB}"/>
              </a:ext>
            </a:extLst>
          </p:cNvPr>
          <p:cNvSpPr txBox="1">
            <a:spLocks/>
          </p:cNvSpPr>
          <p:nvPr/>
        </p:nvSpPr>
        <p:spPr>
          <a:xfrm>
            <a:off x="152400" y="1589313"/>
            <a:ext cx="6362980" cy="944903"/>
          </a:xfrm>
          <a:prstGeom prst="rect">
            <a:avLst/>
          </a:prstGeom>
          <a:noFill/>
        </p:spPr>
        <p:txBody>
          <a:bodyPr/>
          <a:lstStyle>
            <a:lvl1pPr marL="288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Matti Ahtosalo, Head of North West Europe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13 June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17FAF5-368C-E49A-C933-3CD5F6BB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49CF8D-7D58-74D4-57ED-9C6D49E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76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1BAD981-F23D-A6F1-8807-BFB65BFA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845223-857D-E419-EB19-0BB1B7BFF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095" y="5805590"/>
            <a:ext cx="2015905" cy="10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E19C-4DCC-13A9-A204-89AA41CF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5" y="603627"/>
            <a:ext cx="3719073" cy="2631564"/>
          </a:xfrm>
        </p:spPr>
        <p:txBody>
          <a:bodyPr/>
          <a:lstStyle/>
          <a:p>
            <a:r>
              <a:rPr lang="nb-NO" sz="2800" dirty="0"/>
              <a:t>Pay-as-produced structures come with a large discount</a:t>
            </a:r>
            <a:endParaRPr lang="de-CH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50FA-1741-D6BC-FA41-173CAB3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Alpiq Holding AG  |  Finnish Energy Day |  2024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581FA-2417-D20A-405E-6FCCAC89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2</a:t>
            </a:fld>
            <a:endParaRPr lang="de-CH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351E083-E033-D722-F06D-92FCA665B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977658-D6F0-F9A5-D1B8-D6387CE4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24" y="136525"/>
            <a:ext cx="7296596" cy="31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E67BAB-1392-2B18-4F6E-6AF4EA0E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24" y="3456184"/>
            <a:ext cx="7296596" cy="32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2183-CE7E-9F25-2446-7FCE0347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1EAC-7430-CC2A-1944-26B09578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41326"/>
            <a:ext cx="7608408" cy="508934"/>
          </a:xfrm>
        </p:spPr>
        <p:txBody>
          <a:bodyPr/>
          <a:lstStyle/>
          <a:p>
            <a:r>
              <a:rPr lang="nn-NO" dirty="0"/>
              <a:t>Capture rates remains volatile and uncertain 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7573D-3BF9-B3E4-C2AD-9B953420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Alpiq Holding AG  |  Finnish Energy Day |  2024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969F4-1A2C-FD31-199A-8A3D25F9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3</a:t>
            </a:fld>
            <a:endParaRPr lang="de-CH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EC97F03-B0F7-9280-3944-52701186C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25281"/>
              </p:ext>
            </p:extLst>
          </p:nvPr>
        </p:nvGraphicFramePr>
        <p:xfrm>
          <a:off x="353510" y="1532770"/>
          <a:ext cx="11322552" cy="479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D31B339-D2C7-BF87-6902-C27739C17E55}"/>
              </a:ext>
            </a:extLst>
          </p:cNvPr>
          <p:cNvSpPr txBox="1">
            <a:spLocks/>
          </p:cNvSpPr>
          <p:nvPr/>
        </p:nvSpPr>
        <p:spPr>
          <a:xfrm>
            <a:off x="390424" y="986721"/>
            <a:ext cx="5440267" cy="5095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Monthly Capture Rates, Onshore Wind - FI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BBEEA43-0983-7CAC-9355-A666E0A12595}"/>
              </a:ext>
            </a:extLst>
          </p:cNvPr>
          <p:cNvSpPr txBox="1">
            <a:spLocks/>
          </p:cNvSpPr>
          <p:nvPr/>
        </p:nvSpPr>
        <p:spPr>
          <a:xfrm>
            <a:off x="9241940" y="6367614"/>
            <a:ext cx="3487297" cy="2317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Source: SKM Market Predictor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4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E19C-4DCC-13A9-A204-89AA41CF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41326"/>
            <a:ext cx="8687269" cy="508934"/>
          </a:xfrm>
        </p:spPr>
        <p:txBody>
          <a:bodyPr/>
          <a:lstStyle/>
          <a:p>
            <a:r>
              <a:rPr lang="nn-NO" dirty="0"/>
              <a:t>Renewable generation is reshping the regulating market in Finland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50FA-1741-D6BC-FA41-173CAB3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489700"/>
            <a:ext cx="3753456" cy="231775"/>
          </a:xfrm>
        </p:spPr>
        <p:txBody>
          <a:bodyPr/>
          <a:lstStyle/>
          <a:p>
            <a:r>
              <a:rPr lang="en-US"/>
              <a:t>Alpiq Holding AG  |  Finnish Energy Day |  2024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581FA-2417-D20A-405E-6FCCAC89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de-CH" smtClean="0"/>
              <a:t>4</a:t>
            </a:fld>
            <a:endParaRPr lang="de-CH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EB716E-4450-598A-0793-E8C8761EA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471815"/>
              </p:ext>
            </p:extLst>
          </p:nvPr>
        </p:nvGraphicFramePr>
        <p:xfrm>
          <a:off x="920890" y="1678787"/>
          <a:ext cx="10201423" cy="431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F00C2B3-410C-CB82-6DA6-71757BEF7D22}"/>
              </a:ext>
            </a:extLst>
          </p:cNvPr>
          <p:cNvSpPr txBox="1">
            <a:spLocks/>
          </p:cNvSpPr>
          <p:nvPr/>
        </p:nvSpPr>
        <p:spPr>
          <a:xfrm>
            <a:off x="1446710" y="1522890"/>
            <a:ext cx="6825722" cy="3117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Regulating Market, Finland</a:t>
            </a:r>
          </a:p>
        </p:txBody>
      </p:sp>
    </p:spTree>
    <p:extLst>
      <p:ext uri="{BB962C8B-B14F-4D97-AF65-F5344CB8AC3E}">
        <p14:creationId xmlns:p14="http://schemas.microsoft.com/office/powerpoint/2010/main" val="35729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0CCD7-CA0B-4695-BA28-784ACDC6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291"/>
            <a:ext cx="9829800" cy="7406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Different buyers have different </a:t>
            </a:r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requirements</a:t>
            </a:r>
            <a:endParaRPr lang="en-GB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2835B-3E23-4866-AA0D-B7805CD4D0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44656" y="6479772"/>
            <a:ext cx="237744" cy="23588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52BC6BBF-0519-46EA-BD11-68E27D83991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CDF796-3213-4559-82D3-37FC534253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09599" y="6479772"/>
            <a:ext cx="8982807" cy="235882"/>
          </a:xfr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203D1E2C-58FB-4E20-A902-5AFF26F9E90C}"/>
              </a:ext>
            </a:extLst>
          </p:cNvPr>
          <p:cNvSpPr txBox="1">
            <a:spLocks/>
          </p:cNvSpPr>
          <p:nvPr/>
        </p:nvSpPr>
        <p:spPr>
          <a:xfrm>
            <a:off x="10723978" y="6568508"/>
            <a:ext cx="748355" cy="172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4566A5-1708-4A1E-A0F9-B2AA65F5F2D1}"/>
              </a:ext>
            </a:extLst>
          </p:cNvPr>
          <p:cNvGrpSpPr/>
          <p:nvPr/>
        </p:nvGrpSpPr>
        <p:grpSpPr>
          <a:xfrm>
            <a:off x="380187" y="1831170"/>
            <a:ext cx="11092146" cy="3956386"/>
            <a:chOff x="424141" y="2539469"/>
            <a:chExt cx="11092146" cy="39563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8FC8D1-749A-425B-ABC4-4C7B6642BC07}"/>
                </a:ext>
              </a:extLst>
            </p:cNvPr>
            <p:cNvSpPr/>
            <p:nvPr/>
          </p:nvSpPr>
          <p:spPr>
            <a:xfrm>
              <a:off x="9564756" y="2857568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Volume Risk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857BA9-F98E-46EE-BEED-F0B86BBD6838}"/>
                </a:ext>
              </a:extLst>
            </p:cNvPr>
            <p:cNvSpPr/>
            <p:nvPr/>
          </p:nvSpPr>
          <p:spPr>
            <a:xfrm>
              <a:off x="9564756" y="3169848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Profile Cost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F88079-B9DD-4D9F-81AB-81463719AD21}"/>
                </a:ext>
              </a:extLst>
            </p:cNvPr>
            <p:cNvSpPr/>
            <p:nvPr/>
          </p:nvSpPr>
          <p:spPr>
            <a:xfrm>
              <a:off x="7304611" y="3800140"/>
              <a:ext cx="1795982" cy="998166"/>
            </a:xfrm>
            <a:prstGeom prst="rect">
              <a:avLst/>
            </a:prstGeom>
            <a:gradFill>
              <a:gsLst>
                <a:gs pos="0">
                  <a:srgbClr val="FA6200"/>
                </a:gs>
                <a:gs pos="82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99F92E-164C-4705-B00A-2F8AD4F4350E}"/>
                </a:ext>
              </a:extLst>
            </p:cNvPr>
            <p:cNvSpPr/>
            <p:nvPr/>
          </p:nvSpPr>
          <p:spPr>
            <a:xfrm>
              <a:off x="9564756" y="3487525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Balancing Cost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DE7559-B516-4FAB-8F26-F84A7187764B}"/>
                </a:ext>
              </a:extLst>
            </p:cNvPr>
            <p:cNvSpPr/>
            <p:nvPr/>
          </p:nvSpPr>
          <p:spPr>
            <a:xfrm>
              <a:off x="9564756" y="4104231"/>
              <a:ext cx="1795982" cy="706470"/>
            </a:xfrm>
            <a:prstGeom prst="rect">
              <a:avLst/>
            </a:prstGeom>
            <a:gradFill>
              <a:gsLst>
                <a:gs pos="0">
                  <a:srgbClr val="FA6200"/>
                </a:gs>
                <a:gs pos="82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2DD680-84C4-4349-AB87-6400B48C93CA}"/>
                </a:ext>
              </a:extLst>
            </p:cNvPr>
            <p:cNvSpPr/>
            <p:nvPr/>
          </p:nvSpPr>
          <p:spPr>
            <a:xfrm>
              <a:off x="9564756" y="3800453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Unknown operating costs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EBC027-1C16-4A74-AE86-99193400585D}"/>
                </a:ext>
              </a:extLst>
            </p:cNvPr>
            <p:cNvSpPr/>
            <p:nvPr/>
          </p:nvSpPr>
          <p:spPr>
            <a:xfrm>
              <a:off x="5069054" y="3484068"/>
              <a:ext cx="1795982" cy="1306986"/>
            </a:xfrm>
            <a:prstGeom prst="rect">
              <a:avLst/>
            </a:prstGeom>
            <a:gradFill>
              <a:gsLst>
                <a:gs pos="0">
                  <a:srgbClr val="FA6200"/>
                </a:gs>
                <a:gs pos="82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219F7-7692-43A5-981A-43041CE7173D}"/>
                </a:ext>
              </a:extLst>
            </p:cNvPr>
            <p:cNvSpPr/>
            <p:nvPr/>
          </p:nvSpPr>
          <p:spPr>
            <a:xfrm>
              <a:off x="589088" y="2539469"/>
              <a:ext cx="1795982" cy="2251585"/>
            </a:xfrm>
            <a:prstGeom prst="rect">
              <a:avLst/>
            </a:prstGeom>
            <a:gradFill>
              <a:gsLst>
                <a:gs pos="0">
                  <a:srgbClr val="0077AD"/>
                </a:gs>
                <a:gs pos="82000">
                  <a:schemeClr val="bg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E3E3A7-A4D8-4409-B4AF-639B05D986E5}"/>
                </a:ext>
              </a:extLst>
            </p:cNvPr>
            <p:cNvSpPr/>
            <p:nvPr/>
          </p:nvSpPr>
          <p:spPr>
            <a:xfrm>
              <a:off x="2813084" y="2857569"/>
              <a:ext cx="1795982" cy="1936964"/>
            </a:xfrm>
            <a:prstGeom prst="rect">
              <a:avLst/>
            </a:prstGeom>
            <a:gradFill>
              <a:gsLst>
                <a:gs pos="0">
                  <a:srgbClr val="0077AD"/>
                </a:gs>
                <a:gs pos="82000">
                  <a:schemeClr val="bg2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ZoneTexte 17">
              <a:extLst>
                <a:ext uri="{FF2B5EF4-FFF2-40B4-BE49-F238E27FC236}">
                  <a16:creationId xmlns:a16="http://schemas.microsoft.com/office/drawing/2014/main" id="{5A850506-F508-44F0-AA8D-FC8F69B59FF6}"/>
                </a:ext>
              </a:extLst>
            </p:cNvPr>
            <p:cNvSpPr txBox="1"/>
            <p:nvPr/>
          </p:nvSpPr>
          <p:spPr>
            <a:xfrm>
              <a:off x="424141" y="5480192"/>
              <a:ext cx="2089884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84111" lvl="1" defTabSz="914126">
                <a:spcBef>
                  <a:spcPts val="300"/>
                </a:spcBef>
                <a:spcAft>
                  <a:spcPts val="300"/>
                </a:spcAft>
                <a:buClr>
                  <a:srgbClr val="0F1B3B"/>
                </a:buClr>
              </a:pPr>
              <a:r>
                <a:rPr lang="fi-FI" sz="1100" b="1">
                  <a:solidFill>
                    <a:prstClr val="black"/>
                  </a:solidFill>
                </a:rPr>
                <a:t>Buy monthly fixed volume fitted to consumption at fixed energy price. </a:t>
              </a:r>
            </a:p>
            <a:p>
              <a:pPr marL="84111" lvl="1" defTabSz="914126">
                <a:spcBef>
                  <a:spcPts val="300"/>
                </a:spcBef>
                <a:spcAft>
                  <a:spcPts val="300"/>
                </a:spcAft>
                <a:buClr>
                  <a:srgbClr val="0F1B3B"/>
                </a:buClr>
              </a:pPr>
              <a:endParaRPr lang="fi-FI" sz="11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5DEC3E5B-E6B3-440C-98B8-0CF055ACA190}"/>
                </a:ext>
              </a:extLst>
            </p:cNvPr>
            <p:cNvSpPr/>
            <p:nvPr/>
          </p:nvSpPr>
          <p:spPr bwMode="auto">
            <a:xfrm>
              <a:off x="9770171" y="4196111"/>
              <a:ext cx="1385151" cy="41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Direct</a:t>
              </a:r>
            </a:p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 Investment</a:t>
              </a: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1754FFA2-2496-45F5-A85E-ACF97C836521}"/>
                </a:ext>
              </a:extLst>
            </p:cNvPr>
            <p:cNvSpPr/>
            <p:nvPr/>
          </p:nvSpPr>
          <p:spPr bwMode="auto">
            <a:xfrm>
              <a:off x="5329710" y="3596473"/>
              <a:ext cx="1274668" cy="41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Pay as</a:t>
              </a:r>
            </a:p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Nominated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637BAB09-F470-4D3E-8AC1-99FE5C5CECBF}"/>
                </a:ext>
              </a:extLst>
            </p:cNvPr>
            <p:cNvSpPr/>
            <p:nvPr/>
          </p:nvSpPr>
          <p:spPr bwMode="auto">
            <a:xfrm>
              <a:off x="844491" y="2881559"/>
              <a:ext cx="1274668" cy="41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Profiled </a:t>
              </a:r>
            </a:p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Baseload</a:t>
              </a: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1E4402DC-7F38-4BB7-8330-A35A4BF97761}"/>
                </a:ext>
              </a:extLst>
            </p:cNvPr>
            <p:cNvSpPr/>
            <p:nvPr/>
          </p:nvSpPr>
          <p:spPr bwMode="auto">
            <a:xfrm>
              <a:off x="3095508" y="3178156"/>
              <a:ext cx="1274668" cy="41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Baseload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6BD89F-AA62-43E6-95EE-19B4513BF69B}"/>
                </a:ext>
              </a:extLst>
            </p:cNvPr>
            <p:cNvSpPr/>
            <p:nvPr/>
          </p:nvSpPr>
          <p:spPr>
            <a:xfrm>
              <a:off x="5069332" y="2855088"/>
              <a:ext cx="1795981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Volume Risk</a:t>
              </a:r>
              <a:endParaRPr lang="de-CH" sz="1400" b="1">
                <a:solidFill>
                  <a:srgbClr val="0F1B3B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1E0C9B9-F906-4E49-854C-64B4F9E73AD5}"/>
                </a:ext>
              </a:extLst>
            </p:cNvPr>
            <p:cNvSpPr/>
            <p:nvPr/>
          </p:nvSpPr>
          <p:spPr>
            <a:xfrm>
              <a:off x="2816237" y="2541785"/>
              <a:ext cx="1790543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Seasonality</a:t>
              </a:r>
              <a:endParaRPr lang="de-CH" sz="1400" b="1">
                <a:solidFill>
                  <a:srgbClr val="0F1B3B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3FFC504-001A-4CAF-A7B4-66778F69AE38}"/>
                </a:ext>
              </a:extLst>
            </p:cNvPr>
            <p:cNvSpPr/>
            <p:nvPr/>
          </p:nvSpPr>
          <p:spPr>
            <a:xfrm>
              <a:off x="5069332" y="3169848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Profile Cost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8D9F90-4DF5-4D36-B5C2-7D84114B75EA}"/>
                </a:ext>
              </a:extLst>
            </p:cNvPr>
            <p:cNvSpPr/>
            <p:nvPr/>
          </p:nvSpPr>
          <p:spPr>
            <a:xfrm>
              <a:off x="7304611" y="2859366"/>
              <a:ext cx="1795981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Volume Risk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50573E-D8AC-444C-9EA8-56D21612DA0F}"/>
                </a:ext>
              </a:extLst>
            </p:cNvPr>
            <p:cNvSpPr/>
            <p:nvPr/>
          </p:nvSpPr>
          <p:spPr>
            <a:xfrm>
              <a:off x="7304611" y="3167995"/>
              <a:ext cx="1795981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Profile Cost</a:t>
              </a:r>
              <a:endParaRPr lang="de-CH" sz="1400" b="1">
                <a:solidFill>
                  <a:srgbClr val="0F1B3B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3582574-B2C2-4FE6-9BFE-B8958F5472D9}"/>
                </a:ext>
              </a:extLst>
            </p:cNvPr>
            <p:cNvSpPr/>
            <p:nvPr/>
          </p:nvSpPr>
          <p:spPr>
            <a:xfrm>
              <a:off x="7304611" y="3484067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Balancing Cost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36" name="ZoneTexte 17">
              <a:extLst>
                <a:ext uri="{FF2B5EF4-FFF2-40B4-BE49-F238E27FC236}">
                  <a16:creationId xmlns:a16="http://schemas.microsoft.com/office/drawing/2014/main" id="{6B7FFF1A-98B9-4E11-84AD-0D15C025952E}"/>
                </a:ext>
              </a:extLst>
            </p:cNvPr>
            <p:cNvSpPr txBox="1"/>
            <p:nvPr/>
          </p:nvSpPr>
          <p:spPr>
            <a:xfrm>
              <a:off x="2597307" y="5478764"/>
              <a:ext cx="227171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84111" lvl="1" defTabSz="914126">
                <a:spcBef>
                  <a:spcPts val="300"/>
                </a:spcBef>
                <a:spcAft>
                  <a:spcPts val="300"/>
                </a:spcAft>
                <a:buClr>
                  <a:srgbClr val="0F1B3B"/>
                </a:buClr>
              </a:pPr>
              <a:r>
                <a:rPr lang="fi-FI" sz="1100" b="1">
                  <a:solidFill>
                    <a:prstClr val="black"/>
                  </a:solidFill>
                </a:rPr>
                <a:t>Buy fixed flat volume for with fixed energy price.</a:t>
              </a:r>
              <a:r>
                <a:rPr lang="fi-FI" sz="110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37" name="ZoneTexte 17">
              <a:extLst>
                <a:ext uri="{FF2B5EF4-FFF2-40B4-BE49-F238E27FC236}">
                  <a16:creationId xmlns:a16="http://schemas.microsoft.com/office/drawing/2014/main" id="{D7192163-85CD-4993-BEDA-99B36B8C1BCA}"/>
                </a:ext>
              </a:extLst>
            </p:cNvPr>
            <p:cNvSpPr txBox="1"/>
            <p:nvPr/>
          </p:nvSpPr>
          <p:spPr>
            <a:xfrm>
              <a:off x="4952305" y="5448407"/>
              <a:ext cx="2016256" cy="6001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84111" lvl="1" defTabSz="914126">
                <a:spcBef>
                  <a:spcPts val="300"/>
                </a:spcBef>
                <a:spcAft>
                  <a:spcPts val="300"/>
                </a:spcAft>
                <a:buClr>
                  <a:srgbClr val="0F1B3B"/>
                </a:buClr>
              </a:pPr>
              <a:r>
                <a:rPr lang="fi-FI" sz="1100" b="1">
                  <a:solidFill>
                    <a:prstClr val="black"/>
                  </a:solidFill>
                </a:rPr>
                <a:t>Buy uncertain volume with uncertain timing at fixed energy price. </a:t>
              </a:r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B1053BFE-3F7F-4F5F-8714-5CEC705FC419}"/>
                </a:ext>
              </a:extLst>
            </p:cNvPr>
            <p:cNvSpPr/>
            <p:nvPr/>
          </p:nvSpPr>
          <p:spPr>
            <a:xfrm>
              <a:off x="4503005" y="2746172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Plus Sign 38">
              <a:extLst>
                <a:ext uri="{FF2B5EF4-FFF2-40B4-BE49-F238E27FC236}">
                  <a16:creationId xmlns:a16="http://schemas.microsoft.com/office/drawing/2014/main" id="{A8B7B218-9C02-4006-BE92-1136C8E505D9}"/>
                </a:ext>
              </a:extLst>
            </p:cNvPr>
            <p:cNvSpPr/>
            <p:nvPr/>
          </p:nvSpPr>
          <p:spPr>
            <a:xfrm>
              <a:off x="6782208" y="3382189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Plus Sign 39">
              <a:extLst>
                <a:ext uri="{FF2B5EF4-FFF2-40B4-BE49-F238E27FC236}">
                  <a16:creationId xmlns:a16="http://schemas.microsoft.com/office/drawing/2014/main" id="{815A5D38-A3AE-4A43-B9DF-121ABA7F0C39}"/>
                </a:ext>
              </a:extLst>
            </p:cNvPr>
            <p:cNvSpPr/>
            <p:nvPr/>
          </p:nvSpPr>
          <p:spPr>
            <a:xfrm>
              <a:off x="6771320" y="3085998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Plus Sign 40">
              <a:extLst>
                <a:ext uri="{FF2B5EF4-FFF2-40B4-BE49-F238E27FC236}">
                  <a16:creationId xmlns:a16="http://schemas.microsoft.com/office/drawing/2014/main" id="{C52FE64D-4105-41E9-9B4D-E260FC3CB0B6}"/>
                </a:ext>
              </a:extLst>
            </p:cNvPr>
            <p:cNvSpPr/>
            <p:nvPr/>
          </p:nvSpPr>
          <p:spPr>
            <a:xfrm>
              <a:off x="11249926" y="4006462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Plus Sign 41">
              <a:extLst>
                <a:ext uri="{FF2B5EF4-FFF2-40B4-BE49-F238E27FC236}">
                  <a16:creationId xmlns:a16="http://schemas.microsoft.com/office/drawing/2014/main" id="{B6A2D8DF-BDEE-4A83-A3D9-6E56EFE63544}"/>
                </a:ext>
              </a:extLst>
            </p:cNvPr>
            <p:cNvSpPr/>
            <p:nvPr/>
          </p:nvSpPr>
          <p:spPr>
            <a:xfrm>
              <a:off x="11249926" y="3693995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Plus Sign 42">
              <a:extLst>
                <a:ext uri="{FF2B5EF4-FFF2-40B4-BE49-F238E27FC236}">
                  <a16:creationId xmlns:a16="http://schemas.microsoft.com/office/drawing/2014/main" id="{F346B4C4-4BE0-49B9-855B-2975FA98ABE6}"/>
                </a:ext>
              </a:extLst>
            </p:cNvPr>
            <p:cNvSpPr/>
            <p:nvPr/>
          </p:nvSpPr>
          <p:spPr>
            <a:xfrm>
              <a:off x="11251765" y="3388523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AE3FE015-07FE-40E5-8259-01F024D66287}"/>
                </a:ext>
              </a:extLst>
            </p:cNvPr>
            <p:cNvSpPr/>
            <p:nvPr/>
          </p:nvSpPr>
          <p:spPr bwMode="auto">
            <a:xfrm>
              <a:off x="7577562" y="3885329"/>
              <a:ext cx="1274668" cy="4176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Pay as</a:t>
              </a:r>
            </a:p>
            <a:p>
              <a:pPr marL="360255" indent="-360255" algn="ctr" defTabSz="914126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GB" sz="1200" b="1">
                  <a:latin typeface="Verdana" pitchFamily="34" charset="0"/>
                  <a:ea typeface="ＭＳ Ｐゴシック" pitchFamily="-110" charset="-128"/>
                </a:rPr>
                <a:t>Produced</a:t>
              </a:r>
            </a:p>
          </p:txBody>
        </p:sp>
        <p:sp>
          <p:nvSpPr>
            <p:cNvPr id="45" name="Plus Sign 44">
              <a:extLst>
                <a:ext uri="{FF2B5EF4-FFF2-40B4-BE49-F238E27FC236}">
                  <a16:creationId xmlns:a16="http://schemas.microsoft.com/office/drawing/2014/main" id="{6CFF146A-412A-4A1E-892C-ECD22C832408}"/>
                </a:ext>
              </a:extLst>
            </p:cNvPr>
            <p:cNvSpPr/>
            <p:nvPr/>
          </p:nvSpPr>
          <p:spPr>
            <a:xfrm>
              <a:off x="11250426" y="3058004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Plus Sign 45">
              <a:extLst>
                <a:ext uri="{FF2B5EF4-FFF2-40B4-BE49-F238E27FC236}">
                  <a16:creationId xmlns:a16="http://schemas.microsoft.com/office/drawing/2014/main" id="{058B9081-7740-4A09-ACC8-CC1814E6AA57}"/>
                </a:ext>
              </a:extLst>
            </p:cNvPr>
            <p:cNvSpPr/>
            <p:nvPr/>
          </p:nvSpPr>
          <p:spPr>
            <a:xfrm>
              <a:off x="8995163" y="3698254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Plus Sign 46">
              <a:extLst>
                <a:ext uri="{FF2B5EF4-FFF2-40B4-BE49-F238E27FC236}">
                  <a16:creationId xmlns:a16="http://schemas.microsoft.com/office/drawing/2014/main" id="{18B9AF12-5385-4C05-A199-830CB2865947}"/>
                </a:ext>
              </a:extLst>
            </p:cNvPr>
            <p:cNvSpPr/>
            <p:nvPr/>
          </p:nvSpPr>
          <p:spPr>
            <a:xfrm>
              <a:off x="8988506" y="3374404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Plus Sign 47">
              <a:extLst>
                <a:ext uri="{FF2B5EF4-FFF2-40B4-BE49-F238E27FC236}">
                  <a16:creationId xmlns:a16="http://schemas.microsoft.com/office/drawing/2014/main" id="{A4983650-3CD3-4946-8966-732E8719E925}"/>
                </a:ext>
              </a:extLst>
            </p:cNvPr>
            <p:cNvSpPr/>
            <p:nvPr/>
          </p:nvSpPr>
          <p:spPr>
            <a:xfrm>
              <a:off x="8995162" y="3060981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ZoneTexte 17">
              <a:extLst>
                <a:ext uri="{FF2B5EF4-FFF2-40B4-BE49-F238E27FC236}">
                  <a16:creationId xmlns:a16="http://schemas.microsoft.com/office/drawing/2014/main" id="{940A9F02-9A92-4B95-9EA8-39AB8409D69C}"/>
                </a:ext>
              </a:extLst>
            </p:cNvPr>
            <p:cNvSpPr txBox="1"/>
            <p:nvPr/>
          </p:nvSpPr>
          <p:spPr>
            <a:xfrm>
              <a:off x="9426403" y="5439372"/>
              <a:ext cx="2089884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84111" lvl="1" defTabSz="914126">
                <a:spcBef>
                  <a:spcPts val="300"/>
                </a:spcBef>
                <a:spcAft>
                  <a:spcPts val="300"/>
                </a:spcAft>
                <a:buClr>
                  <a:srgbClr val="0F1B3B"/>
                </a:buClr>
              </a:pPr>
              <a:r>
                <a:rPr lang="fi-FI" sz="1100" b="1">
                  <a:solidFill>
                    <a:prstClr val="black"/>
                  </a:solidFill>
                </a:rPr>
                <a:t>Pay Investment related costs in addition to market related variables.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A08DAFB-CB9D-4341-B453-C6AB5FBBDD68}"/>
                </a:ext>
              </a:extLst>
            </p:cNvPr>
            <p:cNvSpPr/>
            <p:nvPr/>
          </p:nvSpPr>
          <p:spPr>
            <a:xfrm>
              <a:off x="5069054" y="2544764"/>
              <a:ext cx="1795981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Seasonality</a:t>
              </a:r>
              <a:endParaRPr lang="de-CH" sz="1400" b="1">
                <a:solidFill>
                  <a:srgbClr val="0F1B3B"/>
                </a:solidFill>
              </a:endParaRPr>
            </a:p>
          </p:txBody>
        </p:sp>
        <p:sp>
          <p:nvSpPr>
            <p:cNvPr id="51" name="Plus Sign 50">
              <a:extLst>
                <a:ext uri="{FF2B5EF4-FFF2-40B4-BE49-F238E27FC236}">
                  <a16:creationId xmlns:a16="http://schemas.microsoft.com/office/drawing/2014/main" id="{972B3C6B-2138-45EB-8346-694D877C8C46}"/>
                </a:ext>
              </a:extLst>
            </p:cNvPr>
            <p:cNvSpPr/>
            <p:nvPr/>
          </p:nvSpPr>
          <p:spPr>
            <a:xfrm>
              <a:off x="6771320" y="2764775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4C22FC-D032-4229-9ECE-A5DF8C39465D}"/>
                </a:ext>
              </a:extLst>
            </p:cNvPr>
            <p:cNvSpPr/>
            <p:nvPr/>
          </p:nvSpPr>
          <p:spPr>
            <a:xfrm>
              <a:off x="7304611" y="2539469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Seasonality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53" name="Plus Sign 52">
              <a:extLst>
                <a:ext uri="{FF2B5EF4-FFF2-40B4-BE49-F238E27FC236}">
                  <a16:creationId xmlns:a16="http://schemas.microsoft.com/office/drawing/2014/main" id="{11DE52BB-0CA4-4D40-AB47-25D92152234F}"/>
                </a:ext>
              </a:extLst>
            </p:cNvPr>
            <p:cNvSpPr/>
            <p:nvPr/>
          </p:nvSpPr>
          <p:spPr>
            <a:xfrm>
              <a:off x="8988506" y="2764774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638C59-3183-4110-BA59-C8CD1E0C10F2}"/>
                </a:ext>
              </a:extLst>
            </p:cNvPr>
            <p:cNvSpPr/>
            <p:nvPr/>
          </p:nvSpPr>
          <p:spPr>
            <a:xfrm>
              <a:off x="9564756" y="2539469"/>
              <a:ext cx="1795982" cy="267416"/>
            </a:xfrm>
            <a:prstGeom prst="rect">
              <a:avLst/>
            </a:prstGeom>
            <a:gradFill>
              <a:gsLst>
                <a:gs pos="64000">
                  <a:schemeClr val="accent5">
                    <a:lumMod val="97000"/>
                    <a:lumOff val="3000"/>
                  </a:schemeClr>
                </a:gs>
                <a:gs pos="24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800" b="1">
                  <a:solidFill>
                    <a:srgbClr val="0F1B3B"/>
                  </a:solidFill>
                </a:rPr>
                <a:t>Seasonality</a:t>
              </a:r>
              <a:endParaRPr lang="de-CH" sz="1100" b="1">
                <a:solidFill>
                  <a:srgbClr val="0F1B3B"/>
                </a:solidFill>
              </a:endParaRPr>
            </a:p>
          </p:txBody>
        </p:sp>
        <p:sp>
          <p:nvSpPr>
            <p:cNvPr id="55" name="Plus Sign 54">
              <a:extLst>
                <a:ext uri="{FF2B5EF4-FFF2-40B4-BE49-F238E27FC236}">
                  <a16:creationId xmlns:a16="http://schemas.microsoft.com/office/drawing/2014/main" id="{C507D5CF-C06B-41B4-9929-4CB7BAF6B4C9}"/>
                </a:ext>
              </a:extLst>
            </p:cNvPr>
            <p:cNvSpPr/>
            <p:nvPr/>
          </p:nvSpPr>
          <p:spPr>
            <a:xfrm>
              <a:off x="11250426" y="2762739"/>
              <a:ext cx="186353" cy="145783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22D2B3-90E1-4EA4-B94D-430F016631A4}"/>
                </a:ext>
              </a:extLst>
            </p:cNvPr>
            <p:cNvSpPr/>
            <p:nvPr/>
          </p:nvSpPr>
          <p:spPr>
            <a:xfrm>
              <a:off x="587095" y="4747657"/>
              <a:ext cx="4015803" cy="267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>
                  <a:latin typeface="+mj-lt"/>
                </a:rPr>
                <a:t>Wind offtake driven categories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3AD533B-EF55-47D2-8344-DC63253BACB3}"/>
                </a:ext>
              </a:extLst>
            </p:cNvPr>
            <p:cNvSpPr/>
            <p:nvPr/>
          </p:nvSpPr>
          <p:spPr>
            <a:xfrm>
              <a:off x="5067061" y="4743712"/>
              <a:ext cx="6291684" cy="267416"/>
            </a:xfrm>
            <a:prstGeom prst="rect">
              <a:avLst/>
            </a:prstGeom>
            <a:solidFill>
              <a:srgbClr val="FA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>
                  <a:latin typeface="+mj-lt"/>
                </a:rPr>
                <a:t>Wind production driven categories</a:t>
              </a:r>
              <a:endParaRPr lang="de-CH" sz="1200" b="1">
                <a:latin typeface="+mj-l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9CE313-6B63-4951-8090-0ECEE85C780C}"/>
                </a:ext>
              </a:extLst>
            </p:cNvPr>
            <p:cNvSpPr/>
            <p:nvPr/>
          </p:nvSpPr>
          <p:spPr>
            <a:xfrm>
              <a:off x="589088" y="5053633"/>
              <a:ext cx="4013810" cy="267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>
                  <a:latin typeface="+mj-lt"/>
                </a:rPr>
                <a:t>Offtaker have certainty of the outcome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C3B4B4F-C90C-4F78-9A86-20A7E1B21C55}"/>
                </a:ext>
              </a:extLst>
            </p:cNvPr>
            <p:cNvSpPr/>
            <p:nvPr/>
          </p:nvSpPr>
          <p:spPr>
            <a:xfrm>
              <a:off x="5067061" y="5049428"/>
              <a:ext cx="6291684" cy="267416"/>
            </a:xfrm>
            <a:prstGeom prst="rect">
              <a:avLst/>
            </a:prstGeom>
            <a:solidFill>
              <a:srgbClr val="FA6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b="1">
                  <a:latin typeface="+mj-lt"/>
                </a:rPr>
                <a:t>Offtaker carries uncertainty of the outcome</a:t>
              </a:r>
              <a:endParaRPr lang="de-CH" sz="1200" b="1">
                <a:latin typeface="+mj-lt"/>
              </a:endParaRPr>
            </a:p>
          </p:txBody>
        </p:sp>
      </p:grpSp>
      <p:sp>
        <p:nvSpPr>
          <p:cNvPr id="60" name="ZoneTexte 17">
            <a:extLst>
              <a:ext uri="{FF2B5EF4-FFF2-40B4-BE49-F238E27FC236}">
                <a16:creationId xmlns:a16="http://schemas.microsoft.com/office/drawing/2014/main" id="{2E0DD566-DA11-410B-B77D-C722F888B1A8}"/>
              </a:ext>
            </a:extLst>
          </p:cNvPr>
          <p:cNvSpPr txBox="1"/>
          <p:nvPr/>
        </p:nvSpPr>
        <p:spPr>
          <a:xfrm>
            <a:off x="7124007" y="4737408"/>
            <a:ext cx="2089884" cy="938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4111" lvl="1" defTabSz="914126">
              <a:spcBef>
                <a:spcPts val="300"/>
              </a:spcBef>
              <a:spcAft>
                <a:spcPts val="300"/>
              </a:spcAft>
              <a:buClr>
                <a:srgbClr val="0F1B3B"/>
              </a:buClr>
            </a:pPr>
            <a:r>
              <a:rPr lang="fi-FI" sz="1100" b="1">
                <a:solidFill>
                  <a:prstClr val="black"/>
                </a:solidFill>
              </a:rPr>
              <a:t>Buy uncertain volume with uncertain timing, with uncertain balancing cost at fixed energy price. </a:t>
            </a:r>
            <a:endParaRPr lang="fi-FI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0CCD7-CA0B-4695-BA28-784ACDC6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291"/>
            <a:ext cx="9829800" cy="7406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Geopolitical risk remain in the region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2835B-3E23-4866-AA0D-B7805CD4D0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44656" y="6479772"/>
            <a:ext cx="237744" cy="23588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52BC6BBF-0519-46EA-BD11-68E27D83991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CDF796-3213-4559-82D3-37FC534253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09599" y="6479772"/>
            <a:ext cx="8982807" cy="235882"/>
          </a:xfr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203D1E2C-58FB-4E20-A902-5AFF26F9E90C}"/>
              </a:ext>
            </a:extLst>
          </p:cNvPr>
          <p:cNvSpPr txBox="1">
            <a:spLocks/>
          </p:cNvSpPr>
          <p:nvPr/>
        </p:nvSpPr>
        <p:spPr>
          <a:xfrm>
            <a:off x="10723978" y="6568508"/>
            <a:ext cx="748355" cy="172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86AE1F-BD4B-5F1A-174B-3A2A6BA0D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64" y="1285647"/>
            <a:ext cx="6001871" cy="48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0CCD7-CA0B-4695-BA28-784ACDC6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291"/>
            <a:ext cx="9829800" cy="7406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The future is flexible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2835B-3E23-4866-AA0D-B7805CD4D0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44656" y="6479772"/>
            <a:ext cx="237744" cy="23588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52BC6BBF-0519-46EA-BD11-68E27D83991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CDF796-3213-4559-82D3-37FC534253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09599" y="6479772"/>
            <a:ext cx="8982807" cy="235882"/>
          </a:xfr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US"/>
              <a:t>Alpiq Holding AG  |  Finnish Energy Day |  2024</a:t>
            </a:r>
            <a:endParaRPr lang="de-CH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203D1E2C-58FB-4E20-A902-5AFF26F9E90C}"/>
              </a:ext>
            </a:extLst>
          </p:cNvPr>
          <p:cNvSpPr txBox="1">
            <a:spLocks/>
          </p:cNvSpPr>
          <p:nvPr/>
        </p:nvSpPr>
        <p:spPr>
          <a:xfrm>
            <a:off x="10723978" y="6568508"/>
            <a:ext cx="748355" cy="172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39A26-3038-2416-920D-6F49B749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215377"/>
            <a:ext cx="11172346" cy="33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4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lpiq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F1B3B"/>
      </a:accent1>
      <a:accent2>
        <a:srgbClr val="FF9400"/>
      </a:accent2>
      <a:accent3>
        <a:srgbClr val="0077AD"/>
      </a:accent3>
      <a:accent4>
        <a:srgbClr val="66ADCE"/>
      </a:accent4>
      <a:accent5>
        <a:srgbClr val="FCC100"/>
      </a:accent5>
      <a:accent6>
        <a:srgbClr val="C6C0B8"/>
      </a:accent6>
      <a:hlink>
        <a:srgbClr val="0F1B3B"/>
      </a:hlink>
      <a:folHlink>
        <a:srgbClr val="0F1B3B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piq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F1B3B"/>
        </a:accent1>
        <a:accent2>
          <a:srgbClr val="FF9400"/>
        </a:accent2>
        <a:accent3>
          <a:srgbClr val="0077AD"/>
        </a:accent3>
        <a:accent4>
          <a:srgbClr val="66ADCE"/>
        </a:accent4>
        <a:accent5>
          <a:srgbClr val="FCC100"/>
        </a:accent5>
        <a:accent6>
          <a:srgbClr val="C6C0B8"/>
        </a:accent6>
        <a:hlink>
          <a:srgbClr val="0F1B3B"/>
        </a:hlink>
        <a:folHlink>
          <a:srgbClr val="0F1B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piq_company_presentation_220601_en.pptx" id="{A8D09C4E-90A9-4850-A199-75254314B5E0}" vid="{7E7A4D98-E6C8-4FBF-AE6E-684237605E5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DB5CAE381FE4EB3F2C744BF1CE3CA" ma:contentTypeVersion="21" ma:contentTypeDescription="Create a new document." ma:contentTypeScope="" ma:versionID="2c81550d0dfaf06717822564373390f4">
  <xsd:schema xmlns:xsd="http://www.w3.org/2001/XMLSchema" xmlns:xs="http://www.w3.org/2001/XMLSchema" xmlns:p="http://schemas.microsoft.com/office/2006/metadata/properties" xmlns:ns2="3789b4e6-85d6-45ae-bdc3-e9d01246750e" xmlns:ns3="af6e6f5c-2a63-49d6-bf76-8f8ed4e72864" targetNamespace="http://schemas.microsoft.com/office/2006/metadata/properties" ma:root="true" ma:fieldsID="4d86473a4b38482698b3599cfd499331" ns2:_="" ns3:_="">
    <xsd:import namespace="3789b4e6-85d6-45ae-bdc3-e9d01246750e"/>
    <xsd:import namespace="af6e6f5c-2a63-49d6-bf76-8f8ed4e7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Own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4e6-85d6-45ae-bdc3-e9d012467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Owner" ma:index="20" nillable="true" ma:displayName="Owner" ma:description="The person who established the doc" ma:format="Dropdown" ma:internalName="Owner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8bc7ffa-3213-4f12-8306-c357232c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e6f5c-2a63-49d6-bf76-8f8ed4e7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4ad60e-9041-47f1-8ae4-7e5136e2c06b}" ma:internalName="TaxCatchAll" ma:showField="CatchAllData" ma:web="af6e6f5c-2a63-49d6-bf76-8f8ed4e7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6e6f5c-2a63-49d6-bf76-8f8ed4e72864" xsi:nil="true"/>
    <lcf76f155ced4ddcb4097134ff3c332f xmlns="3789b4e6-85d6-45ae-bdc3-e9d01246750e">
      <Terms xmlns="http://schemas.microsoft.com/office/infopath/2007/PartnerControls"/>
    </lcf76f155ced4ddcb4097134ff3c332f>
    <SharedWithUsers xmlns="af6e6f5c-2a63-49d6-bf76-8f8ed4e72864">
      <UserInfo>
        <DisplayName>Simkunas Aivaras</DisplayName>
        <AccountId>11</AccountId>
        <AccountType/>
      </UserInfo>
    </SharedWithUsers>
    <Owner xmlns="3789b4e6-85d6-45ae-bdc3-e9d01246750e" xsi:nil="true"/>
  </documentManagement>
</p:properties>
</file>

<file path=customXml/itemProps1.xml><?xml version="1.0" encoding="utf-8"?>
<ds:datastoreItem xmlns:ds="http://schemas.openxmlformats.org/officeDocument/2006/customXml" ds:itemID="{54473EE3-8270-4C02-99DE-AADB9A0C9D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A36B8-562C-4CD5-AEEF-07C8B4548728}"/>
</file>

<file path=customXml/itemProps3.xml><?xml version="1.0" encoding="utf-8"?>
<ds:datastoreItem xmlns:ds="http://schemas.openxmlformats.org/officeDocument/2006/customXml" ds:itemID="{D43C82CA-393A-4F2D-90F5-9BFBEABBD98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7604588-6e2d-4ec4-be21-679e894dd747"/>
    <ds:schemaRef ds:uri="3086e790-105c-467b-8b01-eb647ec581b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alpiq_company_presentation_220601_en</Template>
  <TotalTime>0</TotalTime>
  <Words>307</Words>
  <Application>Microsoft Office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</vt:lpstr>
      <vt:lpstr>PowerPoint Presentation</vt:lpstr>
      <vt:lpstr>Pay-as-produced structures come with a large discount</vt:lpstr>
      <vt:lpstr>Capture rates remains volatile and uncertain </vt:lpstr>
      <vt:lpstr>Renewable generation is reshping the regulating market in Finland</vt:lpstr>
      <vt:lpstr>Different buyers have different requirements</vt:lpstr>
      <vt:lpstr>Geopolitical risk remain in the region</vt:lpstr>
      <vt:lpstr>The future is flexible</vt:lpstr>
    </vt:vector>
  </TitlesOfParts>
  <Company>Alpiq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sustainable values</dc:title>
  <dc:creator>Simkunas Aivaras</dc:creator>
  <cp:lastModifiedBy>Fiskådal Henrik</cp:lastModifiedBy>
  <cp:revision>2</cp:revision>
  <dcterms:created xsi:type="dcterms:W3CDTF">2022-06-17T06:47:27Z</dcterms:created>
  <dcterms:modified xsi:type="dcterms:W3CDTF">2024-06-13T06:48:28Z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0x010100B7C0776E73D8BB4BAB59DDCCFAAAEBD0</vt:lpwstr>
  </property>
  <property fmtid="{D5CDD505-2E9C-101B-9397-08002B2CF9AE}" pid="4" name="MediaServiceImageTags">
    <vt:lpwstr/>
  </property>
</Properties>
</file>