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1.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1" r:id="rId4"/>
    <p:sldMasterId id="2147483753" r:id="rId5"/>
    <p:sldMasterId id="2147483737" r:id="rId6"/>
    <p:sldMasterId id="2147483673" r:id="rId7"/>
    <p:sldMasterId id="2147483679" r:id="rId8"/>
    <p:sldMasterId id="2147483685" r:id="rId9"/>
    <p:sldMasterId id="2147483691" r:id="rId10"/>
    <p:sldMasterId id="2147483697" r:id="rId11"/>
    <p:sldMasterId id="2147483703" r:id="rId12"/>
    <p:sldMasterId id="2147483709" r:id="rId13"/>
    <p:sldMasterId id="2147483715" r:id="rId14"/>
    <p:sldMasterId id="2147483721" r:id="rId15"/>
  </p:sldMasterIdLst>
  <p:notesMasterIdLst>
    <p:notesMasterId r:id="rId89"/>
  </p:notesMasterIdLst>
  <p:sldIdLst>
    <p:sldId id="301" r:id="rId16"/>
    <p:sldId id="259" r:id="rId17"/>
    <p:sldId id="291" r:id="rId18"/>
    <p:sldId id="292" r:id="rId19"/>
    <p:sldId id="293" r:id="rId20"/>
    <p:sldId id="294" r:id="rId21"/>
    <p:sldId id="295" r:id="rId22"/>
    <p:sldId id="300" r:id="rId23"/>
    <p:sldId id="296" r:id="rId24"/>
    <p:sldId id="298" r:id="rId25"/>
    <p:sldId id="299" r:id="rId26"/>
    <p:sldId id="334" r:id="rId27"/>
    <p:sldId id="335" r:id="rId28"/>
    <p:sldId id="297" r:id="rId29"/>
    <p:sldId id="336" r:id="rId30"/>
    <p:sldId id="304" r:id="rId31"/>
    <p:sldId id="306" r:id="rId32"/>
    <p:sldId id="308" r:id="rId33"/>
    <p:sldId id="310" r:id="rId34"/>
    <p:sldId id="319" r:id="rId35"/>
    <p:sldId id="320" r:id="rId36"/>
    <p:sldId id="321" r:id="rId37"/>
    <p:sldId id="322" r:id="rId38"/>
    <p:sldId id="323" r:id="rId39"/>
    <p:sldId id="324" r:id="rId40"/>
    <p:sldId id="325" r:id="rId41"/>
    <p:sldId id="326" r:id="rId42"/>
    <p:sldId id="337" r:id="rId43"/>
    <p:sldId id="260" r:id="rId44"/>
    <p:sldId id="261" r:id="rId45"/>
    <p:sldId id="262" r:id="rId46"/>
    <p:sldId id="263" r:id="rId47"/>
    <p:sldId id="281" r:id="rId48"/>
    <p:sldId id="280" r:id="rId49"/>
    <p:sldId id="282" r:id="rId50"/>
    <p:sldId id="283" r:id="rId51"/>
    <p:sldId id="284" r:id="rId52"/>
    <p:sldId id="285" r:id="rId53"/>
    <p:sldId id="286" r:id="rId54"/>
    <p:sldId id="287" r:id="rId55"/>
    <p:sldId id="288" r:id="rId56"/>
    <p:sldId id="289" r:id="rId57"/>
    <p:sldId id="290" r:id="rId58"/>
    <p:sldId id="327" r:id="rId59"/>
    <p:sldId id="328" r:id="rId60"/>
    <p:sldId id="329" r:id="rId61"/>
    <p:sldId id="330" r:id="rId62"/>
    <p:sldId id="331" r:id="rId63"/>
    <p:sldId id="332" r:id="rId64"/>
    <p:sldId id="333" r:id="rId65"/>
    <p:sldId id="264" r:id="rId66"/>
    <p:sldId id="265" r:id="rId67"/>
    <p:sldId id="266" r:id="rId68"/>
    <p:sldId id="267" r:id="rId69"/>
    <p:sldId id="268" r:id="rId70"/>
    <p:sldId id="269" r:id="rId71"/>
    <p:sldId id="270" r:id="rId72"/>
    <p:sldId id="272" r:id="rId73"/>
    <p:sldId id="273" r:id="rId74"/>
    <p:sldId id="274" r:id="rId75"/>
    <p:sldId id="275" r:id="rId76"/>
    <p:sldId id="276" r:id="rId77"/>
    <p:sldId id="277" r:id="rId78"/>
    <p:sldId id="278" r:id="rId79"/>
    <p:sldId id="279" r:id="rId80"/>
    <p:sldId id="311" r:id="rId81"/>
    <p:sldId id="312" r:id="rId82"/>
    <p:sldId id="313" r:id="rId83"/>
    <p:sldId id="314" r:id="rId84"/>
    <p:sldId id="315" r:id="rId85"/>
    <p:sldId id="316" r:id="rId86"/>
    <p:sldId id="317" r:id="rId87"/>
    <p:sldId id="318" r:id="rId88"/>
  </p:sldIdLst>
  <p:sldSz cx="12192000" cy="6858000"/>
  <p:notesSz cx="6858000" cy="9144000"/>
  <p:embeddedFontLst>
    <p:embeddedFont>
      <p:font typeface="Haffer" pitchFamily="2" charset="0"/>
      <p:regular r:id="rId90"/>
    </p:embeddedFont>
    <p:embeddedFont>
      <p:font typeface="Haffer Light" pitchFamily="2" charset="0"/>
      <p:regular r:id="rId91"/>
    </p:embeddedFont>
    <p:embeddedFont>
      <p:font typeface="Haffer SemiBold" pitchFamily="2" charset="0"/>
      <p:bold r:id="rId92"/>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irst slide" id="{44E7BB34-9748-4EE0-8F07-16056E2CD0BE}">
          <p14:sldIdLst>
            <p14:sldId id="301"/>
          </p14:sldIdLst>
        </p14:section>
        <p14:section name="JP" id="{70A0CBE0-F4EE-431C-AF0D-B554C02F9E18}">
          <p14:sldIdLst>
            <p14:sldId id="259"/>
            <p14:sldId id="291"/>
            <p14:sldId id="292"/>
            <p14:sldId id="293"/>
            <p14:sldId id="294"/>
            <p14:sldId id="295"/>
            <p14:sldId id="300"/>
            <p14:sldId id="296"/>
            <p14:sldId id="298"/>
            <p14:sldId id="299"/>
            <p14:sldId id="334"/>
            <p14:sldId id="335"/>
            <p14:sldId id="297"/>
            <p14:sldId id="336"/>
            <p14:sldId id="304"/>
            <p14:sldId id="306"/>
            <p14:sldId id="308"/>
            <p14:sldId id="310"/>
            <p14:sldId id="319"/>
            <p14:sldId id="320"/>
            <p14:sldId id="321"/>
            <p14:sldId id="322"/>
            <p14:sldId id="323"/>
            <p14:sldId id="324"/>
            <p14:sldId id="325"/>
            <p14:sldId id="326"/>
            <p14:sldId id="337"/>
            <p14:sldId id="260"/>
            <p14:sldId id="261"/>
            <p14:sldId id="262"/>
            <p14:sldId id="263"/>
          </p14:sldIdLst>
        </p14:section>
        <p14:section name="Priyanka" id="{FDD2AFF7-3CDB-4DDD-8B94-5DF12B117AFF}">
          <p14:sldIdLst>
            <p14:sldId id="281"/>
            <p14:sldId id="280"/>
            <p14:sldId id="282"/>
            <p14:sldId id="283"/>
            <p14:sldId id="284"/>
            <p14:sldId id="285"/>
            <p14:sldId id="286"/>
            <p14:sldId id="287"/>
            <p14:sldId id="288"/>
            <p14:sldId id="289"/>
            <p14:sldId id="290"/>
            <p14:sldId id="327"/>
            <p14:sldId id="328"/>
            <p14:sldId id="329"/>
            <p14:sldId id="330"/>
            <p14:sldId id="331"/>
            <p14:sldId id="332"/>
            <p14:sldId id="333"/>
            <p14:sldId id="264"/>
            <p14:sldId id="265"/>
            <p14:sldId id="266"/>
            <p14:sldId id="267"/>
            <p14:sldId id="268"/>
            <p14:sldId id="269"/>
            <p14:sldId id="270"/>
            <p14:sldId id="272"/>
            <p14:sldId id="273"/>
            <p14:sldId id="274"/>
            <p14:sldId id="275"/>
            <p14:sldId id="276"/>
            <p14:sldId id="277"/>
            <p14:sldId id="278"/>
            <p14:sldId id="279"/>
            <p14:sldId id="311"/>
            <p14:sldId id="312"/>
            <p14:sldId id="313"/>
            <p14:sldId id="314"/>
            <p14:sldId id="315"/>
            <p14:sldId id="316"/>
            <p14:sldId id="317"/>
            <p14:sldId id="318"/>
          </p14:sldIdLst>
        </p14:section>
        <p14:section name="Gábor" id="{D03EC423-2129-4B28-82EB-006C49F9D024}">
          <p14:sldIdLst/>
        </p14:section>
        <p14:section name="Phil" id="{911E09CB-7E2F-4FCC-A4B5-F805B338631D}">
          <p14:sldIdLst/>
        </p14:section>
        <p14:section name="Clement" id="{4D49E6B7-A326-4DBE-975D-F140498500F6}">
          <p14:sldIdLst/>
        </p14:section>
        <p14:section name="Eylert CWE" id="{0DFFB301-2787-4BB7-8869-7B6BCBF06B9B}">
          <p14:sldIdLst/>
        </p14:section>
        <p14:section name="Eylert Nordic" id="{8826FFBD-6A7B-4C3A-8D60-0261CF0470B3}">
          <p14:sldIdLst/>
        </p14:section>
        <p14:section name="Eylert SEE" id="{8DEE28E2-1196-49E9-AC3A-9B4B5135E2C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30FF"/>
    <a:srgbClr val="022E33"/>
    <a:srgbClr val="FFA826"/>
    <a:srgbClr val="FFFFFF"/>
    <a:srgbClr val="E4E9E5"/>
    <a:srgbClr val="C7F4ED"/>
    <a:srgbClr val="C0B5F9"/>
    <a:srgbClr val="DAD8FB"/>
    <a:srgbClr val="E5E3F1"/>
    <a:srgbClr val="F2F1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D46E69-CE99-23D0-B3F7-4BAF75DD5568}" v="175" dt="2024-08-13T10:05:02.709"/>
    <p1510:client id="{6795C6D6-63F5-EBD1-67BE-66E0659D2E1A}" v="1" dt="2024-08-12T22:24:15.839"/>
    <p1510:client id="{774E3C95-B86C-5EDB-C209-973B3A9BA123}" v="28" dt="2024-08-13T08:54:56.941"/>
    <p1510:client id="{99162741-1AF9-FF22-C822-C68509859E31}" v="14" dt="2024-08-12T16:23:50.717"/>
    <p1510:client id="{D460C410-207E-4152-9CC8-CD321D46C705}" v="26" dt="2024-08-13T10:04:22.603"/>
    <p1510:client id="{D8389E20-B583-4529-B453-0E5730B11C60}" v="1390" dt="2024-08-13T10:50:12.436"/>
    <p1510:client id="{E39A71CA-14AF-4497-8098-A24923B3529A}" v="349" dt="2024-08-12T14:05:41.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sorterViewPr>
    <p:cViewPr>
      <p:scale>
        <a:sx n="100" d="100"/>
        <a:sy n="100" d="100"/>
      </p:scale>
      <p:origin x="0" y="-633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notesMaster" Target="notesMasters/notesMaster1.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2.xml"/><Relationship Id="rId90" Type="http://schemas.openxmlformats.org/officeDocument/2006/relationships/font" Target="fonts/font1.fntdata"/><Relationship Id="rId95" Type="http://schemas.openxmlformats.org/officeDocument/2006/relationships/theme" Target="theme/theme1.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font" Target="fonts/font2.fntdata"/><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ten Hegna" userId="bd865681-43df-439c-836b-98e7badd8a82" providerId="ADAL" clId="{D460C410-207E-4152-9CC8-CD321D46C705}"/>
    <pc:docChg chg="custSel addSld delSld modSld sldOrd modSection">
      <pc:chgData name="Morten Hegna" userId="bd865681-43df-439c-836b-98e7badd8a82" providerId="ADAL" clId="{D460C410-207E-4152-9CC8-CD321D46C705}" dt="2024-08-13T11:44:26.689" v="27"/>
      <pc:docMkLst>
        <pc:docMk/>
      </pc:docMkLst>
      <pc:sldChg chg="addSp delSp modSp mod">
        <pc:chgData name="Morten Hegna" userId="bd865681-43df-439c-836b-98e7badd8a82" providerId="ADAL" clId="{D460C410-207E-4152-9CC8-CD321D46C705}" dt="2024-08-13T10:04:22.603" v="25" actId="1076"/>
        <pc:sldMkLst>
          <pc:docMk/>
          <pc:sldMk cId="1280461012" sldId="259"/>
        </pc:sldMkLst>
        <pc:spChg chg="mod">
          <ac:chgData name="Morten Hegna" userId="bd865681-43df-439c-836b-98e7badd8a82" providerId="ADAL" clId="{D460C410-207E-4152-9CC8-CD321D46C705}" dt="2024-08-13T10:04:08.903" v="23" actId="1076"/>
          <ac:spMkLst>
            <pc:docMk/>
            <pc:sldMk cId="1280461012" sldId="259"/>
            <ac:spMk id="2" creationId="{23F7A319-D59C-2388-9838-8BD4506C9D0E}"/>
          </ac:spMkLst>
        </pc:spChg>
        <pc:spChg chg="del mod">
          <ac:chgData name="Morten Hegna" userId="bd865681-43df-439c-836b-98e7badd8a82" providerId="ADAL" clId="{D460C410-207E-4152-9CC8-CD321D46C705}" dt="2024-08-13T10:03:25.073" v="12" actId="478"/>
          <ac:spMkLst>
            <pc:docMk/>
            <pc:sldMk cId="1280461012" sldId="259"/>
            <ac:spMk id="3" creationId="{3268194A-AB98-8D4B-59A9-259AC1DE9308}"/>
          </ac:spMkLst>
        </pc:spChg>
        <pc:spChg chg="add del mod">
          <ac:chgData name="Morten Hegna" userId="bd865681-43df-439c-836b-98e7badd8a82" providerId="ADAL" clId="{D460C410-207E-4152-9CC8-CD321D46C705}" dt="2024-08-13T10:03:28.275" v="13" actId="478"/>
          <ac:spMkLst>
            <pc:docMk/>
            <pc:sldMk cId="1280461012" sldId="259"/>
            <ac:spMk id="5" creationId="{7E84C714-86B7-F91E-8966-3749AAB3A130}"/>
          </ac:spMkLst>
        </pc:spChg>
        <pc:picChg chg="add mod">
          <ac:chgData name="Morten Hegna" userId="bd865681-43df-439c-836b-98e7badd8a82" providerId="ADAL" clId="{D460C410-207E-4152-9CC8-CD321D46C705}" dt="2024-08-13T10:04:22.603" v="25" actId="1076"/>
          <ac:picMkLst>
            <pc:docMk/>
            <pc:sldMk cId="1280461012" sldId="259"/>
            <ac:picMk id="7" creationId="{893C426A-4A5E-5AA0-96B2-9BF559542DC3}"/>
          </ac:picMkLst>
        </pc:picChg>
      </pc:sldChg>
      <pc:sldChg chg="ord">
        <pc:chgData name="Morten Hegna" userId="bd865681-43df-439c-836b-98e7badd8a82" providerId="ADAL" clId="{D460C410-207E-4152-9CC8-CD321D46C705}" dt="2024-08-13T11:44:26.689" v="27"/>
        <pc:sldMkLst>
          <pc:docMk/>
          <pc:sldMk cId="1870638565" sldId="261"/>
        </pc:sldMkLst>
      </pc:sldChg>
      <pc:sldChg chg="modSp mod">
        <pc:chgData name="Morten Hegna" userId="bd865681-43df-439c-836b-98e7badd8a82" providerId="ADAL" clId="{D460C410-207E-4152-9CC8-CD321D46C705}" dt="2024-08-13T09:58:26.520" v="4" actId="20577"/>
        <pc:sldMkLst>
          <pc:docMk/>
          <pc:sldMk cId="3164805959" sldId="281"/>
        </pc:sldMkLst>
        <pc:spChg chg="mod">
          <ac:chgData name="Morten Hegna" userId="bd865681-43df-439c-836b-98e7badd8a82" providerId="ADAL" clId="{D460C410-207E-4152-9CC8-CD321D46C705}" dt="2024-08-13T09:58:26.520" v="4" actId="20577"/>
          <ac:spMkLst>
            <pc:docMk/>
            <pc:sldMk cId="3164805959" sldId="281"/>
            <ac:spMk id="2" creationId="{23F7A319-D59C-2388-9838-8BD4506C9D0E}"/>
          </ac:spMkLst>
        </pc:spChg>
      </pc:sldChg>
      <pc:sldChg chg="add">
        <pc:chgData name="Morten Hegna" userId="bd865681-43df-439c-836b-98e7badd8a82" providerId="ADAL" clId="{D460C410-207E-4152-9CC8-CD321D46C705}" dt="2024-08-13T09:59:01.879" v="6"/>
        <pc:sldMkLst>
          <pc:docMk/>
          <pc:sldMk cId="2008823644" sldId="311"/>
        </pc:sldMkLst>
      </pc:sldChg>
      <pc:sldChg chg="del">
        <pc:chgData name="Morten Hegna" userId="bd865681-43df-439c-836b-98e7badd8a82" providerId="ADAL" clId="{D460C410-207E-4152-9CC8-CD321D46C705}" dt="2024-08-13T09:58:40.752" v="5" actId="2696"/>
        <pc:sldMkLst>
          <pc:docMk/>
          <pc:sldMk cId="2078774951" sldId="311"/>
        </pc:sldMkLst>
      </pc:sldChg>
      <pc:sldChg chg="del">
        <pc:chgData name="Morten Hegna" userId="bd865681-43df-439c-836b-98e7badd8a82" providerId="ADAL" clId="{D460C410-207E-4152-9CC8-CD321D46C705}" dt="2024-08-13T09:58:40.752" v="5" actId="2696"/>
        <pc:sldMkLst>
          <pc:docMk/>
          <pc:sldMk cId="563869094" sldId="312"/>
        </pc:sldMkLst>
      </pc:sldChg>
      <pc:sldChg chg="add">
        <pc:chgData name="Morten Hegna" userId="bd865681-43df-439c-836b-98e7badd8a82" providerId="ADAL" clId="{D460C410-207E-4152-9CC8-CD321D46C705}" dt="2024-08-13T09:59:01.879" v="6"/>
        <pc:sldMkLst>
          <pc:docMk/>
          <pc:sldMk cId="1243694387" sldId="312"/>
        </pc:sldMkLst>
      </pc:sldChg>
      <pc:sldChg chg="add">
        <pc:chgData name="Morten Hegna" userId="bd865681-43df-439c-836b-98e7badd8a82" providerId="ADAL" clId="{D460C410-207E-4152-9CC8-CD321D46C705}" dt="2024-08-13T09:59:01.879" v="6"/>
        <pc:sldMkLst>
          <pc:docMk/>
          <pc:sldMk cId="322629656" sldId="313"/>
        </pc:sldMkLst>
      </pc:sldChg>
      <pc:sldChg chg="del">
        <pc:chgData name="Morten Hegna" userId="bd865681-43df-439c-836b-98e7badd8a82" providerId="ADAL" clId="{D460C410-207E-4152-9CC8-CD321D46C705}" dt="2024-08-13T09:58:40.752" v="5" actId="2696"/>
        <pc:sldMkLst>
          <pc:docMk/>
          <pc:sldMk cId="1542070133" sldId="313"/>
        </pc:sldMkLst>
      </pc:sldChg>
      <pc:sldChg chg="add">
        <pc:chgData name="Morten Hegna" userId="bd865681-43df-439c-836b-98e7badd8a82" providerId="ADAL" clId="{D460C410-207E-4152-9CC8-CD321D46C705}" dt="2024-08-13T09:59:01.879" v="6"/>
        <pc:sldMkLst>
          <pc:docMk/>
          <pc:sldMk cId="2473210376" sldId="314"/>
        </pc:sldMkLst>
      </pc:sldChg>
      <pc:sldChg chg="del">
        <pc:chgData name="Morten Hegna" userId="bd865681-43df-439c-836b-98e7badd8a82" providerId="ADAL" clId="{D460C410-207E-4152-9CC8-CD321D46C705}" dt="2024-08-13T09:58:40.752" v="5" actId="2696"/>
        <pc:sldMkLst>
          <pc:docMk/>
          <pc:sldMk cId="3878893996" sldId="314"/>
        </pc:sldMkLst>
      </pc:sldChg>
      <pc:sldChg chg="add">
        <pc:chgData name="Morten Hegna" userId="bd865681-43df-439c-836b-98e7badd8a82" providerId="ADAL" clId="{D460C410-207E-4152-9CC8-CD321D46C705}" dt="2024-08-13T09:59:01.879" v="6"/>
        <pc:sldMkLst>
          <pc:docMk/>
          <pc:sldMk cId="2456914255" sldId="315"/>
        </pc:sldMkLst>
      </pc:sldChg>
      <pc:sldChg chg="del">
        <pc:chgData name="Morten Hegna" userId="bd865681-43df-439c-836b-98e7badd8a82" providerId="ADAL" clId="{D460C410-207E-4152-9CC8-CD321D46C705}" dt="2024-08-13T09:58:40.752" v="5" actId="2696"/>
        <pc:sldMkLst>
          <pc:docMk/>
          <pc:sldMk cId="3948972767" sldId="315"/>
        </pc:sldMkLst>
      </pc:sldChg>
      <pc:sldChg chg="del">
        <pc:chgData name="Morten Hegna" userId="bd865681-43df-439c-836b-98e7badd8a82" providerId="ADAL" clId="{D460C410-207E-4152-9CC8-CD321D46C705}" dt="2024-08-13T09:58:40.752" v="5" actId="2696"/>
        <pc:sldMkLst>
          <pc:docMk/>
          <pc:sldMk cId="1318561106" sldId="316"/>
        </pc:sldMkLst>
      </pc:sldChg>
      <pc:sldChg chg="add">
        <pc:chgData name="Morten Hegna" userId="bd865681-43df-439c-836b-98e7badd8a82" providerId="ADAL" clId="{D460C410-207E-4152-9CC8-CD321D46C705}" dt="2024-08-13T09:59:01.879" v="6"/>
        <pc:sldMkLst>
          <pc:docMk/>
          <pc:sldMk cId="2295796052" sldId="316"/>
        </pc:sldMkLst>
      </pc:sldChg>
      <pc:sldChg chg="del">
        <pc:chgData name="Morten Hegna" userId="bd865681-43df-439c-836b-98e7badd8a82" providerId="ADAL" clId="{D460C410-207E-4152-9CC8-CD321D46C705}" dt="2024-08-13T09:58:40.752" v="5" actId="2696"/>
        <pc:sldMkLst>
          <pc:docMk/>
          <pc:sldMk cId="2159030025" sldId="317"/>
        </pc:sldMkLst>
      </pc:sldChg>
      <pc:sldChg chg="add">
        <pc:chgData name="Morten Hegna" userId="bd865681-43df-439c-836b-98e7badd8a82" providerId="ADAL" clId="{D460C410-207E-4152-9CC8-CD321D46C705}" dt="2024-08-13T09:59:01.879" v="6"/>
        <pc:sldMkLst>
          <pc:docMk/>
          <pc:sldMk cId="2997843669" sldId="317"/>
        </pc:sldMkLst>
      </pc:sldChg>
      <pc:sldChg chg="del">
        <pc:chgData name="Morten Hegna" userId="bd865681-43df-439c-836b-98e7badd8a82" providerId="ADAL" clId="{D460C410-207E-4152-9CC8-CD321D46C705}" dt="2024-08-13T09:58:40.752" v="5" actId="2696"/>
        <pc:sldMkLst>
          <pc:docMk/>
          <pc:sldMk cId="231469381" sldId="318"/>
        </pc:sldMkLst>
      </pc:sldChg>
      <pc:sldChg chg="add">
        <pc:chgData name="Morten Hegna" userId="bd865681-43df-439c-836b-98e7badd8a82" providerId="ADAL" clId="{D460C410-207E-4152-9CC8-CD321D46C705}" dt="2024-08-13T09:59:01.879" v="6"/>
        <pc:sldMkLst>
          <pc:docMk/>
          <pc:sldMk cId="520144276" sldId="318"/>
        </pc:sldMkLst>
      </pc:sldChg>
      <pc:sldChg chg="del">
        <pc:chgData name="Morten Hegna" userId="bd865681-43df-439c-836b-98e7badd8a82" providerId="ADAL" clId="{D460C410-207E-4152-9CC8-CD321D46C705}" dt="2024-08-13T09:59:16.354" v="7" actId="2696"/>
        <pc:sldMkLst>
          <pc:docMk/>
          <pc:sldMk cId="532537137" sldId="319"/>
        </pc:sldMkLst>
      </pc:sldChg>
      <pc:sldChg chg="add">
        <pc:chgData name="Morten Hegna" userId="bd865681-43df-439c-836b-98e7badd8a82" providerId="ADAL" clId="{D460C410-207E-4152-9CC8-CD321D46C705}" dt="2024-08-13T09:59:53.117" v="8"/>
        <pc:sldMkLst>
          <pc:docMk/>
          <pc:sldMk cId="616103770" sldId="319"/>
        </pc:sldMkLst>
      </pc:sldChg>
      <pc:sldChg chg="add">
        <pc:chgData name="Morten Hegna" userId="bd865681-43df-439c-836b-98e7badd8a82" providerId="ADAL" clId="{D460C410-207E-4152-9CC8-CD321D46C705}" dt="2024-08-13T09:59:53.117" v="8"/>
        <pc:sldMkLst>
          <pc:docMk/>
          <pc:sldMk cId="258280595" sldId="320"/>
        </pc:sldMkLst>
      </pc:sldChg>
      <pc:sldChg chg="del">
        <pc:chgData name="Morten Hegna" userId="bd865681-43df-439c-836b-98e7badd8a82" providerId="ADAL" clId="{D460C410-207E-4152-9CC8-CD321D46C705}" dt="2024-08-13T09:59:16.354" v="7" actId="2696"/>
        <pc:sldMkLst>
          <pc:docMk/>
          <pc:sldMk cId="2140145363" sldId="320"/>
        </pc:sldMkLst>
      </pc:sldChg>
      <pc:sldChg chg="del">
        <pc:chgData name="Morten Hegna" userId="bd865681-43df-439c-836b-98e7badd8a82" providerId="ADAL" clId="{D460C410-207E-4152-9CC8-CD321D46C705}" dt="2024-08-13T09:59:16.354" v="7" actId="2696"/>
        <pc:sldMkLst>
          <pc:docMk/>
          <pc:sldMk cId="1743740540" sldId="321"/>
        </pc:sldMkLst>
      </pc:sldChg>
      <pc:sldChg chg="add">
        <pc:chgData name="Morten Hegna" userId="bd865681-43df-439c-836b-98e7badd8a82" providerId="ADAL" clId="{D460C410-207E-4152-9CC8-CD321D46C705}" dt="2024-08-13T09:59:53.117" v="8"/>
        <pc:sldMkLst>
          <pc:docMk/>
          <pc:sldMk cId="1805244416" sldId="321"/>
        </pc:sldMkLst>
      </pc:sldChg>
      <pc:sldChg chg="add">
        <pc:chgData name="Morten Hegna" userId="bd865681-43df-439c-836b-98e7badd8a82" providerId="ADAL" clId="{D460C410-207E-4152-9CC8-CD321D46C705}" dt="2024-08-13T09:59:53.117" v="8"/>
        <pc:sldMkLst>
          <pc:docMk/>
          <pc:sldMk cId="742046482" sldId="322"/>
        </pc:sldMkLst>
      </pc:sldChg>
      <pc:sldChg chg="del">
        <pc:chgData name="Morten Hegna" userId="bd865681-43df-439c-836b-98e7badd8a82" providerId="ADAL" clId="{D460C410-207E-4152-9CC8-CD321D46C705}" dt="2024-08-13T09:59:16.354" v="7" actId="2696"/>
        <pc:sldMkLst>
          <pc:docMk/>
          <pc:sldMk cId="2535648246" sldId="322"/>
        </pc:sldMkLst>
      </pc:sldChg>
      <pc:sldChg chg="del">
        <pc:chgData name="Morten Hegna" userId="bd865681-43df-439c-836b-98e7badd8a82" providerId="ADAL" clId="{D460C410-207E-4152-9CC8-CD321D46C705}" dt="2024-08-13T09:59:16.354" v="7" actId="2696"/>
        <pc:sldMkLst>
          <pc:docMk/>
          <pc:sldMk cId="422249571" sldId="323"/>
        </pc:sldMkLst>
      </pc:sldChg>
      <pc:sldChg chg="add">
        <pc:chgData name="Morten Hegna" userId="bd865681-43df-439c-836b-98e7badd8a82" providerId="ADAL" clId="{D460C410-207E-4152-9CC8-CD321D46C705}" dt="2024-08-13T09:59:53.117" v="8"/>
        <pc:sldMkLst>
          <pc:docMk/>
          <pc:sldMk cId="3340831340" sldId="323"/>
        </pc:sldMkLst>
      </pc:sldChg>
      <pc:sldChg chg="add">
        <pc:chgData name="Morten Hegna" userId="bd865681-43df-439c-836b-98e7badd8a82" providerId="ADAL" clId="{D460C410-207E-4152-9CC8-CD321D46C705}" dt="2024-08-13T09:59:53.117" v="8"/>
        <pc:sldMkLst>
          <pc:docMk/>
          <pc:sldMk cId="3050979789" sldId="324"/>
        </pc:sldMkLst>
      </pc:sldChg>
      <pc:sldChg chg="del">
        <pc:chgData name="Morten Hegna" userId="bd865681-43df-439c-836b-98e7badd8a82" providerId="ADAL" clId="{D460C410-207E-4152-9CC8-CD321D46C705}" dt="2024-08-13T09:59:16.354" v="7" actId="2696"/>
        <pc:sldMkLst>
          <pc:docMk/>
          <pc:sldMk cId="3880166726" sldId="324"/>
        </pc:sldMkLst>
      </pc:sldChg>
      <pc:sldChg chg="add">
        <pc:chgData name="Morten Hegna" userId="bd865681-43df-439c-836b-98e7badd8a82" providerId="ADAL" clId="{D460C410-207E-4152-9CC8-CD321D46C705}" dt="2024-08-13T09:59:53.117" v="8"/>
        <pc:sldMkLst>
          <pc:docMk/>
          <pc:sldMk cId="808517256" sldId="325"/>
        </pc:sldMkLst>
      </pc:sldChg>
      <pc:sldChg chg="del">
        <pc:chgData name="Morten Hegna" userId="bd865681-43df-439c-836b-98e7badd8a82" providerId="ADAL" clId="{D460C410-207E-4152-9CC8-CD321D46C705}" dt="2024-08-13T09:59:16.354" v="7" actId="2696"/>
        <pc:sldMkLst>
          <pc:docMk/>
          <pc:sldMk cId="4289159812" sldId="325"/>
        </pc:sldMkLst>
      </pc:sldChg>
      <pc:sldChg chg="add">
        <pc:chgData name="Morten Hegna" userId="bd865681-43df-439c-836b-98e7badd8a82" providerId="ADAL" clId="{D460C410-207E-4152-9CC8-CD321D46C705}" dt="2024-08-13T09:59:53.117" v="8"/>
        <pc:sldMkLst>
          <pc:docMk/>
          <pc:sldMk cId="2502681015" sldId="326"/>
        </pc:sldMkLst>
      </pc:sldChg>
      <pc:sldChg chg="del">
        <pc:chgData name="Morten Hegna" userId="bd865681-43df-439c-836b-98e7badd8a82" providerId="ADAL" clId="{D460C410-207E-4152-9CC8-CD321D46C705}" dt="2024-08-13T09:59:16.354" v="7" actId="2696"/>
        <pc:sldMkLst>
          <pc:docMk/>
          <pc:sldMk cId="2720221751" sldId="326"/>
        </pc:sldMkLst>
      </pc:sldChg>
      <pc:sldChg chg="del">
        <pc:chgData name="Morten Hegna" userId="bd865681-43df-439c-836b-98e7badd8a82" providerId="ADAL" clId="{D460C410-207E-4152-9CC8-CD321D46C705}" dt="2024-08-13T09:58:07.780" v="0" actId="2696"/>
        <pc:sldMkLst>
          <pc:docMk/>
          <pc:sldMk cId="1805856842" sldId="327"/>
        </pc:sldMkLst>
      </pc:sldChg>
      <pc:sldChg chg="add">
        <pc:chgData name="Morten Hegna" userId="bd865681-43df-439c-836b-98e7badd8a82" providerId="ADAL" clId="{D460C410-207E-4152-9CC8-CD321D46C705}" dt="2024-08-13T09:58:16.145" v="1"/>
        <pc:sldMkLst>
          <pc:docMk/>
          <pc:sldMk cId="2177285017" sldId="327"/>
        </pc:sldMkLst>
      </pc:sldChg>
      <pc:sldChg chg="del">
        <pc:chgData name="Morten Hegna" userId="bd865681-43df-439c-836b-98e7badd8a82" providerId="ADAL" clId="{D460C410-207E-4152-9CC8-CD321D46C705}" dt="2024-08-13T09:58:07.780" v="0" actId="2696"/>
        <pc:sldMkLst>
          <pc:docMk/>
          <pc:sldMk cId="2621073216" sldId="328"/>
        </pc:sldMkLst>
      </pc:sldChg>
      <pc:sldChg chg="add">
        <pc:chgData name="Morten Hegna" userId="bd865681-43df-439c-836b-98e7badd8a82" providerId="ADAL" clId="{D460C410-207E-4152-9CC8-CD321D46C705}" dt="2024-08-13T09:58:16.145" v="1"/>
        <pc:sldMkLst>
          <pc:docMk/>
          <pc:sldMk cId="3396561019" sldId="328"/>
        </pc:sldMkLst>
      </pc:sldChg>
      <pc:sldChg chg="del">
        <pc:chgData name="Morten Hegna" userId="bd865681-43df-439c-836b-98e7badd8a82" providerId="ADAL" clId="{D460C410-207E-4152-9CC8-CD321D46C705}" dt="2024-08-13T09:58:07.780" v="0" actId="2696"/>
        <pc:sldMkLst>
          <pc:docMk/>
          <pc:sldMk cId="1271912609" sldId="329"/>
        </pc:sldMkLst>
      </pc:sldChg>
      <pc:sldChg chg="add">
        <pc:chgData name="Morten Hegna" userId="bd865681-43df-439c-836b-98e7badd8a82" providerId="ADAL" clId="{D460C410-207E-4152-9CC8-CD321D46C705}" dt="2024-08-13T09:58:16.145" v="1"/>
        <pc:sldMkLst>
          <pc:docMk/>
          <pc:sldMk cId="2453584447" sldId="329"/>
        </pc:sldMkLst>
      </pc:sldChg>
      <pc:sldChg chg="del">
        <pc:chgData name="Morten Hegna" userId="bd865681-43df-439c-836b-98e7badd8a82" providerId="ADAL" clId="{D460C410-207E-4152-9CC8-CD321D46C705}" dt="2024-08-13T09:58:07.780" v="0" actId="2696"/>
        <pc:sldMkLst>
          <pc:docMk/>
          <pc:sldMk cId="3971552995" sldId="330"/>
        </pc:sldMkLst>
      </pc:sldChg>
      <pc:sldChg chg="add">
        <pc:chgData name="Morten Hegna" userId="bd865681-43df-439c-836b-98e7badd8a82" providerId="ADAL" clId="{D460C410-207E-4152-9CC8-CD321D46C705}" dt="2024-08-13T09:58:16.145" v="1"/>
        <pc:sldMkLst>
          <pc:docMk/>
          <pc:sldMk cId="3985882955" sldId="330"/>
        </pc:sldMkLst>
      </pc:sldChg>
      <pc:sldChg chg="del">
        <pc:chgData name="Morten Hegna" userId="bd865681-43df-439c-836b-98e7badd8a82" providerId="ADAL" clId="{D460C410-207E-4152-9CC8-CD321D46C705}" dt="2024-08-13T09:58:07.780" v="0" actId="2696"/>
        <pc:sldMkLst>
          <pc:docMk/>
          <pc:sldMk cId="603256580" sldId="331"/>
        </pc:sldMkLst>
      </pc:sldChg>
      <pc:sldChg chg="add">
        <pc:chgData name="Morten Hegna" userId="bd865681-43df-439c-836b-98e7badd8a82" providerId="ADAL" clId="{D460C410-207E-4152-9CC8-CD321D46C705}" dt="2024-08-13T09:58:16.145" v="1"/>
        <pc:sldMkLst>
          <pc:docMk/>
          <pc:sldMk cId="3361388694" sldId="331"/>
        </pc:sldMkLst>
      </pc:sldChg>
      <pc:sldChg chg="add">
        <pc:chgData name="Morten Hegna" userId="bd865681-43df-439c-836b-98e7badd8a82" providerId="ADAL" clId="{D460C410-207E-4152-9CC8-CD321D46C705}" dt="2024-08-13T09:58:16.145" v="1"/>
        <pc:sldMkLst>
          <pc:docMk/>
          <pc:sldMk cId="1157019316" sldId="332"/>
        </pc:sldMkLst>
      </pc:sldChg>
      <pc:sldChg chg="del">
        <pc:chgData name="Morten Hegna" userId="bd865681-43df-439c-836b-98e7badd8a82" providerId="ADAL" clId="{D460C410-207E-4152-9CC8-CD321D46C705}" dt="2024-08-13T09:58:07.780" v="0" actId="2696"/>
        <pc:sldMkLst>
          <pc:docMk/>
          <pc:sldMk cId="2820790070" sldId="332"/>
        </pc:sldMkLst>
      </pc:sldChg>
      <pc:sldChg chg="add">
        <pc:chgData name="Morten Hegna" userId="bd865681-43df-439c-836b-98e7badd8a82" providerId="ADAL" clId="{D460C410-207E-4152-9CC8-CD321D46C705}" dt="2024-08-13T09:58:16.145" v="1"/>
        <pc:sldMkLst>
          <pc:docMk/>
          <pc:sldMk cId="1095967659" sldId="333"/>
        </pc:sldMkLst>
      </pc:sldChg>
      <pc:sldChg chg="del">
        <pc:chgData name="Morten Hegna" userId="bd865681-43df-439c-836b-98e7badd8a82" providerId="ADAL" clId="{D460C410-207E-4152-9CC8-CD321D46C705}" dt="2024-08-13T09:58:07.780" v="0" actId="2696"/>
        <pc:sldMkLst>
          <pc:docMk/>
          <pc:sldMk cId="3282380440" sldId="333"/>
        </pc:sldMkLst>
      </pc:sldChg>
      <pc:sldChg chg="add">
        <pc:chgData name="Morten Hegna" userId="bd865681-43df-439c-836b-98e7badd8a82" providerId="ADAL" clId="{D460C410-207E-4152-9CC8-CD321D46C705}" dt="2024-08-13T10:00:14.622" v="9"/>
        <pc:sldMkLst>
          <pc:docMk/>
          <pc:sldMk cId="4229118061" sldId="337"/>
        </pc:sldMkLst>
      </pc:sldChg>
    </pc:docChg>
  </pc:docChgLst>
  <pc:docChgLst>
    <pc:chgData name="Phil Hewitt" userId="6c60c958-85fb-42ad-a280-0556a08dc742" providerId="ADAL" clId="{D8389E20-B583-4529-B453-0E5730B11C60}"/>
    <pc:docChg chg="undo custSel addSld delSld modSld sldOrd modSection">
      <pc:chgData name="Phil Hewitt" userId="6c60c958-85fb-42ad-a280-0556a08dc742" providerId="ADAL" clId="{D8389E20-B583-4529-B453-0E5730B11C60}" dt="2024-08-13T10:50:12.437" v="1396"/>
      <pc:docMkLst>
        <pc:docMk/>
      </pc:docMkLst>
      <pc:sldChg chg="ord">
        <pc:chgData name="Phil Hewitt" userId="6c60c958-85fb-42ad-a280-0556a08dc742" providerId="ADAL" clId="{D8389E20-B583-4529-B453-0E5730B11C60}" dt="2024-08-13T10:49:50.514" v="1392"/>
        <pc:sldMkLst>
          <pc:docMk/>
          <pc:sldMk cId="2437577755" sldId="280"/>
        </pc:sldMkLst>
      </pc:sldChg>
      <pc:sldChg chg="ord">
        <pc:chgData name="Phil Hewitt" userId="6c60c958-85fb-42ad-a280-0556a08dc742" providerId="ADAL" clId="{D8389E20-B583-4529-B453-0E5730B11C60}" dt="2024-08-13T10:49:50.514" v="1392"/>
        <pc:sldMkLst>
          <pc:docMk/>
          <pc:sldMk cId="3164805959" sldId="281"/>
        </pc:sldMkLst>
      </pc:sldChg>
      <pc:sldChg chg="ord">
        <pc:chgData name="Phil Hewitt" userId="6c60c958-85fb-42ad-a280-0556a08dc742" providerId="ADAL" clId="{D8389E20-B583-4529-B453-0E5730B11C60}" dt="2024-08-13T10:49:50.514" v="1392"/>
        <pc:sldMkLst>
          <pc:docMk/>
          <pc:sldMk cId="3329728124" sldId="282"/>
        </pc:sldMkLst>
      </pc:sldChg>
      <pc:sldChg chg="ord">
        <pc:chgData name="Phil Hewitt" userId="6c60c958-85fb-42ad-a280-0556a08dc742" providerId="ADAL" clId="{D8389E20-B583-4529-B453-0E5730B11C60}" dt="2024-08-13T10:49:50.514" v="1392"/>
        <pc:sldMkLst>
          <pc:docMk/>
          <pc:sldMk cId="2167311076" sldId="283"/>
        </pc:sldMkLst>
      </pc:sldChg>
      <pc:sldChg chg="ord">
        <pc:chgData name="Phil Hewitt" userId="6c60c958-85fb-42ad-a280-0556a08dc742" providerId="ADAL" clId="{D8389E20-B583-4529-B453-0E5730B11C60}" dt="2024-08-13T10:49:50.514" v="1392"/>
        <pc:sldMkLst>
          <pc:docMk/>
          <pc:sldMk cId="1273364975" sldId="284"/>
        </pc:sldMkLst>
      </pc:sldChg>
      <pc:sldChg chg="ord">
        <pc:chgData name="Phil Hewitt" userId="6c60c958-85fb-42ad-a280-0556a08dc742" providerId="ADAL" clId="{D8389E20-B583-4529-B453-0E5730B11C60}" dt="2024-08-13T10:49:50.514" v="1392"/>
        <pc:sldMkLst>
          <pc:docMk/>
          <pc:sldMk cId="2309667587" sldId="285"/>
        </pc:sldMkLst>
      </pc:sldChg>
      <pc:sldChg chg="ord">
        <pc:chgData name="Phil Hewitt" userId="6c60c958-85fb-42ad-a280-0556a08dc742" providerId="ADAL" clId="{D8389E20-B583-4529-B453-0E5730B11C60}" dt="2024-08-13T10:49:50.514" v="1392"/>
        <pc:sldMkLst>
          <pc:docMk/>
          <pc:sldMk cId="456461257" sldId="286"/>
        </pc:sldMkLst>
      </pc:sldChg>
      <pc:sldChg chg="ord">
        <pc:chgData name="Phil Hewitt" userId="6c60c958-85fb-42ad-a280-0556a08dc742" providerId="ADAL" clId="{D8389E20-B583-4529-B453-0E5730B11C60}" dt="2024-08-13T10:49:50.514" v="1392"/>
        <pc:sldMkLst>
          <pc:docMk/>
          <pc:sldMk cId="3019674334" sldId="287"/>
        </pc:sldMkLst>
      </pc:sldChg>
      <pc:sldChg chg="ord">
        <pc:chgData name="Phil Hewitt" userId="6c60c958-85fb-42ad-a280-0556a08dc742" providerId="ADAL" clId="{D8389E20-B583-4529-B453-0E5730B11C60}" dt="2024-08-13T10:49:50.514" v="1392"/>
        <pc:sldMkLst>
          <pc:docMk/>
          <pc:sldMk cId="2715201564" sldId="288"/>
        </pc:sldMkLst>
      </pc:sldChg>
      <pc:sldChg chg="ord">
        <pc:chgData name="Phil Hewitt" userId="6c60c958-85fb-42ad-a280-0556a08dc742" providerId="ADAL" clId="{D8389E20-B583-4529-B453-0E5730B11C60}" dt="2024-08-13T10:49:50.514" v="1392"/>
        <pc:sldMkLst>
          <pc:docMk/>
          <pc:sldMk cId="2747568233" sldId="289"/>
        </pc:sldMkLst>
      </pc:sldChg>
      <pc:sldChg chg="ord">
        <pc:chgData name="Phil Hewitt" userId="6c60c958-85fb-42ad-a280-0556a08dc742" providerId="ADAL" clId="{D8389E20-B583-4529-B453-0E5730B11C60}" dt="2024-08-13T10:49:50.514" v="1392"/>
        <pc:sldMkLst>
          <pc:docMk/>
          <pc:sldMk cId="3998941893" sldId="290"/>
        </pc:sldMkLst>
      </pc:sldChg>
      <pc:sldChg chg="modSp mod ord">
        <pc:chgData name="Phil Hewitt" userId="6c60c958-85fb-42ad-a280-0556a08dc742" providerId="ADAL" clId="{D8389E20-B583-4529-B453-0E5730B11C60}" dt="2024-08-13T10:47:28.183" v="1386"/>
        <pc:sldMkLst>
          <pc:docMk/>
          <pc:sldMk cId="1901152796" sldId="291"/>
        </pc:sldMkLst>
        <pc:spChg chg="mod">
          <ac:chgData name="Phil Hewitt" userId="6c60c958-85fb-42ad-a280-0556a08dc742" providerId="ADAL" clId="{D8389E20-B583-4529-B453-0E5730B11C60}" dt="2024-08-12T15:22:11.936" v="1308" actId="20577"/>
          <ac:spMkLst>
            <pc:docMk/>
            <pc:sldMk cId="1901152796" sldId="291"/>
            <ac:spMk id="2" creationId="{23F7A319-D59C-2388-9838-8BD4506C9D0E}"/>
          </ac:spMkLst>
        </pc:spChg>
      </pc:sldChg>
      <pc:sldChg chg="ord">
        <pc:chgData name="Phil Hewitt" userId="6c60c958-85fb-42ad-a280-0556a08dc742" providerId="ADAL" clId="{D8389E20-B583-4529-B453-0E5730B11C60}" dt="2024-08-13T10:47:28.183" v="1386"/>
        <pc:sldMkLst>
          <pc:docMk/>
          <pc:sldMk cId="953646835" sldId="292"/>
        </pc:sldMkLst>
      </pc:sldChg>
      <pc:sldChg chg="ord">
        <pc:chgData name="Phil Hewitt" userId="6c60c958-85fb-42ad-a280-0556a08dc742" providerId="ADAL" clId="{D8389E20-B583-4529-B453-0E5730B11C60}" dt="2024-08-13T10:47:28.183" v="1386"/>
        <pc:sldMkLst>
          <pc:docMk/>
          <pc:sldMk cId="1736283744" sldId="293"/>
        </pc:sldMkLst>
      </pc:sldChg>
      <pc:sldChg chg="ord">
        <pc:chgData name="Phil Hewitt" userId="6c60c958-85fb-42ad-a280-0556a08dc742" providerId="ADAL" clId="{D8389E20-B583-4529-B453-0E5730B11C60}" dt="2024-08-13T10:47:28.183" v="1386"/>
        <pc:sldMkLst>
          <pc:docMk/>
          <pc:sldMk cId="612073620" sldId="294"/>
        </pc:sldMkLst>
      </pc:sldChg>
      <pc:sldChg chg="ord">
        <pc:chgData name="Phil Hewitt" userId="6c60c958-85fb-42ad-a280-0556a08dc742" providerId="ADAL" clId="{D8389E20-B583-4529-B453-0E5730B11C60}" dt="2024-08-13T10:47:28.183" v="1386"/>
        <pc:sldMkLst>
          <pc:docMk/>
          <pc:sldMk cId="1187041898" sldId="295"/>
        </pc:sldMkLst>
      </pc:sldChg>
      <pc:sldChg chg="ord">
        <pc:chgData name="Phil Hewitt" userId="6c60c958-85fb-42ad-a280-0556a08dc742" providerId="ADAL" clId="{D8389E20-B583-4529-B453-0E5730B11C60}" dt="2024-08-13T10:47:28.183" v="1386"/>
        <pc:sldMkLst>
          <pc:docMk/>
          <pc:sldMk cId="2715451428" sldId="296"/>
        </pc:sldMkLst>
      </pc:sldChg>
      <pc:sldChg chg="modSp mod ord">
        <pc:chgData name="Phil Hewitt" userId="6c60c958-85fb-42ad-a280-0556a08dc742" providerId="ADAL" clId="{D8389E20-B583-4529-B453-0E5730B11C60}" dt="2024-08-13T10:47:28.183" v="1386"/>
        <pc:sldMkLst>
          <pc:docMk/>
          <pc:sldMk cId="2328319183" sldId="297"/>
        </pc:sldMkLst>
        <pc:spChg chg="mod">
          <ac:chgData name="Phil Hewitt" userId="6c60c958-85fb-42ad-a280-0556a08dc742" providerId="ADAL" clId="{D8389E20-B583-4529-B453-0E5730B11C60}" dt="2024-08-12T15:12:48.009" v="792" actId="20577"/>
          <ac:spMkLst>
            <pc:docMk/>
            <pc:sldMk cId="2328319183" sldId="297"/>
            <ac:spMk id="6" creationId="{B70412FC-27FF-43BC-AA25-F9D53FF83FEC}"/>
          </ac:spMkLst>
        </pc:spChg>
      </pc:sldChg>
      <pc:sldChg chg="modSp mod ord">
        <pc:chgData name="Phil Hewitt" userId="6c60c958-85fb-42ad-a280-0556a08dc742" providerId="ADAL" clId="{D8389E20-B583-4529-B453-0E5730B11C60}" dt="2024-08-13T10:47:28.183" v="1386"/>
        <pc:sldMkLst>
          <pc:docMk/>
          <pc:sldMk cId="1047544466" sldId="298"/>
        </pc:sldMkLst>
        <pc:spChg chg="mod">
          <ac:chgData name="Phil Hewitt" userId="6c60c958-85fb-42ad-a280-0556a08dc742" providerId="ADAL" clId="{D8389E20-B583-4529-B453-0E5730B11C60}" dt="2024-08-12T15:06:39.774" v="9" actId="20577"/>
          <ac:spMkLst>
            <pc:docMk/>
            <pc:sldMk cId="1047544466" sldId="298"/>
            <ac:spMk id="4" creationId="{EBA6671B-F05A-E4BE-8212-ED0449A8CEFE}"/>
          </ac:spMkLst>
        </pc:spChg>
      </pc:sldChg>
      <pc:sldChg chg="ord">
        <pc:chgData name="Phil Hewitt" userId="6c60c958-85fb-42ad-a280-0556a08dc742" providerId="ADAL" clId="{D8389E20-B583-4529-B453-0E5730B11C60}" dt="2024-08-13T10:47:28.183" v="1386"/>
        <pc:sldMkLst>
          <pc:docMk/>
          <pc:sldMk cId="3969056000" sldId="299"/>
        </pc:sldMkLst>
      </pc:sldChg>
      <pc:sldChg chg="ord">
        <pc:chgData name="Phil Hewitt" userId="6c60c958-85fb-42ad-a280-0556a08dc742" providerId="ADAL" clId="{D8389E20-B583-4529-B453-0E5730B11C60}" dt="2024-08-13T10:47:28.183" v="1386"/>
        <pc:sldMkLst>
          <pc:docMk/>
          <pc:sldMk cId="3858717574" sldId="300"/>
        </pc:sldMkLst>
      </pc:sldChg>
      <pc:sldChg chg="ord">
        <pc:chgData name="Phil Hewitt" userId="6c60c958-85fb-42ad-a280-0556a08dc742" providerId="ADAL" clId="{D8389E20-B583-4529-B453-0E5730B11C60}" dt="2024-08-13T10:50:12.437" v="1396"/>
        <pc:sldMkLst>
          <pc:docMk/>
          <pc:sldMk cId="3395756611" sldId="301"/>
        </pc:sldMkLst>
      </pc:sldChg>
      <pc:sldChg chg="ord">
        <pc:chgData name="Phil Hewitt" userId="6c60c958-85fb-42ad-a280-0556a08dc742" providerId="ADAL" clId="{D8389E20-B583-4529-B453-0E5730B11C60}" dt="2024-08-13T10:48:18.904" v="1388"/>
        <pc:sldMkLst>
          <pc:docMk/>
          <pc:sldMk cId="1791237775" sldId="304"/>
        </pc:sldMkLst>
      </pc:sldChg>
      <pc:sldChg chg="ord">
        <pc:chgData name="Phil Hewitt" userId="6c60c958-85fb-42ad-a280-0556a08dc742" providerId="ADAL" clId="{D8389E20-B583-4529-B453-0E5730B11C60}" dt="2024-08-13T10:48:18.904" v="1388"/>
        <pc:sldMkLst>
          <pc:docMk/>
          <pc:sldMk cId="387789805" sldId="306"/>
        </pc:sldMkLst>
      </pc:sldChg>
      <pc:sldChg chg="ord">
        <pc:chgData name="Phil Hewitt" userId="6c60c958-85fb-42ad-a280-0556a08dc742" providerId="ADAL" clId="{D8389E20-B583-4529-B453-0E5730B11C60}" dt="2024-08-13T10:48:18.904" v="1388"/>
        <pc:sldMkLst>
          <pc:docMk/>
          <pc:sldMk cId="3595352062" sldId="308"/>
        </pc:sldMkLst>
      </pc:sldChg>
      <pc:sldChg chg="ord">
        <pc:chgData name="Phil Hewitt" userId="6c60c958-85fb-42ad-a280-0556a08dc742" providerId="ADAL" clId="{D8389E20-B583-4529-B453-0E5730B11C60}" dt="2024-08-13T10:48:18.904" v="1388"/>
        <pc:sldMkLst>
          <pc:docMk/>
          <pc:sldMk cId="3623251881" sldId="310"/>
        </pc:sldMkLst>
      </pc:sldChg>
      <pc:sldChg chg="ord">
        <pc:chgData name="Phil Hewitt" userId="6c60c958-85fb-42ad-a280-0556a08dc742" providerId="ADAL" clId="{D8389E20-B583-4529-B453-0E5730B11C60}" dt="2024-08-13T10:49:10.585" v="1390"/>
        <pc:sldMkLst>
          <pc:docMk/>
          <pc:sldMk cId="616103770" sldId="319"/>
        </pc:sldMkLst>
      </pc:sldChg>
      <pc:sldChg chg="ord">
        <pc:chgData name="Phil Hewitt" userId="6c60c958-85fb-42ad-a280-0556a08dc742" providerId="ADAL" clId="{D8389E20-B583-4529-B453-0E5730B11C60}" dt="2024-08-13T10:49:10.585" v="1390"/>
        <pc:sldMkLst>
          <pc:docMk/>
          <pc:sldMk cId="258280595" sldId="320"/>
        </pc:sldMkLst>
      </pc:sldChg>
      <pc:sldChg chg="ord">
        <pc:chgData name="Phil Hewitt" userId="6c60c958-85fb-42ad-a280-0556a08dc742" providerId="ADAL" clId="{D8389E20-B583-4529-B453-0E5730B11C60}" dt="2024-08-13T10:49:10.585" v="1390"/>
        <pc:sldMkLst>
          <pc:docMk/>
          <pc:sldMk cId="1805244416" sldId="321"/>
        </pc:sldMkLst>
      </pc:sldChg>
      <pc:sldChg chg="ord">
        <pc:chgData name="Phil Hewitt" userId="6c60c958-85fb-42ad-a280-0556a08dc742" providerId="ADAL" clId="{D8389E20-B583-4529-B453-0E5730B11C60}" dt="2024-08-13T10:49:10.585" v="1390"/>
        <pc:sldMkLst>
          <pc:docMk/>
          <pc:sldMk cId="742046482" sldId="322"/>
        </pc:sldMkLst>
      </pc:sldChg>
      <pc:sldChg chg="ord">
        <pc:chgData name="Phil Hewitt" userId="6c60c958-85fb-42ad-a280-0556a08dc742" providerId="ADAL" clId="{D8389E20-B583-4529-B453-0E5730B11C60}" dt="2024-08-13T10:49:10.585" v="1390"/>
        <pc:sldMkLst>
          <pc:docMk/>
          <pc:sldMk cId="3340831340" sldId="323"/>
        </pc:sldMkLst>
      </pc:sldChg>
      <pc:sldChg chg="ord">
        <pc:chgData name="Phil Hewitt" userId="6c60c958-85fb-42ad-a280-0556a08dc742" providerId="ADAL" clId="{D8389E20-B583-4529-B453-0E5730B11C60}" dt="2024-08-13T10:49:10.585" v="1390"/>
        <pc:sldMkLst>
          <pc:docMk/>
          <pc:sldMk cId="3050979789" sldId="324"/>
        </pc:sldMkLst>
      </pc:sldChg>
      <pc:sldChg chg="ord">
        <pc:chgData name="Phil Hewitt" userId="6c60c958-85fb-42ad-a280-0556a08dc742" providerId="ADAL" clId="{D8389E20-B583-4529-B453-0E5730B11C60}" dt="2024-08-13T10:49:10.585" v="1390"/>
        <pc:sldMkLst>
          <pc:docMk/>
          <pc:sldMk cId="808517256" sldId="325"/>
        </pc:sldMkLst>
      </pc:sldChg>
      <pc:sldChg chg="ord">
        <pc:chgData name="Phil Hewitt" userId="6c60c958-85fb-42ad-a280-0556a08dc742" providerId="ADAL" clId="{D8389E20-B583-4529-B453-0E5730B11C60}" dt="2024-08-13T10:49:10.585" v="1390"/>
        <pc:sldMkLst>
          <pc:docMk/>
          <pc:sldMk cId="2502681015" sldId="326"/>
        </pc:sldMkLst>
      </pc:sldChg>
      <pc:sldChg chg="ord">
        <pc:chgData name="Phil Hewitt" userId="6c60c958-85fb-42ad-a280-0556a08dc742" providerId="ADAL" clId="{D8389E20-B583-4529-B453-0E5730B11C60}" dt="2024-08-13T10:49:50.514" v="1392"/>
        <pc:sldMkLst>
          <pc:docMk/>
          <pc:sldMk cId="2177285017" sldId="327"/>
        </pc:sldMkLst>
      </pc:sldChg>
      <pc:sldChg chg="ord">
        <pc:chgData name="Phil Hewitt" userId="6c60c958-85fb-42ad-a280-0556a08dc742" providerId="ADAL" clId="{D8389E20-B583-4529-B453-0E5730B11C60}" dt="2024-08-13T10:49:50.514" v="1392"/>
        <pc:sldMkLst>
          <pc:docMk/>
          <pc:sldMk cId="3396561019" sldId="328"/>
        </pc:sldMkLst>
      </pc:sldChg>
      <pc:sldChg chg="ord">
        <pc:chgData name="Phil Hewitt" userId="6c60c958-85fb-42ad-a280-0556a08dc742" providerId="ADAL" clId="{D8389E20-B583-4529-B453-0E5730B11C60}" dt="2024-08-13T10:49:50.514" v="1392"/>
        <pc:sldMkLst>
          <pc:docMk/>
          <pc:sldMk cId="2453584447" sldId="329"/>
        </pc:sldMkLst>
      </pc:sldChg>
      <pc:sldChg chg="ord">
        <pc:chgData name="Phil Hewitt" userId="6c60c958-85fb-42ad-a280-0556a08dc742" providerId="ADAL" clId="{D8389E20-B583-4529-B453-0E5730B11C60}" dt="2024-08-13T10:49:50.514" v="1392"/>
        <pc:sldMkLst>
          <pc:docMk/>
          <pc:sldMk cId="3985882955" sldId="330"/>
        </pc:sldMkLst>
      </pc:sldChg>
      <pc:sldChg chg="ord">
        <pc:chgData name="Phil Hewitt" userId="6c60c958-85fb-42ad-a280-0556a08dc742" providerId="ADAL" clId="{D8389E20-B583-4529-B453-0E5730B11C60}" dt="2024-08-13T10:49:50.514" v="1392"/>
        <pc:sldMkLst>
          <pc:docMk/>
          <pc:sldMk cId="3361388694" sldId="331"/>
        </pc:sldMkLst>
      </pc:sldChg>
      <pc:sldChg chg="ord">
        <pc:chgData name="Phil Hewitt" userId="6c60c958-85fb-42ad-a280-0556a08dc742" providerId="ADAL" clId="{D8389E20-B583-4529-B453-0E5730B11C60}" dt="2024-08-13T10:49:50.514" v="1392"/>
        <pc:sldMkLst>
          <pc:docMk/>
          <pc:sldMk cId="1157019316" sldId="332"/>
        </pc:sldMkLst>
      </pc:sldChg>
      <pc:sldChg chg="ord">
        <pc:chgData name="Phil Hewitt" userId="6c60c958-85fb-42ad-a280-0556a08dc742" providerId="ADAL" clId="{D8389E20-B583-4529-B453-0E5730B11C60}" dt="2024-08-13T10:49:50.514" v="1392"/>
        <pc:sldMkLst>
          <pc:docMk/>
          <pc:sldMk cId="1095967659" sldId="333"/>
        </pc:sldMkLst>
      </pc:sldChg>
      <pc:sldChg chg="addSp delSp modSp add mod ord">
        <pc:chgData name="Phil Hewitt" userId="6c60c958-85fb-42ad-a280-0556a08dc742" providerId="ADAL" clId="{D8389E20-B583-4529-B453-0E5730B11C60}" dt="2024-08-13T10:47:28.183" v="1386"/>
        <pc:sldMkLst>
          <pc:docMk/>
          <pc:sldMk cId="1580981551" sldId="334"/>
        </pc:sldMkLst>
        <pc:spChg chg="mod">
          <ac:chgData name="Phil Hewitt" userId="6c60c958-85fb-42ad-a280-0556a08dc742" providerId="ADAL" clId="{D8389E20-B583-4529-B453-0E5730B11C60}" dt="2024-08-12T15:12:02.077" v="731" actId="20577"/>
          <ac:spMkLst>
            <pc:docMk/>
            <pc:sldMk cId="1580981551" sldId="334"/>
            <ac:spMk id="4" creationId="{EBA6671B-F05A-E4BE-8212-ED0449A8CEFE}"/>
          </ac:spMkLst>
        </pc:spChg>
        <pc:spChg chg="mod">
          <ac:chgData name="Phil Hewitt" userId="6c60c958-85fb-42ad-a280-0556a08dc742" providerId="ADAL" clId="{D8389E20-B583-4529-B453-0E5730B11C60}" dt="2024-08-12T15:07:55.077" v="107" actId="20577"/>
          <ac:spMkLst>
            <pc:docMk/>
            <pc:sldMk cId="1580981551" sldId="334"/>
            <ac:spMk id="6" creationId="{B70412FC-27FF-43BC-AA25-F9D53FF83FEC}"/>
          </ac:spMkLst>
        </pc:spChg>
        <pc:picChg chg="add mod">
          <ac:chgData name="Phil Hewitt" userId="6c60c958-85fb-42ad-a280-0556a08dc742" providerId="ADAL" clId="{D8389E20-B583-4529-B453-0E5730B11C60}" dt="2024-08-12T15:08:35.295" v="112" actId="1076"/>
          <ac:picMkLst>
            <pc:docMk/>
            <pc:sldMk cId="1580981551" sldId="334"/>
            <ac:picMk id="2" creationId="{1F90CF13-5FD2-D28C-E601-96C4EDC62F39}"/>
          </ac:picMkLst>
        </pc:picChg>
        <pc:picChg chg="del">
          <ac:chgData name="Phil Hewitt" userId="6c60c958-85fb-42ad-a280-0556a08dc742" providerId="ADAL" clId="{D8389E20-B583-4529-B453-0E5730B11C60}" dt="2024-08-12T15:08:01.789" v="108" actId="478"/>
          <ac:picMkLst>
            <pc:docMk/>
            <pc:sldMk cId="1580981551" sldId="334"/>
            <ac:picMk id="5" creationId="{85DD9CA4-9810-C946-F3A3-E9B757CF9166}"/>
          </ac:picMkLst>
        </pc:picChg>
      </pc:sldChg>
      <pc:sldChg chg="delSp modSp add mod ord">
        <pc:chgData name="Phil Hewitt" userId="6c60c958-85fb-42ad-a280-0556a08dc742" providerId="ADAL" clId="{D8389E20-B583-4529-B453-0E5730B11C60}" dt="2024-08-13T10:47:28.183" v="1386"/>
        <pc:sldMkLst>
          <pc:docMk/>
          <pc:sldMk cId="1891202373" sldId="335"/>
        </pc:sldMkLst>
        <pc:spChg chg="mod">
          <ac:chgData name="Phil Hewitt" userId="6c60c958-85fb-42ad-a280-0556a08dc742" providerId="ADAL" clId="{D8389E20-B583-4529-B453-0E5730B11C60}" dt="2024-08-12T15:23:36.386" v="1384" actId="20577"/>
          <ac:spMkLst>
            <pc:docMk/>
            <pc:sldMk cId="1891202373" sldId="335"/>
            <ac:spMk id="4" creationId="{EBA6671B-F05A-E4BE-8212-ED0449A8CEFE}"/>
          </ac:spMkLst>
        </pc:spChg>
        <pc:spChg chg="mod">
          <ac:chgData name="Phil Hewitt" userId="6c60c958-85fb-42ad-a280-0556a08dc742" providerId="ADAL" clId="{D8389E20-B583-4529-B453-0E5730B11C60}" dt="2024-08-12T15:21:26.035" v="1252" actId="20577"/>
          <ac:spMkLst>
            <pc:docMk/>
            <pc:sldMk cId="1891202373" sldId="335"/>
            <ac:spMk id="6" creationId="{B70412FC-27FF-43BC-AA25-F9D53FF83FEC}"/>
          </ac:spMkLst>
        </pc:spChg>
        <pc:picChg chg="del">
          <ac:chgData name="Phil Hewitt" userId="6c60c958-85fb-42ad-a280-0556a08dc742" providerId="ADAL" clId="{D8389E20-B583-4529-B453-0E5730B11C60}" dt="2024-08-12T15:13:11.396" v="796" actId="478"/>
          <ac:picMkLst>
            <pc:docMk/>
            <pc:sldMk cId="1891202373" sldId="335"/>
            <ac:picMk id="2" creationId="{1F90CF13-5FD2-D28C-E601-96C4EDC62F39}"/>
          </ac:picMkLst>
        </pc:picChg>
      </pc:sldChg>
      <pc:sldChg chg="add del">
        <pc:chgData name="Phil Hewitt" userId="6c60c958-85fb-42ad-a280-0556a08dc742" providerId="ADAL" clId="{D8389E20-B583-4529-B453-0E5730B11C60}" dt="2024-08-12T15:12:56.484" v="794" actId="47"/>
        <pc:sldMkLst>
          <pc:docMk/>
          <pc:sldMk cId="2178940152" sldId="335"/>
        </pc:sldMkLst>
      </pc:sldChg>
      <pc:sldChg chg="ord">
        <pc:chgData name="Phil Hewitt" userId="6c60c958-85fb-42ad-a280-0556a08dc742" providerId="ADAL" clId="{D8389E20-B583-4529-B453-0E5730B11C60}" dt="2024-08-13T10:48:18.904" v="1388"/>
        <pc:sldMkLst>
          <pc:docMk/>
          <pc:sldMk cId="765289203" sldId="336"/>
        </pc:sldMkLst>
      </pc:sldChg>
    </pc:docChg>
  </pc:docChgLst>
  <pc:docChgLst>
    <pc:chgData name="Priyanka Shinde" userId="S::priyanka.shinde@montelgroup.com::2a58d8d4-940c-4526-b541-dad36c54c413" providerId="AD" clId="Web-{6795C6D6-63F5-EBD1-67BE-66E0659D2E1A}"/>
    <pc:docChg chg="delSld modSection">
      <pc:chgData name="Priyanka Shinde" userId="S::priyanka.shinde@montelgroup.com::2a58d8d4-940c-4526-b541-dad36c54c413" providerId="AD" clId="Web-{6795C6D6-63F5-EBD1-67BE-66E0659D2E1A}" dt="2024-08-12T22:24:15.839" v="0"/>
      <pc:docMkLst>
        <pc:docMk/>
      </pc:docMkLst>
      <pc:sldChg chg="del">
        <pc:chgData name="Priyanka Shinde" userId="S::priyanka.shinde@montelgroup.com::2a58d8d4-940c-4526-b541-dad36c54c413" providerId="AD" clId="Web-{6795C6D6-63F5-EBD1-67BE-66E0659D2E1A}" dt="2024-08-12T22:24:15.839" v="0"/>
        <pc:sldMkLst>
          <pc:docMk/>
          <pc:sldMk cId="1459490004" sldId="271"/>
        </pc:sldMkLst>
      </pc:sldChg>
    </pc:docChg>
  </pc:docChgLst>
  <pc:docChgLst>
    <pc:chgData name="Elisabeth Helene Coll" userId="eec62c2b-4f67-4240-b5c5-6a4a7ec6297b" providerId="ADAL" clId="{E39A71CA-14AF-4497-8098-A24923B3529A}"/>
    <pc:docChg chg="undo custSel addSld modSld sldOrd addSection modSection">
      <pc:chgData name="Elisabeth Helene Coll" userId="eec62c2b-4f67-4240-b5c5-6a4a7ec6297b" providerId="ADAL" clId="{E39A71CA-14AF-4497-8098-A24923B3529A}" dt="2024-08-13T06:24:07.725" v="511" actId="20577"/>
      <pc:docMkLst>
        <pc:docMk/>
      </pc:docMkLst>
      <pc:sldChg chg="modSp mod">
        <pc:chgData name="Elisabeth Helene Coll" userId="eec62c2b-4f67-4240-b5c5-6a4a7ec6297b" providerId="ADAL" clId="{E39A71CA-14AF-4497-8098-A24923B3529A}" dt="2024-08-13T06:23:43.155" v="504" actId="20577"/>
        <pc:sldMkLst>
          <pc:docMk/>
          <pc:sldMk cId="2437577755" sldId="280"/>
        </pc:sldMkLst>
        <pc:spChg chg="mod">
          <ac:chgData name="Elisabeth Helene Coll" userId="eec62c2b-4f67-4240-b5c5-6a4a7ec6297b" providerId="ADAL" clId="{E39A71CA-14AF-4497-8098-A24923B3529A}" dt="2024-08-13T06:23:39.067" v="500" actId="20577"/>
          <ac:spMkLst>
            <pc:docMk/>
            <pc:sldMk cId="2437577755" sldId="280"/>
            <ac:spMk id="4" creationId="{EBA6671B-F05A-E4BE-8212-ED0449A8CEFE}"/>
          </ac:spMkLst>
        </pc:spChg>
        <pc:spChg chg="mod">
          <ac:chgData name="Elisabeth Helene Coll" userId="eec62c2b-4f67-4240-b5c5-6a4a7ec6297b" providerId="ADAL" clId="{E39A71CA-14AF-4497-8098-A24923B3529A}" dt="2024-08-13T06:23:43.155" v="504" actId="20577"/>
          <ac:spMkLst>
            <pc:docMk/>
            <pc:sldMk cId="2437577755" sldId="280"/>
            <ac:spMk id="6" creationId="{B70412FC-27FF-43BC-AA25-F9D53FF83FEC}"/>
          </ac:spMkLst>
        </pc:spChg>
      </pc:sldChg>
      <pc:sldChg chg="modSp mod">
        <pc:chgData name="Elisabeth Helene Coll" userId="eec62c2b-4f67-4240-b5c5-6a4a7ec6297b" providerId="ADAL" clId="{E39A71CA-14AF-4497-8098-A24923B3529A}" dt="2024-08-13T06:24:00.854" v="508" actId="313"/>
        <pc:sldMkLst>
          <pc:docMk/>
          <pc:sldMk cId="3329728124" sldId="282"/>
        </pc:sldMkLst>
        <pc:spChg chg="mod">
          <ac:chgData name="Elisabeth Helene Coll" userId="eec62c2b-4f67-4240-b5c5-6a4a7ec6297b" providerId="ADAL" clId="{E39A71CA-14AF-4497-8098-A24923B3529A}" dt="2024-08-13T06:24:00.854" v="508" actId="313"/>
          <ac:spMkLst>
            <pc:docMk/>
            <pc:sldMk cId="3329728124" sldId="282"/>
            <ac:spMk id="4" creationId="{EBA6671B-F05A-E4BE-8212-ED0449A8CEFE}"/>
          </ac:spMkLst>
        </pc:spChg>
      </pc:sldChg>
      <pc:sldChg chg="modSp mod">
        <pc:chgData name="Elisabeth Helene Coll" userId="eec62c2b-4f67-4240-b5c5-6a4a7ec6297b" providerId="ADAL" clId="{E39A71CA-14AF-4497-8098-A24923B3529A}" dt="2024-08-13T06:24:07.725" v="511" actId="20577"/>
        <pc:sldMkLst>
          <pc:docMk/>
          <pc:sldMk cId="2167311076" sldId="283"/>
        </pc:sldMkLst>
        <pc:spChg chg="mod">
          <ac:chgData name="Elisabeth Helene Coll" userId="eec62c2b-4f67-4240-b5c5-6a4a7ec6297b" providerId="ADAL" clId="{E39A71CA-14AF-4497-8098-A24923B3529A}" dt="2024-08-13T06:24:07.725" v="511" actId="20577"/>
          <ac:spMkLst>
            <pc:docMk/>
            <pc:sldMk cId="2167311076" sldId="283"/>
            <ac:spMk id="4" creationId="{EBA6671B-F05A-E4BE-8212-ED0449A8CEFE}"/>
          </ac:spMkLst>
        </pc:spChg>
        <pc:spChg chg="mod">
          <ac:chgData name="Elisabeth Helene Coll" userId="eec62c2b-4f67-4240-b5c5-6a4a7ec6297b" providerId="ADAL" clId="{E39A71CA-14AF-4497-8098-A24923B3529A}" dt="2024-08-13T06:23:55.251" v="507" actId="20577"/>
          <ac:spMkLst>
            <pc:docMk/>
            <pc:sldMk cId="2167311076" sldId="283"/>
            <ac:spMk id="6" creationId="{B70412FC-27FF-43BC-AA25-F9D53FF83FEC}"/>
          </ac:spMkLst>
        </pc:spChg>
      </pc:sldChg>
      <pc:sldChg chg="modSp mod">
        <pc:chgData name="Elisabeth Helene Coll" userId="eec62c2b-4f67-4240-b5c5-6a4a7ec6297b" providerId="ADAL" clId="{E39A71CA-14AF-4497-8098-A24923B3529A}" dt="2024-08-12T12:57:22.251" v="31" actId="1076"/>
        <pc:sldMkLst>
          <pc:docMk/>
          <pc:sldMk cId="3395756611" sldId="301"/>
        </pc:sldMkLst>
        <pc:spChg chg="mod">
          <ac:chgData name="Elisabeth Helene Coll" userId="eec62c2b-4f67-4240-b5c5-6a4a7ec6297b" providerId="ADAL" clId="{E39A71CA-14AF-4497-8098-A24923B3529A}" dt="2024-08-12T12:57:22.251" v="31" actId="1076"/>
          <ac:spMkLst>
            <pc:docMk/>
            <pc:sldMk cId="3395756611" sldId="301"/>
            <ac:spMk id="7" creationId="{C0A4FEA6-B85B-EF5F-04F4-277F70A064B4}"/>
          </ac:spMkLst>
        </pc:spChg>
      </pc:sldChg>
      <pc:sldChg chg="modSp add mod">
        <pc:chgData name="Elisabeth Helene Coll" userId="eec62c2b-4f67-4240-b5c5-6a4a7ec6297b" providerId="ADAL" clId="{E39A71CA-14AF-4497-8098-A24923B3529A}" dt="2024-08-12T13:21:37.861" v="50" actId="20577"/>
        <pc:sldMkLst>
          <pc:docMk/>
          <pc:sldMk cId="2078774951" sldId="311"/>
        </pc:sldMkLst>
        <pc:spChg chg="mod">
          <ac:chgData name="Elisabeth Helene Coll" userId="eec62c2b-4f67-4240-b5c5-6a4a7ec6297b" providerId="ADAL" clId="{E39A71CA-14AF-4497-8098-A24923B3529A}" dt="2024-08-12T13:21:29.869" v="33"/>
          <ac:spMkLst>
            <pc:docMk/>
            <pc:sldMk cId="2078774951" sldId="311"/>
            <ac:spMk id="2" creationId="{23F7A319-D59C-2388-9838-8BD4506C9D0E}"/>
          </ac:spMkLst>
        </pc:spChg>
        <pc:spChg chg="mod">
          <ac:chgData name="Elisabeth Helene Coll" userId="eec62c2b-4f67-4240-b5c5-6a4a7ec6297b" providerId="ADAL" clId="{E39A71CA-14AF-4497-8098-A24923B3529A}" dt="2024-08-12T13:21:37.861" v="50" actId="20577"/>
          <ac:spMkLst>
            <pc:docMk/>
            <pc:sldMk cId="2078774951" sldId="311"/>
            <ac:spMk id="3" creationId="{3268194A-AB98-8D4B-59A9-259AC1DE9308}"/>
          </ac:spMkLst>
        </pc:spChg>
      </pc:sldChg>
      <pc:sldChg chg="addSp delSp modSp add mod">
        <pc:chgData name="Elisabeth Helene Coll" userId="eec62c2b-4f67-4240-b5c5-6a4a7ec6297b" providerId="ADAL" clId="{E39A71CA-14AF-4497-8098-A24923B3529A}" dt="2024-08-12T13:37:53.138" v="230" actId="404"/>
        <pc:sldMkLst>
          <pc:docMk/>
          <pc:sldMk cId="563869094" sldId="312"/>
        </pc:sldMkLst>
        <pc:spChg chg="mod">
          <ac:chgData name="Elisabeth Helene Coll" userId="eec62c2b-4f67-4240-b5c5-6a4a7ec6297b" providerId="ADAL" clId="{E39A71CA-14AF-4497-8098-A24923B3529A}" dt="2024-08-12T13:37:53.138" v="230" actId="404"/>
          <ac:spMkLst>
            <pc:docMk/>
            <pc:sldMk cId="563869094" sldId="312"/>
            <ac:spMk id="4" creationId="{EBA6671B-F05A-E4BE-8212-ED0449A8CEFE}"/>
          </ac:spMkLst>
        </pc:spChg>
        <pc:spChg chg="mod">
          <ac:chgData name="Elisabeth Helene Coll" userId="eec62c2b-4f67-4240-b5c5-6a4a7ec6297b" providerId="ADAL" clId="{E39A71CA-14AF-4497-8098-A24923B3529A}" dt="2024-08-12T13:22:41.526" v="61" actId="6549"/>
          <ac:spMkLst>
            <pc:docMk/>
            <pc:sldMk cId="563869094" sldId="312"/>
            <ac:spMk id="6" creationId="{B70412FC-27FF-43BC-AA25-F9D53FF83FEC}"/>
          </ac:spMkLst>
        </pc:spChg>
        <pc:picChg chg="add mod modCrop">
          <ac:chgData name="Elisabeth Helene Coll" userId="eec62c2b-4f67-4240-b5c5-6a4a7ec6297b" providerId="ADAL" clId="{E39A71CA-14AF-4497-8098-A24923B3529A}" dt="2024-08-12T13:23:45.945" v="77" actId="732"/>
          <ac:picMkLst>
            <pc:docMk/>
            <pc:sldMk cId="563869094" sldId="312"/>
            <ac:picMk id="2" creationId="{51016AB8-EF95-856F-1916-CCA0447880EC}"/>
          </ac:picMkLst>
        </pc:picChg>
        <pc:picChg chg="del">
          <ac:chgData name="Elisabeth Helene Coll" userId="eec62c2b-4f67-4240-b5c5-6a4a7ec6297b" providerId="ADAL" clId="{E39A71CA-14AF-4497-8098-A24923B3529A}" dt="2024-08-12T13:22:20.613" v="53" actId="478"/>
          <ac:picMkLst>
            <pc:docMk/>
            <pc:sldMk cId="563869094" sldId="312"/>
            <ac:picMk id="5" creationId="{85DD9CA4-9810-C946-F3A3-E9B757CF9166}"/>
          </ac:picMkLst>
        </pc:picChg>
        <pc:picChg chg="add mod">
          <ac:chgData name="Elisabeth Helene Coll" userId="eec62c2b-4f67-4240-b5c5-6a4a7ec6297b" providerId="ADAL" clId="{E39A71CA-14AF-4497-8098-A24923B3529A}" dt="2024-08-12T13:22:53.451" v="65" actId="1076"/>
          <ac:picMkLst>
            <pc:docMk/>
            <pc:sldMk cId="563869094" sldId="312"/>
            <ac:picMk id="7" creationId="{6B2C62B5-1EAC-CE7C-AA00-003EDA8FD66D}"/>
          </ac:picMkLst>
        </pc:picChg>
        <pc:picChg chg="add mod">
          <ac:chgData name="Elisabeth Helene Coll" userId="eec62c2b-4f67-4240-b5c5-6a4a7ec6297b" providerId="ADAL" clId="{E39A71CA-14AF-4497-8098-A24923B3529A}" dt="2024-08-12T13:22:53.451" v="65" actId="1076"/>
          <ac:picMkLst>
            <pc:docMk/>
            <pc:sldMk cId="563869094" sldId="312"/>
            <ac:picMk id="8" creationId="{F29BC0A3-46A2-04B0-C606-3C91468A2848}"/>
          </ac:picMkLst>
        </pc:picChg>
        <pc:picChg chg="add mod">
          <ac:chgData name="Elisabeth Helene Coll" userId="eec62c2b-4f67-4240-b5c5-6a4a7ec6297b" providerId="ADAL" clId="{E39A71CA-14AF-4497-8098-A24923B3529A}" dt="2024-08-12T13:23:31.529" v="74" actId="1076"/>
          <ac:picMkLst>
            <pc:docMk/>
            <pc:sldMk cId="563869094" sldId="312"/>
            <ac:picMk id="9" creationId="{8D2D171D-A7BC-393E-2AF8-979A19DC5FE6}"/>
          </ac:picMkLst>
        </pc:picChg>
      </pc:sldChg>
      <pc:sldChg chg="addSp delSp modSp add mod">
        <pc:chgData name="Elisabeth Helene Coll" userId="eec62c2b-4f67-4240-b5c5-6a4a7ec6297b" providerId="ADAL" clId="{E39A71CA-14AF-4497-8098-A24923B3529A}" dt="2024-08-12T13:37:58.897" v="232" actId="404"/>
        <pc:sldMkLst>
          <pc:docMk/>
          <pc:sldMk cId="1542070133" sldId="313"/>
        </pc:sldMkLst>
        <pc:spChg chg="mod">
          <ac:chgData name="Elisabeth Helene Coll" userId="eec62c2b-4f67-4240-b5c5-6a4a7ec6297b" providerId="ADAL" clId="{E39A71CA-14AF-4497-8098-A24923B3529A}" dt="2024-08-12T13:37:58.897" v="232" actId="404"/>
          <ac:spMkLst>
            <pc:docMk/>
            <pc:sldMk cId="1542070133" sldId="313"/>
            <ac:spMk id="4" creationId="{EBA6671B-F05A-E4BE-8212-ED0449A8CEFE}"/>
          </ac:spMkLst>
        </pc:spChg>
        <pc:spChg chg="mod">
          <ac:chgData name="Elisabeth Helene Coll" userId="eec62c2b-4f67-4240-b5c5-6a4a7ec6297b" providerId="ADAL" clId="{E39A71CA-14AF-4497-8098-A24923B3529A}" dt="2024-08-12T13:24:07.919" v="87" actId="6549"/>
          <ac:spMkLst>
            <pc:docMk/>
            <pc:sldMk cId="1542070133" sldId="313"/>
            <ac:spMk id="6" creationId="{B70412FC-27FF-43BC-AA25-F9D53FF83FEC}"/>
          </ac:spMkLst>
        </pc:spChg>
        <pc:picChg chg="del">
          <ac:chgData name="Elisabeth Helene Coll" userId="eec62c2b-4f67-4240-b5c5-6a4a7ec6297b" providerId="ADAL" clId="{E39A71CA-14AF-4497-8098-A24923B3529A}" dt="2024-08-12T13:24:18.688" v="90" actId="478"/>
          <ac:picMkLst>
            <pc:docMk/>
            <pc:sldMk cId="1542070133" sldId="313"/>
            <ac:picMk id="2" creationId="{C20A6981-E57C-F22B-0921-68780A9621A4}"/>
          </ac:picMkLst>
        </pc:picChg>
        <pc:picChg chg="add mod">
          <ac:chgData name="Elisabeth Helene Coll" userId="eec62c2b-4f67-4240-b5c5-6a4a7ec6297b" providerId="ADAL" clId="{E39A71CA-14AF-4497-8098-A24923B3529A}" dt="2024-08-12T13:24:26.196" v="93" actId="1076"/>
          <ac:picMkLst>
            <pc:docMk/>
            <pc:sldMk cId="1542070133" sldId="313"/>
            <ac:picMk id="5" creationId="{A09C5D0E-C433-C853-FBE0-AD24B5385E4E}"/>
          </ac:picMkLst>
        </pc:picChg>
        <pc:picChg chg="add mod">
          <ac:chgData name="Elisabeth Helene Coll" userId="eec62c2b-4f67-4240-b5c5-6a4a7ec6297b" providerId="ADAL" clId="{E39A71CA-14AF-4497-8098-A24923B3529A}" dt="2024-08-12T13:24:24.100" v="92" actId="1076"/>
          <ac:picMkLst>
            <pc:docMk/>
            <pc:sldMk cId="1542070133" sldId="313"/>
            <ac:picMk id="7" creationId="{FDBCB689-C3DD-4F71-4EED-D797E1026540}"/>
          </ac:picMkLst>
        </pc:picChg>
        <pc:picChg chg="add mod">
          <ac:chgData name="Elisabeth Helene Coll" userId="eec62c2b-4f67-4240-b5c5-6a4a7ec6297b" providerId="ADAL" clId="{E39A71CA-14AF-4497-8098-A24923B3529A}" dt="2024-08-12T13:24:40.005" v="97" actId="1076"/>
          <ac:picMkLst>
            <pc:docMk/>
            <pc:sldMk cId="1542070133" sldId="313"/>
            <ac:picMk id="8" creationId="{BC549A3A-B356-3C81-6C28-4AF4E36B9B26}"/>
          </ac:picMkLst>
        </pc:picChg>
      </pc:sldChg>
      <pc:sldChg chg="modSp add mod">
        <pc:chgData name="Elisabeth Helene Coll" userId="eec62c2b-4f67-4240-b5c5-6a4a7ec6297b" providerId="ADAL" clId="{E39A71CA-14AF-4497-8098-A24923B3529A}" dt="2024-08-12T13:39:19.764" v="243" actId="6549"/>
        <pc:sldMkLst>
          <pc:docMk/>
          <pc:sldMk cId="3878893996" sldId="314"/>
        </pc:sldMkLst>
        <pc:spChg chg="mod">
          <ac:chgData name="Elisabeth Helene Coll" userId="eec62c2b-4f67-4240-b5c5-6a4a7ec6297b" providerId="ADAL" clId="{E39A71CA-14AF-4497-8098-A24923B3529A}" dt="2024-08-12T13:39:00.721" v="237"/>
          <ac:spMkLst>
            <pc:docMk/>
            <pc:sldMk cId="3878893996" sldId="314"/>
            <ac:spMk id="4" creationId="{EBA6671B-F05A-E4BE-8212-ED0449A8CEFE}"/>
          </ac:spMkLst>
        </pc:spChg>
        <pc:spChg chg="mod">
          <ac:chgData name="Elisabeth Helene Coll" userId="eec62c2b-4f67-4240-b5c5-6a4a7ec6297b" providerId="ADAL" clId="{E39A71CA-14AF-4497-8098-A24923B3529A}" dt="2024-08-12T13:39:19.764" v="243" actId="6549"/>
          <ac:spMkLst>
            <pc:docMk/>
            <pc:sldMk cId="3878893996" sldId="314"/>
            <ac:spMk id="6" creationId="{B70412FC-27FF-43BC-AA25-F9D53FF83FEC}"/>
          </ac:spMkLst>
        </pc:spChg>
        <pc:picChg chg="mod">
          <ac:chgData name="Elisabeth Helene Coll" userId="eec62c2b-4f67-4240-b5c5-6a4a7ec6297b" providerId="ADAL" clId="{E39A71CA-14AF-4497-8098-A24923B3529A}" dt="2024-08-12T13:38:55.140" v="236" actId="1076"/>
          <ac:picMkLst>
            <pc:docMk/>
            <pc:sldMk cId="3878893996" sldId="314"/>
            <ac:picMk id="8" creationId="{BC549A3A-B356-3C81-6C28-4AF4E36B9B26}"/>
          </ac:picMkLst>
        </pc:picChg>
      </pc:sldChg>
      <pc:sldChg chg="addSp delSp modSp add mod">
        <pc:chgData name="Elisabeth Helene Coll" userId="eec62c2b-4f67-4240-b5c5-6a4a7ec6297b" providerId="ADAL" clId="{E39A71CA-14AF-4497-8098-A24923B3529A}" dt="2024-08-12T13:38:13.324" v="235" actId="404"/>
        <pc:sldMkLst>
          <pc:docMk/>
          <pc:sldMk cId="3948972767" sldId="315"/>
        </pc:sldMkLst>
        <pc:spChg chg="mod">
          <ac:chgData name="Elisabeth Helene Coll" userId="eec62c2b-4f67-4240-b5c5-6a4a7ec6297b" providerId="ADAL" clId="{E39A71CA-14AF-4497-8098-A24923B3529A}" dt="2024-08-12T13:38:13.324" v="235" actId="404"/>
          <ac:spMkLst>
            <pc:docMk/>
            <pc:sldMk cId="3948972767" sldId="315"/>
            <ac:spMk id="4" creationId="{EBA6671B-F05A-E4BE-8212-ED0449A8CEFE}"/>
          </ac:spMkLst>
        </pc:spChg>
        <pc:spChg chg="add mod">
          <ac:chgData name="Elisabeth Helene Coll" userId="eec62c2b-4f67-4240-b5c5-6a4a7ec6297b" providerId="ADAL" clId="{E39A71CA-14AF-4497-8098-A24923B3529A}" dt="2024-08-12T13:29:35.110" v="134" actId="20577"/>
          <ac:spMkLst>
            <pc:docMk/>
            <pc:sldMk cId="3948972767" sldId="315"/>
            <ac:spMk id="5" creationId="{E0191D1C-CCAC-DFDE-6A64-B466CC6EEC89}"/>
          </ac:spMkLst>
        </pc:spChg>
        <pc:spChg chg="del">
          <ac:chgData name="Elisabeth Helene Coll" userId="eec62c2b-4f67-4240-b5c5-6a4a7ec6297b" providerId="ADAL" clId="{E39A71CA-14AF-4497-8098-A24923B3529A}" dt="2024-08-12T13:28:06.155" v="112" actId="478"/>
          <ac:spMkLst>
            <pc:docMk/>
            <pc:sldMk cId="3948972767" sldId="315"/>
            <ac:spMk id="6" creationId="{B70412FC-27FF-43BC-AA25-F9D53FF83FEC}"/>
          </ac:spMkLst>
        </pc:spChg>
        <pc:picChg chg="del">
          <ac:chgData name="Elisabeth Helene Coll" userId="eec62c2b-4f67-4240-b5c5-6a4a7ec6297b" providerId="ADAL" clId="{E39A71CA-14AF-4497-8098-A24923B3529A}" dt="2024-08-12T13:28:16.282" v="116" actId="478"/>
          <ac:picMkLst>
            <pc:docMk/>
            <pc:sldMk cId="3948972767" sldId="315"/>
            <ac:picMk id="2" creationId="{51016AB8-EF95-856F-1916-CCA0447880EC}"/>
          </ac:picMkLst>
        </pc:picChg>
        <pc:picChg chg="del">
          <ac:chgData name="Elisabeth Helene Coll" userId="eec62c2b-4f67-4240-b5c5-6a4a7ec6297b" providerId="ADAL" clId="{E39A71CA-14AF-4497-8098-A24923B3529A}" dt="2024-08-12T13:28:17.027" v="118" actId="478"/>
          <ac:picMkLst>
            <pc:docMk/>
            <pc:sldMk cId="3948972767" sldId="315"/>
            <ac:picMk id="7" creationId="{6B2C62B5-1EAC-CE7C-AA00-003EDA8FD66D}"/>
          </ac:picMkLst>
        </pc:picChg>
        <pc:picChg chg="del">
          <ac:chgData name="Elisabeth Helene Coll" userId="eec62c2b-4f67-4240-b5c5-6a4a7ec6297b" providerId="ADAL" clId="{E39A71CA-14AF-4497-8098-A24923B3529A}" dt="2024-08-12T13:28:16.563" v="117" actId="478"/>
          <ac:picMkLst>
            <pc:docMk/>
            <pc:sldMk cId="3948972767" sldId="315"/>
            <ac:picMk id="8" creationId="{F29BC0A3-46A2-04B0-C606-3C91468A2848}"/>
          </ac:picMkLst>
        </pc:picChg>
        <pc:picChg chg="del">
          <ac:chgData name="Elisabeth Helene Coll" userId="eec62c2b-4f67-4240-b5c5-6a4a7ec6297b" providerId="ADAL" clId="{E39A71CA-14AF-4497-8098-A24923B3529A}" dt="2024-08-12T13:28:15.466" v="115" actId="478"/>
          <ac:picMkLst>
            <pc:docMk/>
            <pc:sldMk cId="3948972767" sldId="315"/>
            <ac:picMk id="9" creationId="{8D2D171D-A7BC-393E-2AF8-979A19DC5FE6}"/>
          </ac:picMkLst>
        </pc:picChg>
        <pc:picChg chg="add mod">
          <ac:chgData name="Elisabeth Helene Coll" userId="eec62c2b-4f67-4240-b5c5-6a4a7ec6297b" providerId="ADAL" clId="{E39A71CA-14AF-4497-8098-A24923B3529A}" dt="2024-08-12T13:29:02.455" v="125" actId="1076"/>
          <ac:picMkLst>
            <pc:docMk/>
            <pc:sldMk cId="3948972767" sldId="315"/>
            <ac:picMk id="10" creationId="{79216370-B02B-4586-A299-B625D413342C}"/>
          </ac:picMkLst>
        </pc:picChg>
        <pc:picChg chg="add mod">
          <ac:chgData name="Elisabeth Helene Coll" userId="eec62c2b-4f67-4240-b5c5-6a4a7ec6297b" providerId="ADAL" clId="{E39A71CA-14AF-4497-8098-A24923B3529A}" dt="2024-08-12T13:29:09.168" v="126" actId="1076"/>
          <ac:picMkLst>
            <pc:docMk/>
            <pc:sldMk cId="3948972767" sldId="315"/>
            <ac:picMk id="11" creationId="{49330E78-FB55-77AF-A205-14022180CB2F}"/>
          </ac:picMkLst>
        </pc:picChg>
        <pc:picChg chg="add mod">
          <ac:chgData name="Elisabeth Helene Coll" userId="eec62c2b-4f67-4240-b5c5-6a4a7ec6297b" providerId="ADAL" clId="{E39A71CA-14AF-4497-8098-A24923B3529A}" dt="2024-08-12T13:29:09.168" v="126" actId="1076"/>
          <ac:picMkLst>
            <pc:docMk/>
            <pc:sldMk cId="3948972767" sldId="315"/>
            <ac:picMk id="12" creationId="{D83B19F5-BC43-5FB0-516A-18B4C369B2BF}"/>
          </ac:picMkLst>
        </pc:picChg>
        <pc:cxnChg chg="add mod">
          <ac:chgData name="Elisabeth Helene Coll" userId="eec62c2b-4f67-4240-b5c5-6a4a7ec6297b" providerId="ADAL" clId="{E39A71CA-14AF-4497-8098-A24923B3529A}" dt="2024-08-12T13:29:02.455" v="125" actId="1076"/>
          <ac:cxnSpMkLst>
            <pc:docMk/>
            <pc:sldMk cId="3948972767" sldId="315"/>
            <ac:cxnSpMk id="13" creationId="{D262DF97-D1E8-83DB-3ADC-36D6A647839F}"/>
          </ac:cxnSpMkLst>
        </pc:cxnChg>
        <pc:cxnChg chg="add mod">
          <ac:chgData name="Elisabeth Helene Coll" userId="eec62c2b-4f67-4240-b5c5-6a4a7ec6297b" providerId="ADAL" clId="{E39A71CA-14AF-4497-8098-A24923B3529A}" dt="2024-08-12T13:29:02.455" v="125" actId="1076"/>
          <ac:cxnSpMkLst>
            <pc:docMk/>
            <pc:sldMk cId="3948972767" sldId="315"/>
            <ac:cxnSpMk id="14" creationId="{B0AAE6E2-AEAB-C3F0-3A59-90C1E40438AA}"/>
          </ac:cxnSpMkLst>
        </pc:cxnChg>
      </pc:sldChg>
      <pc:sldChg chg="addSp delSp modSp add mod">
        <pc:chgData name="Elisabeth Helene Coll" userId="eec62c2b-4f67-4240-b5c5-6a4a7ec6297b" providerId="ADAL" clId="{E39A71CA-14AF-4497-8098-A24923B3529A}" dt="2024-08-12T13:40:11.357" v="244" actId="404"/>
        <pc:sldMkLst>
          <pc:docMk/>
          <pc:sldMk cId="1318561106" sldId="316"/>
        </pc:sldMkLst>
        <pc:spChg chg="mod">
          <ac:chgData name="Elisabeth Helene Coll" userId="eec62c2b-4f67-4240-b5c5-6a4a7ec6297b" providerId="ADAL" clId="{E39A71CA-14AF-4497-8098-A24923B3529A}" dt="2024-08-12T13:40:11.357" v="244" actId="404"/>
          <ac:spMkLst>
            <pc:docMk/>
            <pc:sldMk cId="1318561106" sldId="316"/>
            <ac:spMk id="4" creationId="{EBA6671B-F05A-E4BE-8212-ED0449A8CEFE}"/>
          </ac:spMkLst>
        </pc:spChg>
        <pc:spChg chg="mod">
          <ac:chgData name="Elisabeth Helene Coll" userId="eec62c2b-4f67-4240-b5c5-6a4a7ec6297b" providerId="ADAL" clId="{E39A71CA-14AF-4497-8098-A24923B3529A}" dt="2024-08-12T13:29:31.697" v="133" actId="6549"/>
          <ac:spMkLst>
            <pc:docMk/>
            <pc:sldMk cId="1318561106" sldId="316"/>
            <ac:spMk id="5" creationId="{E0191D1C-CCAC-DFDE-6A64-B466CC6EEC89}"/>
          </ac:spMkLst>
        </pc:spChg>
        <pc:picChg chg="add mod">
          <ac:chgData name="Elisabeth Helene Coll" userId="eec62c2b-4f67-4240-b5c5-6a4a7ec6297b" providerId="ADAL" clId="{E39A71CA-14AF-4497-8098-A24923B3529A}" dt="2024-08-12T13:29:56.577" v="137"/>
          <ac:picMkLst>
            <pc:docMk/>
            <pc:sldMk cId="1318561106" sldId="316"/>
            <ac:picMk id="2" creationId="{91B60070-8D71-5D06-4078-780628D4F5EC}"/>
          </ac:picMkLst>
        </pc:picChg>
        <pc:picChg chg="del">
          <ac:chgData name="Elisabeth Helene Coll" userId="eec62c2b-4f67-4240-b5c5-6a4a7ec6297b" providerId="ADAL" clId="{E39A71CA-14AF-4497-8098-A24923B3529A}" dt="2024-08-12T13:29:56.236" v="136" actId="478"/>
          <ac:picMkLst>
            <pc:docMk/>
            <pc:sldMk cId="1318561106" sldId="316"/>
            <ac:picMk id="10" creationId="{79216370-B02B-4586-A299-B625D413342C}"/>
          </ac:picMkLst>
        </pc:picChg>
        <pc:picChg chg="del">
          <ac:chgData name="Elisabeth Helene Coll" userId="eec62c2b-4f67-4240-b5c5-6a4a7ec6297b" providerId="ADAL" clId="{E39A71CA-14AF-4497-8098-A24923B3529A}" dt="2024-08-12T13:29:56.236" v="136" actId="478"/>
          <ac:picMkLst>
            <pc:docMk/>
            <pc:sldMk cId="1318561106" sldId="316"/>
            <ac:picMk id="11" creationId="{49330E78-FB55-77AF-A205-14022180CB2F}"/>
          </ac:picMkLst>
        </pc:picChg>
        <pc:picChg chg="del">
          <ac:chgData name="Elisabeth Helene Coll" userId="eec62c2b-4f67-4240-b5c5-6a4a7ec6297b" providerId="ADAL" clId="{E39A71CA-14AF-4497-8098-A24923B3529A}" dt="2024-08-12T13:29:56.236" v="136" actId="478"/>
          <ac:picMkLst>
            <pc:docMk/>
            <pc:sldMk cId="1318561106" sldId="316"/>
            <ac:picMk id="12" creationId="{D83B19F5-BC43-5FB0-516A-18B4C369B2BF}"/>
          </ac:picMkLst>
        </pc:picChg>
        <pc:cxnChg chg="del">
          <ac:chgData name="Elisabeth Helene Coll" userId="eec62c2b-4f67-4240-b5c5-6a4a7ec6297b" providerId="ADAL" clId="{E39A71CA-14AF-4497-8098-A24923B3529A}" dt="2024-08-12T13:29:56.236" v="136" actId="478"/>
          <ac:cxnSpMkLst>
            <pc:docMk/>
            <pc:sldMk cId="1318561106" sldId="316"/>
            <ac:cxnSpMk id="13" creationId="{D262DF97-D1E8-83DB-3ADC-36D6A647839F}"/>
          </ac:cxnSpMkLst>
        </pc:cxnChg>
        <pc:cxnChg chg="del">
          <ac:chgData name="Elisabeth Helene Coll" userId="eec62c2b-4f67-4240-b5c5-6a4a7ec6297b" providerId="ADAL" clId="{E39A71CA-14AF-4497-8098-A24923B3529A}" dt="2024-08-12T13:29:56.236" v="136" actId="478"/>
          <ac:cxnSpMkLst>
            <pc:docMk/>
            <pc:sldMk cId="1318561106" sldId="316"/>
            <ac:cxnSpMk id="14" creationId="{B0AAE6E2-AEAB-C3F0-3A59-90C1E40438AA}"/>
          </ac:cxnSpMkLst>
        </pc:cxnChg>
      </pc:sldChg>
      <pc:sldChg chg="addSp delSp modSp add mod">
        <pc:chgData name="Elisabeth Helene Coll" userId="eec62c2b-4f67-4240-b5c5-6a4a7ec6297b" providerId="ADAL" clId="{E39A71CA-14AF-4497-8098-A24923B3529A}" dt="2024-08-12T13:40:17.352" v="245" actId="404"/>
        <pc:sldMkLst>
          <pc:docMk/>
          <pc:sldMk cId="2159030025" sldId="317"/>
        </pc:sldMkLst>
        <pc:spChg chg="mod">
          <ac:chgData name="Elisabeth Helene Coll" userId="eec62c2b-4f67-4240-b5c5-6a4a7ec6297b" providerId="ADAL" clId="{E39A71CA-14AF-4497-8098-A24923B3529A}" dt="2024-08-12T13:40:17.352" v="245" actId="404"/>
          <ac:spMkLst>
            <pc:docMk/>
            <pc:sldMk cId="2159030025" sldId="317"/>
            <ac:spMk id="4" creationId="{EBA6671B-F05A-E4BE-8212-ED0449A8CEFE}"/>
          </ac:spMkLst>
        </pc:spChg>
        <pc:spChg chg="mod">
          <ac:chgData name="Elisabeth Helene Coll" userId="eec62c2b-4f67-4240-b5c5-6a4a7ec6297b" providerId="ADAL" clId="{E39A71CA-14AF-4497-8098-A24923B3529A}" dt="2024-08-12T13:31:29.852" v="158" actId="6549"/>
          <ac:spMkLst>
            <pc:docMk/>
            <pc:sldMk cId="2159030025" sldId="317"/>
            <ac:spMk id="5" creationId="{E0191D1C-CCAC-DFDE-6A64-B466CC6EEC89}"/>
          </ac:spMkLst>
        </pc:spChg>
        <pc:spChg chg="add mod">
          <ac:chgData name="Elisabeth Helene Coll" userId="eec62c2b-4f67-4240-b5c5-6a4a7ec6297b" providerId="ADAL" clId="{E39A71CA-14AF-4497-8098-A24923B3529A}" dt="2024-08-12T13:33:45.854" v="174" actId="1076"/>
          <ac:spMkLst>
            <pc:docMk/>
            <pc:sldMk cId="2159030025" sldId="317"/>
            <ac:spMk id="8" creationId="{BC492586-23C5-8D58-F636-CAE2EA209E99}"/>
          </ac:spMkLst>
        </pc:spChg>
        <pc:picChg chg="del">
          <ac:chgData name="Elisabeth Helene Coll" userId="eec62c2b-4f67-4240-b5c5-6a4a7ec6297b" providerId="ADAL" clId="{E39A71CA-14AF-4497-8098-A24923B3529A}" dt="2024-08-12T13:31:34.880" v="159" actId="478"/>
          <ac:picMkLst>
            <pc:docMk/>
            <pc:sldMk cId="2159030025" sldId="317"/>
            <ac:picMk id="2" creationId="{91B60070-8D71-5D06-4078-780628D4F5EC}"/>
          </ac:picMkLst>
        </pc:picChg>
        <pc:picChg chg="add mod">
          <ac:chgData name="Elisabeth Helene Coll" userId="eec62c2b-4f67-4240-b5c5-6a4a7ec6297b" providerId="ADAL" clId="{E39A71CA-14AF-4497-8098-A24923B3529A}" dt="2024-08-12T13:33:48.520" v="175" actId="1076"/>
          <ac:picMkLst>
            <pc:docMk/>
            <pc:sldMk cId="2159030025" sldId="317"/>
            <ac:picMk id="6" creationId="{97EEC0A7-0739-1E11-9BC0-A87D8EDF216A}"/>
          </ac:picMkLst>
        </pc:picChg>
        <pc:picChg chg="add mod">
          <ac:chgData name="Elisabeth Helene Coll" userId="eec62c2b-4f67-4240-b5c5-6a4a7ec6297b" providerId="ADAL" clId="{E39A71CA-14AF-4497-8098-A24923B3529A}" dt="2024-08-12T13:33:48.520" v="175" actId="1076"/>
          <ac:picMkLst>
            <pc:docMk/>
            <pc:sldMk cId="2159030025" sldId="317"/>
            <ac:picMk id="7" creationId="{F521E8E1-B065-3BF3-104B-971F67E6FFF9}"/>
          </ac:picMkLst>
        </pc:picChg>
      </pc:sldChg>
      <pc:sldChg chg="addSp delSp modSp add mod ord">
        <pc:chgData name="Elisabeth Helene Coll" userId="eec62c2b-4f67-4240-b5c5-6a4a7ec6297b" providerId="ADAL" clId="{E39A71CA-14AF-4497-8098-A24923B3529A}" dt="2024-08-12T13:36:12.880" v="201" actId="1076"/>
        <pc:sldMkLst>
          <pc:docMk/>
          <pc:sldMk cId="231469381" sldId="318"/>
        </pc:sldMkLst>
        <pc:spChg chg="del">
          <ac:chgData name="Elisabeth Helene Coll" userId="eec62c2b-4f67-4240-b5c5-6a4a7ec6297b" providerId="ADAL" clId="{E39A71CA-14AF-4497-8098-A24923B3529A}" dt="2024-08-12T13:35:55.768" v="195" actId="478"/>
          <ac:spMkLst>
            <pc:docMk/>
            <pc:sldMk cId="231469381" sldId="318"/>
            <ac:spMk id="4" creationId="{EBA6671B-F05A-E4BE-8212-ED0449A8CEFE}"/>
          </ac:spMkLst>
        </pc:spChg>
        <pc:spChg chg="mod">
          <ac:chgData name="Elisabeth Helene Coll" userId="eec62c2b-4f67-4240-b5c5-6a4a7ec6297b" providerId="ADAL" clId="{E39A71CA-14AF-4497-8098-A24923B3529A}" dt="2024-08-12T13:35:44.734" v="194" actId="14100"/>
          <ac:spMkLst>
            <pc:docMk/>
            <pc:sldMk cId="231469381" sldId="318"/>
            <ac:spMk id="6" creationId="{B70412FC-27FF-43BC-AA25-F9D53FF83FEC}"/>
          </ac:spMkLst>
        </pc:spChg>
        <pc:spChg chg="add del mod">
          <ac:chgData name="Elisabeth Helene Coll" userId="eec62c2b-4f67-4240-b5c5-6a4a7ec6297b" providerId="ADAL" clId="{E39A71CA-14AF-4497-8098-A24923B3529A}" dt="2024-08-12T13:35:57.182" v="196" actId="478"/>
          <ac:spMkLst>
            <pc:docMk/>
            <pc:sldMk cId="231469381" sldId="318"/>
            <ac:spMk id="9" creationId="{DEC876A7-2A01-1278-CC22-EE737B8A93AE}"/>
          </ac:spMkLst>
        </pc:spChg>
        <pc:picChg chg="del">
          <ac:chgData name="Elisabeth Helene Coll" userId="eec62c2b-4f67-4240-b5c5-6a4a7ec6297b" providerId="ADAL" clId="{E39A71CA-14AF-4497-8098-A24923B3529A}" dt="2024-08-12T13:35:55.768" v="195" actId="478"/>
          <ac:picMkLst>
            <pc:docMk/>
            <pc:sldMk cId="231469381" sldId="318"/>
            <ac:picMk id="5" creationId="{A09C5D0E-C433-C853-FBE0-AD24B5385E4E}"/>
          </ac:picMkLst>
        </pc:picChg>
        <pc:picChg chg="del">
          <ac:chgData name="Elisabeth Helene Coll" userId="eec62c2b-4f67-4240-b5c5-6a4a7ec6297b" providerId="ADAL" clId="{E39A71CA-14AF-4497-8098-A24923B3529A}" dt="2024-08-12T13:35:55.768" v="195" actId="478"/>
          <ac:picMkLst>
            <pc:docMk/>
            <pc:sldMk cId="231469381" sldId="318"/>
            <ac:picMk id="7" creationId="{FDBCB689-C3DD-4F71-4EED-D797E1026540}"/>
          </ac:picMkLst>
        </pc:picChg>
        <pc:picChg chg="del">
          <ac:chgData name="Elisabeth Helene Coll" userId="eec62c2b-4f67-4240-b5c5-6a4a7ec6297b" providerId="ADAL" clId="{E39A71CA-14AF-4497-8098-A24923B3529A}" dt="2024-08-12T13:35:55.768" v="195" actId="478"/>
          <ac:picMkLst>
            <pc:docMk/>
            <pc:sldMk cId="231469381" sldId="318"/>
            <ac:picMk id="8" creationId="{BC549A3A-B356-3C81-6C28-4AF4E36B9B26}"/>
          </ac:picMkLst>
        </pc:picChg>
        <pc:picChg chg="add mod">
          <ac:chgData name="Elisabeth Helene Coll" userId="eec62c2b-4f67-4240-b5c5-6a4a7ec6297b" providerId="ADAL" clId="{E39A71CA-14AF-4497-8098-A24923B3529A}" dt="2024-08-12T13:36:12.880" v="201" actId="1076"/>
          <ac:picMkLst>
            <pc:docMk/>
            <pc:sldMk cId="231469381" sldId="318"/>
            <ac:picMk id="10" creationId="{70F96C21-0AC3-0799-5562-6A6B84A896AD}"/>
          </ac:picMkLst>
        </pc:picChg>
        <pc:picChg chg="add mod">
          <ac:chgData name="Elisabeth Helene Coll" userId="eec62c2b-4f67-4240-b5c5-6a4a7ec6297b" providerId="ADAL" clId="{E39A71CA-14AF-4497-8098-A24923B3529A}" dt="2024-08-12T13:36:02.395" v="198" actId="14100"/>
          <ac:picMkLst>
            <pc:docMk/>
            <pc:sldMk cId="231469381" sldId="318"/>
            <ac:picMk id="11" creationId="{F877FB28-FA83-6C90-A478-4E05510C74C7}"/>
          </ac:picMkLst>
        </pc:picChg>
      </pc:sldChg>
      <pc:sldChg chg="modSp add mod">
        <pc:chgData name="Elisabeth Helene Coll" userId="eec62c2b-4f67-4240-b5c5-6a4a7ec6297b" providerId="ADAL" clId="{E39A71CA-14AF-4497-8098-A24923B3529A}" dt="2024-08-12T13:36:46.606" v="205"/>
        <pc:sldMkLst>
          <pc:docMk/>
          <pc:sldMk cId="532537137" sldId="319"/>
        </pc:sldMkLst>
        <pc:spChg chg="mod">
          <ac:chgData name="Elisabeth Helene Coll" userId="eec62c2b-4f67-4240-b5c5-6a4a7ec6297b" providerId="ADAL" clId="{E39A71CA-14AF-4497-8098-A24923B3529A}" dt="2024-08-12T13:36:46.606" v="205"/>
          <ac:spMkLst>
            <pc:docMk/>
            <pc:sldMk cId="532537137" sldId="319"/>
            <ac:spMk id="2" creationId="{23F7A319-D59C-2388-9838-8BD4506C9D0E}"/>
          </ac:spMkLst>
        </pc:spChg>
      </pc:sldChg>
      <pc:sldChg chg="addSp delSp modSp add mod">
        <pc:chgData name="Elisabeth Helene Coll" userId="eec62c2b-4f67-4240-b5c5-6a4a7ec6297b" providerId="ADAL" clId="{E39A71CA-14AF-4497-8098-A24923B3529A}" dt="2024-08-12T13:37:48.204" v="229" actId="404"/>
        <pc:sldMkLst>
          <pc:docMk/>
          <pc:sldMk cId="2140145363" sldId="320"/>
        </pc:sldMkLst>
        <pc:spChg chg="mod">
          <ac:chgData name="Elisabeth Helene Coll" userId="eec62c2b-4f67-4240-b5c5-6a4a7ec6297b" providerId="ADAL" clId="{E39A71CA-14AF-4497-8098-A24923B3529A}" dt="2024-08-12T13:37:48.204" v="229" actId="404"/>
          <ac:spMkLst>
            <pc:docMk/>
            <pc:sldMk cId="2140145363" sldId="320"/>
            <ac:spMk id="4" creationId="{EBA6671B-F05A-E4BE-8212-ED0449A8CEFE}"/>
          </ac:spMkLst>
        </pc:spChg>
        <pc:spChg chg="mod">
          <ac:chgData name="Elisabeth Helene Coll" userId="eec62c2b-4f67-4240-b5c5-6a4a7ec6297b" providerId="ADAL" clId="{E39A71CA-14AF-4497-8098-A24923B3529A}" dt="2024-08-12T13:37:10.980" v="219" actId="14100"/>
          <ac:spMkLst>
            <pc:docMk/>
            <pc:sldMk cId="2140145363" sldId="320"/>
            <ac:spMk id="6" creationId="{B70412FC-27FF-43BC-AA25-F9D53FF83FEC}"/>
          </ac:spMkLst>
        </pc:spChg>
        <pc:picChg chg="del">
          <ac:chgData name="Elisabeth Helene Coll" userId="eec62c2b-4f67-4240-b5c5-6a4a7ec6297b" providerId="ADAL" clId="{E39A71CA-14AF-4497-8098-A24923B3529A}" dt="2024-08-12T13:37:18.155" v="220" actId="478"/>
          <ac:picMkLst>
            <pc:docMk/>
            <pc:sldMk cId="2140145363" sldId="320"/>
            <ac:picMk id="2" creationId="{51016AB8-EF95-856F-1916-CCA0447880EC}"/>
          </ac:picMkLst>
        </pc:picChg>
        <pc:picChg chg="add mod">
          <ac:chgData name="Elisabeth Helene Coll" userId="eec62c2b-4f67-4240-b5c5-6a4a7ec6297b" providerId="ADAL" clId="{E39A71CA-14AF-4497-8098-A24923B3529A}" dt="2024-08-12T13:37:31.347" v="225" actId="1076"/>
          <ac:picMkLst>
            <pc:docMk/>
            <pc:sldMk cId="2140145363" sldId="320"/>
            <ac:picMk id="5" creationId="{D7EEAF6D-0606-D34B-42D9-34C4A10AFF89}"/>
          </ac:picMkLst>
        </pc:picChg>
        <pc:picChg chg="del">
          <ac:chgData name="Elisabeth Helene Coll" userId="eec62c2b-4f67-4240-b5c5-6a4a7ec6297b" providerId="ADAL" clId="{E39A71CA-14AF-4497-8098-A24923B3529A}" dt="2024-08-12T13:37:18.155" v="220" actId="478"/>
          <ac:picMkLst>
            <pc:docMk/>
            <pc:sldMk cId="2140145363" sldId="320"/>
            <ac:picMk id="7" creationId="{6B2C62B5-1EAC-CE7C-AA00-003EDA8FD66D}"/>
          </ac:picMkLst>
        </pc:picChg>
        <pc:picChg chg="del">
          <ac:chgData name="Elisabeth Helene Coll" userId="eec62c2b-4f67-4240-b5c5-6a4a7ec6297b" providerId="ADAL" clId="{E39A71CA-14AF-4497-8098-A24923B3529A}" dt="2024-08-12T13:37:18.155" v="220" actId="478"/>
          <ac:picMkLst>
            <pc:docMk/>
            <pc:sldMk cId="2140145363" sldId="320"/>
            <ac:picMk id="8" creationId="{F29BC0A3-46A2-04B0-C606-3C91468A2848}"/>
          </ac:picMkLst>
        </pc:picChg>
        <pc:picChg chg="del">
          <ac:chgData name="Elisabeth Helene Coll" userId="eec62c2b-4f67-4240-b5c5-6a4a7ec6297b" providerId="ADAL" clId="{E39A71CA-14AF-4497-8098-A24923B3529A}" dt="2024-08-12T13:37:18.155" v="220" actId="478"/>
          <ac:picMkLst>
            <pc:docMk/>
            <pc:sldMk cId="2140145363" sldId="320"/>
            <ac:picMk id="9" creationId="{8D2D171D-A7BC-393E-2AF8-979A19DC5FE6}"/>
          </ac:picMkLst>
        </pc:picChg>
        <pc:picChg chg="add mod">
          <ac:chgData name="Elisabeth Helene Coll" userId="eec62c2b-4f67-4240-b5c5-6a4a7ec6297b" providerId="ADAL" clId="{E39A71CA-14AF-4497-8098-A24923B3529A}" dt="2024-08-12T13:37:31.347" v="225" actId="1076"/>
          <ac:picMkLst>
            <pc:docMk/>
            <pc:sldMk cId="2140145363" sldId="320"/>
            <ac:picMk id="10" creationId="{A5825EC2-27E3-E772-978A-2F080AF40F75}"/>
          </ac:picMkLst>
        </pc:picChg>
        <pc:picChg chg="add mod ord">
          <ac:chgData name="Elisabeth Helene Coll" userId="eec62c2b-4f67-4240-b5c5-6a4a7ec6297b" providerId="ADAL" clId="{E39A71CA-14AF-4497-8098-A24923B3529A}" dt="2024-08-12T13:37:45.808" v="228" actId="167"/>
          <ac:picMkLst>
            <pc:docMk/>
            <pc:sldMk cId="2140145363" sldId="320"/>
            <ac:picMk id="11" creationId="{5860623B-2C68-CF95-9D04-99791A803B1A}"/>
          </ac:picMkLst>
        </pc:picChg>
      </pc:sldChg>
      <pc:sldChg chg="addSp delSp modSp add mod">
        <pc:chgData name="Elisabeth Helene Coll" userId="eec62c2b-4f67-4240-b5c5-6a4a7ec6297b" providerId="ADAL" clId="{E39A71CA-14AF-4497-8098-A24923B3529A}" dt="2024-08-12T13:41:11.168" v="267" actId="1076"/>
        <pc:sldMkLst>
          <pc:docMk/>
          <pc:sldMk cId="1743740540" sldId="321"/>
        </pc:sldMkLst>
        <pc:spChg chg="mod">
          <ac:chgData name="Elisabeth Helene Coll" userId="eec62c2b-4f67-4240-b5c5-6a4a7ec6297b" providerId="ADAL" clId="{E39A71CA-14AF-4497-8098-A24923B3529A}" dt="2024-08-12T13:40:59.679" v="263" actId="14100"/>
          <ac:spMkLst>
            <pc:docMk/>
            <pc:sldMk cId="1743740540" sldId="321"/>
            <ac:spMk id="4" creationId="{EBA6671B-F05A-E4BE-8212-ED0449A8CEFE}"/>
          </ac:spMkLst>
        </pc:spChg>
        <pc:spChg chg="mod">
          <ac:chgData name="Elisabeth Helene Coll" userId="eec62c2b-4f67-4240-b5c5-6a4a7ec6297b" providerId="ADAL" clId="{E39A71CA-14AF-4497-8098-A24923B3529A}" dt="2024-08-12T13:40:43.402" v="258" actId="6549"/>
          <ac:spMkLst>
            <pc:docMk/>
            <pc:sldMk cId="1743740540" sldId="321"/>
            <ac:spMk id="6" creationId="{B70412FC-27FF-43BC-AA25-F9D53FF83FEC}"/>
          </ac:spMkLst>
        </pc:spChg>
        <pc:picChg chg="add mod">
          <ac:chgData name="Elisabeth Helene Coll" userId="eec62c2b-4f67-4240-b5c5-6a4a7ec6297b" providerId="ADAL" clId="{E39A71CA-14AF-4497-8098-A24923B3529A}" dt="2024-08-12T13:41:11.168" v="267" actId="1076"/>
          <ac:picMkLst>
            <pc:docMk/>
            <pc:sldMk cId="1743740540" sldId="321"/>
            <ac:picMk id="2" creationId="{B2284965-BDF9-9EFD-6517-E53C50F0581F}"/>
          </ac:picMkLst>
        </pc:picChg>
        <pc:picChg chg="del">
          <ac:chgData name="Elisabeth Helene Coll" userId="eec62c2b-4f67-4240-b5c5-6a4a7ec6297b" providerId="ADAL" clId="{E39A71CA-14AF-4497-8098-A24923B3529A}" dt="2024-08-12T13:41:05.817" v="264" actId="478"/>
          <ac:picMkLst>
            <pc:docMk/>
            <pc:sldMk cId="1743740540" sldId="321"/>
            <ac:picMk id="5" creationId="{D7EEAF6D-0606-D34B-42D9-34C4A10AFF89}"/>
          </ac:picMkLst>
        </pc:picChg>
        <pc:picChg chg="add mod">
          <ac:chgData name="Elisabeth Helene Coll" userId="eec62c2b-4f67-4240-b5c5-6a4a7ec6297b" providerId="ADAL" clId="{E39A71CA-14AF-4497-8098-A24923B3529A}" dt="2024-08-12T13:41:11.168" v="267" actId="1076"/>
          <ac:picMkLst>
            <pc:docMk/>
            <pc:sldMk cId="1743740540" sldId="321"/>
            <ac:picMk id="7" creationId="{08FA7F07-2F81-B880-E1F3-AB8DB2D43042}"/>
          </ac:picMkLst>
        </pc:picChg>
        <pc:picChg chg="add mod">
          <ac:chgData name="Elisabeth Helene Coll" userId="eec62c2b-4f67-4240-b5c5-6a4a7ec6297b" providerId="ADAL" clId="{E39A71CA-14AF-4497-8098-A24923B3529A}" dt="2024-08-12T13:41:11.168" v="267" actId="1076"/>
          <ac:picMkLst>
            <pc:docMk/>
            <pc:sldMk cId="1743740540" sldId="321"/>
            <ac:picMk id="8" creationId="{0F61E1FC-CDED-D75F-B78E-E24D8372FD26}"/>
          </ac:picMkLst>
        </pc:picChg>
        <pc:picChg chg="add mod">
          <ac:chgData name="Elisabeth Helene Coll" userId="eec62c2b-4f67-4240-b5c5-6a4a7ec6297b" providerId="ADAL" clId="{E39A71CA-14AF-4497-8098-A24923B3529A}" dt="2024-08-12T13:41:11.168" v="267" actId="1076"/>
          <ac:picMkLst>
            <pc:docMk/>
            <pc:sldMk cId="1743740540" sldId="321"/>
            <ac:picMk id="9" creationId="{6B38F7CF-E8FF-B193-A730-7E126D857582}"/>
          </ac:picMkLst>
        </pc:picChg>
        <pc:picChg chg="del">
          <ac:chgData name="Elisabeth Helene Coll" userId="eec62c2b-4f67-4240-b5c5-6a4a7ec6297b" providerId="ADAL" clId="{E39A71CA-14AF-4497-8098-A24923B3529A}" dt="2024-08-12T13:41:05.817" v="264" actId="478"/>
          <ac:picMkLst>
            <pc:docMk/>
            <pc:sldMk cId="1743740540" sldId="321"/>
            <ac:picMk id="10" creationId="{A5825EC2-27E3-E772-978A-2F080AF40F75}"/>
          </ac:picMkLst>
        </pc:picChg>
        <pc:picChg chg="del">
          <ac:chgData name="Elisabeth Helene Coll" userId="eec62c2b-4f67-4240-b5c5-6a4a7ec6297b" providerId="ADAL" clId="{E39A71CA-14AF-4497-8098-A24923B3529A}" dt="2024-08-12T13:41:05.817" v="264" actId="478"/>
          <ac:picMkLst>
            <pc:docMk/>
            <pc:sldMk cId="1743740540" sldId="321"/>
            <ac:picMk id="11" creationId="{5860623B-2C68-CF95-9D04-99791A803B1A}"/>
          </ac:picMkLst>
        </pc:picChg>
      </pc:sldChg>
      <pc:sldChg chg="addSp delSp modSp add mod">
        <pc:chgData name="Elisabeth Helene Coll" userId="eec62c2b-4f67-4240-b5c5-6a4a7ec6297b" providerId="ADAL" clId="{E39A71CA-14AF-4497-8098-A24923B3529A}" dt="2024-08-12T13:42:20.614" v="284" actId="14100"/>
        <pc:sldMkLst>
          <pc:docMk/>
          <pc:sldMk cId="2535648246" sldId="322"/>
        </pc:sldMkLst>
        <pc:spChg chg="mod">
          <ac:chgData name="Elisabeth Helene Coll" userId="eec62c2b-4f67-4240-b5c5-6a4a7ec6297b" providerId="ADAL" clId="{E39A71CA-14AF-4497-8098-A24923B3529A}" dt="2024-08-12T13:42:02.181" v="278" actId="14100"/>
          <ac:spMkLst>
            <pc:docMk/>
            <pc:sldMk cId="2535648246" sldId="322"/>
            <ac:spMk id="4" creationId="{EBA6671B-F05A-E4BE-8212-ED0449A8CEFE}"/>
          </ac:spMkLst>
        </pc:spChg>
        <pc:spChg chg="mod ord">
          <ac:chgData name="Elisabeth Helene Coll" userId="eec62c2b-4f67-4240-b5c5-6a4a7ec6297b" providerId="ADAL" clId="{E39A71CA-14AF-4497-8098-A24923B3529A}" dt="2024-08-12T13:41:53.265" v="276" actId="167"/>
          <ac:spMkLst>
            <pc:docMk/>
            <pc:sldMk cId="2535648246" sldId="322"/>
            <ac:spMk id="6" creationId="{B70412FC-27FF-43BC-AA25-F9D53FF83FEC}"/>
          </ac:spMkLst>
        </pc:spChg>
        <pc:picChg chg="del">
          <ac:chgData name="Elisabeth Helene Coll" userId="eec62c2b-4f67-4240-b5c5-6a4a7ec6297b" providerId="ADAL" clId="{E39A71CA-14AF-4497-8098-A24923B3529A}" dt="2024-08-12T13:42:08.239" v="279" actId="478"/>
          <ac:picMkLst>
            <pc:docMk/>
            <pc:sldMk cId="2535648246" sldId="322"/>
            <ac:picMk id="2" creationId="{B2284965-BDF9-9EFD-6517-E53C50F0581F}"/>
          </ac:picMkLst>
        </pc:picChg>
        <pc:picChg chg="add mod">
          <ac:chgData name="Elisabeth Helene Coll" userId="eec62c2b-4f67-4240-b5c5-6a4a7ec6297b" providerId="ADAL" clId="{E39A71CA-14AF-4497-8098-A24923B3529A}" dt="2024-08-12T13:42:14.252" v="282" actId="1076"/>
          <ac:picMkLst>
            <pc:docMk/>
            <pc:sldMk cId="2535648246" sldId="322"/>
            <ac:picMk id="5" creationId="{33D502B8-8099-3B44-197D-361F2FE8027F}"/>
          </ac:picMkLst>
        </pc:picChg>
        <pc:picChg chg="del">
          <ac:chgData name="Elisabeth Helene Coll" userId="eec62c2b-4f67-4240-b5c5-6a4a7ec6297b" providerId="ADAL" clId="{E39A71CA-14AF-4497-8098-A24923B3529A}" dt="2024-08-12T13:42:08.239" v="279" actId="478"/>
          <ac:picMkLst>
            <pc:docMk/>
            <pc:sldMk cId="2535648246" sldId="322"/>
            <ac:picMk id="7" creationId="{08FA7F07-2F81-B880-E1F3-AB8DB2D43042}"/>
          </ac:picMkLst>
        </pc:picChg>
        <pc:picChg chg="del">
          <ac:chgData name="Elisabeth Helene Coll" userId="eec62c2b-4f67-4240-b5c5-6a4a7ec6297b" providerId="ADAL" clId="{E39A71CA-14AF-4497-8098-A24923B3529A}" dt="2024-08-12T13:42:08.239" v="279" actId="478"/>
          <ac:picMkLst>
            <pc:docMk/>
            <pc:sldMk cId="2535648246" sldId="322"/>
            <ac:picMk id="8" creationId="{0F61E1FC-CDED-D75F-B78E-E24D8372FD26}"/>
          </ac:picMkLst>
        </pc:picChg>
        <pc:picChg chg="del">
          <ac:chgData name="Elisabeth Helene Coll" userId="eec62c2b-4f67-4240-b5c5-6a4a7ec6297b" providerId="ADAL" clId="{E39A71CA-14AF-4497-8098-A24923B3529A}" dt="2024-08-12T13:42:08.239" v="279" actId="478"/>
          <ac:picMkLst>
            <pc:docMk/>
            <pc:sldMk cId="2535648246" sldId="322"/>
            <ac:picMk id="9" creationId="{6B38F7CF-E8FF-B193-A730-7E126D857582}"/>
          </ac:picMkLst>
        </pc:picChg>
        <pc:picChg chg="add mod">
          <ac:chgData name="Elisabeth Helene Coll" userId="eec62c2b-4f67-4240-b5c5-6a4a7ec6297b" providerId="ADAL" clId="{E39A71CA-14AF-4497-8098-A24923B3529A}" dt="2024-08-12T13:42:14.252" v="282" actId="1076"/>
          <ac:picMkLst>
            <pc:docMk/>
            <pc:sldMk cId="2535648246" sldId="322"/>
            <ac:picMk id="10" creationId="{DB2BF527-8ED8-853C-1E10-F364CA83445C}"/>
          </ac:picMkLst>
        </pc:picChg>
        <pc:picChg chg="add mod">
          <ac:chgData name="Elisabeth Helene Coll" userId="eec62c2b-4f67-4240-b5c5-6a4a7ec6297b" providerId="ADAL" clId="{E39A71CA-14AF-4497-8098-A24923B3529A}" dt="2024-08-12T13:42:20.614" v="284" actId="14100"/>
          <ac:picMkLst>
            <pc:docMk/>
            <pc:sldMk cId="2535648246" sldId="322"/>
            <ac:picMk id="11" creationId="{22965A44-3C07-A475-B772-964AC88CA90B}"/>
          </ac:picMkLst>
        </pc:picChg>
        <pc:picChg chg="add mod">
          <ac:chgData name="Elisabeth Helene Coll" userId="eec62c2b-4f67-4240-b5c5-6a4a7ec6297b" providerId="ADAL" clId="{E39A71CA-14AF-4497-8098-A24923B3529A}" dt="2024-08-12T13:42:17.337" v="283" actId="1076"/>
          <ac:picMkLst>
            <pc:docMk/>
            <pc:sldMk cId="2535648246" sldId="322"/>
            <ac:picMk id="12" creationId="{E4BA8E40-E616-F8AA-319E-0CEABE0D1C24}"/>
          </ac:picMkLst>
        </pc:picChg>
      </pc:sldChg>
      <pc:sldChg chg="addSp delSp modSp add mod">
        <pc:chgData name="Elisabeth Helene Coll" userId="eec62c2b-4f67-4240-b5c5-6a4a7ec6297b" providerId="ADAL" clId="{E39A71CA-14AF-4497-8098-A24923B3529A}" dt="2024-08-12T13:44:26.159" v="331" actId="14100"/>
        <pc:sldMkLst>
          <pc:docMk/>
          <pc:sldMk cId="422249571" sldId="323"/>
        </pc:sldMkLst>
        <pc:spChg chg="mod">
          <ac:chgData name="Elisabeth Helene Coll" userId="eec62c2b-4f67-4240-b5c5-6a4a7ec6297b" providerId="ADAL" clId="{E39A71CA-14AF-4497-8098-A24923B3529A}" dt="2024-08-12T13:42:51.809" v="300"/>
          <ac:spMkLst>
            <pc:docMk/>
            <pc:sldMk cId="422249571" sldId="323"/>
            <ac:spMk id="4" creationId="{EBA6671B-F05A-E4BE-8212-ED0449A8CEFE}"/>
          </ac:spMkLst>
        </pc:spChg>
        <pc:spChg chg="mod">
          <ac:chgData name="Elisabeth Helene Coll" userId="eec62c2b-4f67-4240-b5c5-6a4a7ec6297b" providerId="ADAL" clId="{E39A71CA-14AF-4497-8098-A24923B3529A}" dt="2024-08-12T13:42:44.015" v="299" actId="6549"/>
          <ac:spMkLst>
            <pc:docMk/>
            <pc:sldMk cId="422249571" sldId="323"/>
            <ac:spMk id="6" creationId="{B70412FC-27FF-43BC-AA25-F9D53FF83FEC}"/>
          </ac:spMkLst>
        </pc:spChg>
        <pc:picChg chg="del">
          <ac:chgData name="Elisabeth Helene Coll" userId="eec62c2b-4f67-4240-b5c5-6a4a7ec6297b" providerId="ADAL" clId="{E39A71CA-14AF-4497-8098-A24923B3529A}" dt="2024-08-12T13:43:00.792" v="301" actId="478"/>
          <ac:picMkLst>
            <pc:docMk/>
            <pc:sldMk cId="422249571" sldId="323"/>
            <ac:picMk id="2" creationId="{51016AB8-EF95-856F-1916-CCA0447880EC}"/>
          </ac:picMkLst>
        </pc:picChg>
        <pc:picChg chg="add mod">
          <ac:chgData name="Elisabeth Helene Coll" userId="eec62c2b-4f67-4240-b5c5-6a4a7ec6297b" providerId="ADAL" clId="{E39A71CA-14AF-4497-8098-A24923B3529A}" dt="2024-08-12T13:44:15.538" v="327" actId="1076"/>
          <ac:picMkLst>
            <pc:docMk/>
            <pc:sldMk cId="422249571" sldId="323"/>
            <ac:picMk id="5" creationId="{B000D3E5-0580-AE68-75B9-A69C53A22A2A}"/>
          </ac:picMkLst>
        </pc:picChg>
        <pc:picChg chg="del">
          <ac:chgData name="Elisabeth Helene Coll" userId="eec62c2b-4f67-4240-b5c5-6a4a7ec6297b" providerId="ADAL" clId="{E39A71CA-14AF-4497-8098-A24923B3529A}" dt="2024-08-12T13:43:00.792" v="301" actId="478"/>
          <ac:picMkLst>
            <pc:docMk/>
            <pc:sldMk cId="422249571" sldId="323"/>
            <ac:picMk id="7" creationId="{6B2C62B5-1EAC-CE7C-AA00-003EDA8FD66D}"/>
          </ac:picMkLst>
        </pc:picChg>
        <pc:picChg chg="del">
          <ac:chgData name="Elisabeth Helene Coll" userId="eec62c2b-4f67-4240-b5c5-6a4a7ec6297b" providerId="ADAL" clId="{E39A71CA-14AF-4497-8098-A24923B3529A}" dt="2024-08-12T13:43:00.792" v="301" actId="478"/>
          <ac:picMkLst>
            <pc:docMk/>
            <pc:sldMk cId="422249571" sldId="323"/>
            <ac:picMk id="8" creationId="{F29BC0A3-46A2-04B0-C606-3C91468A2848}"/>
          </ac:picMkLst>
        </pc:picChg>
        <pc:picChg chg="del">
          <ac:chgData name="Elisabeth Helene Coll" userId="eec62c2b-4f67-4240-b5c5-6a4a7ec6297b" providerId="ADAL" clId="{E39A71CA-14AF-4497-8098-A24923B3529A}" dt="2024-08-12T13:43:00.792" v="301" actId="478"/>
          <ac:picMkLst>
            <pc:docMk/>
            <pc:sldMk cId="422249571" sldId="323"/>
            <ac:picMk id="9" creationId="{8D2D171D-A7BC-393E-2AF8-979A19DC5FE6}"/>
          </ac:picMkLst>
        </pc:picChg>
        <pc:picChg chg="add mod">
          <ac:chgData name="Elisabeth Helene Coll" userId="eec62c2b-4f67-4240-b5c5-6a4a7ec6297b" providerId="ADAL" clId="{E39A71CA-14AF-4497-8098-A24923B3529A}" dt="2024-08-12T13:44:21.373" v="329" actId="1076"/>
          <ac:picMkLst>
            <pc:docMk/>
            <pc:sldMk cId="422249571" sldId="323"/>
            <ac:picMk id="10" creationId="{12D2AD0F-1020-6B35-694F-5EA20B8E8D3C}"/>
          </ac:picMkLst>
        </pc:picChg>
        <pc:picChg chg="add mod">
          <ac:chgData name="Elisabeth Helene Coll" userId="eec62c2b-4f67-4240-b5c5-6a4a7ec6297b" providerId="ADAL" clId="{E39A71CA-14AF-4497-8098-A24923B3529A}" dt="2024-08-12T13:44:26.159" v="331" actId="14100"/>
          <ac:picMkLst>
            <pc:docMk/>
            <pc:sldMk cId="422249571" sldId="323"/>
            <ac:picMk id="11" creationId="{3CC52972-EEBE-E710-1F54-4541C8E72396}"/>
          </ac:picMkLst>
        </pc:picChg>
        <pc:picChg chg="add mod">
          <ac:chgData name="Elisabeth Helene Coll" userId="eec62c2b-4f67-4240-b5c5-6a4a7ec6297b" providerId="ADAL" clId="{E39A71CA-14AF-4497-8098-A24923B3529A}" dt="2024-08-12T13:44:12.498" v="326" actId="1076"/>
          <ac:picMkLst>
            <pc:docMk/>
            <pc:sldMk cId="422249571" sldId="323"/>
            <ac:picMk id="12" creationId="{3B6D6FF1-6B59-149A-D5B4-44859CEF6B36}"/>
          </ac:picMkLst>
        </pc:picChg>
      </pc:sldChg>
      <pc:sldChg chg="addSp delSp modSp add mod">
        <pc:chgData name="Elisabeth Helene Coll" userId="eec62c2b-4f67-4240-b5c5-6a4a7ec6297b" providerId="ADAL" clId="{E39A71CA-14AF-4497-8098-A24923B3529A}" dt="2024-08-12T13:45:15.807" v="346" actId="1076"/>
        <pc:sldMkLst>
          <pc:docMk/>
          <pc:sldMk cId="3880166726" sldId="324"/>
        </pc:sldMkLst>
        <pc:spChg chg="mod">
          <ac:chgData name="Elisabeth Helene Coll" userId="eec62c2b-4f67-4240-b5c5-6a4a7ec6297b" providerId="ADAL" clId="{E39A71CA-14AF-4497-8098-A24923B3529A}" dt="2024-08-12T13:45:15.807" v="346" actId="1076"/>
          <ac:spMkLst>
            <pc:docMk/>
            <pc:sldMk cId="3880166726" sldId="324"/>
            <ac:spMk id="4" creationId="{EBA6671B-F05A-E4BE-8212-ED0449A8CEFE}"/>
          </ac:spMkLst>
        </pc:spChg>
        <pc:spChg chg="mod">
          <ac:chgData name="Elisabeth Helene Coll" userId="eec62c2b-4f67-4240-b5c5-6a4a7ec6297b" providerId="ADAL" clId="{E39A71CA-14AF-4497-8098-A24923B3529A}" dt="2024-08-12T13:44:43.945" v="339" actId="6549"/>
          <ac:spMkLst>
            <pc:docMk/>
            <pc:sldMk cId="3880166726" sldId="324"/>
            <ac:spMk id="6" creationId="{B70412FC-27FF-43BC-AA25-F9D53FF83FEC}"/>
          </ac:spMkLst>
        </pc:spChg>
        <pc:picChg chg="add mod">
          <ac:chgData name="Elisabeth Helene Coll" userId="eec62c2b-4f67-4240-b5c5-6a4a7ec6297b" providerId="ADAL" clId="{E39A71CA-14AF-4497-8098-A24923B3529A}" dt="2024-08-12T13:45:00.301" v="343" actId="1076"/>
          <ac:picMkLst>
            <pc:docMk/>
            <pc:sldMk cId="3880166726" sldId="324"/>
            <ac:picMk id="2" creationId="{10890C0E-856C-4457-8989-327D917723DC}"/>
          </ac:picMkLst>
        </pc:picChg>
        <pc:picChg chg="del">
          <ac:chgData name="Elisabeth Helene Coll" userId="eec62c2b-4f67-4240-b5c5-6a4a7ec6297b" providerId="ADAL" clId="{E39A71CA-14AF-4497-8098-A24923B3529A}" dt="2024-08-12T13:44:56.614" v="341" actId="478"/>
          <ac:picMkLst>
            <pc:docMk/>
            <pc:sldMk cId="3880166726" sldId="324"/>
            <ac:picMk id="5" creationId="{B000D3E5-0580-AE68-75B9-A69C53A22A2A}"/>
          </ac:picMkLst>
        </pc:picChg>
        <pc:picChg chg="add mod">
          <ac:chgData name="Elisabeth Helene Coll" userId="eec62c2b-4f67-4240-b5c5-6a4a7ec6297b" providerId="ADAL" clId="{E39A71CA-14AF-4497-8098-A24923B3529A}" dt="2024-08-12T13:45:02.619" v="344" actId="1076"/>
          <ac:picMkLst>
            <pc:docMk/>
            <pc:sldMk cId="3880166726" sldId="324"/>
            <ac:picMk id="7" creationId="{D53CD6C3-32C1-7A41-6884-F60DE3509758}"/>
          </ac:picMkLst>
        </pc:picChg>
        <pc:picChg chg="add mod">
          <ac:chgData name="Elisabeth Helene Coll" userId="eec62c2b-4f67-4240-b5c5-6a4a7ec6297b" providerId="ADAL" clId="{E39A71CA-14AF-4497-8098-A24923B3529A}" dt="2024-08-12T13:45:00.301" v="343" actId="1076"/>
          <ac:picMkLst>
            <pc:docMk/>
            <pc:sldMk cId="3880166726" sldId="324"/>
            <ac:picMk id="8" creationId="{DD26C85C-791A-18D1-154A-A4CC547A5578}"/>
          </ac:picMkLst>
        </pc:picChg>
        <pc:picChg chg="del">
          <ac:chgData name="Elisabeth Helene Coll" userId="eec62c2b-4f67-4240-b5c5-6a4a7ec6297b" providerId="ADAL" clId="{E39A71CA-14AF-4497-8098-A24923B3529A}" dt="2024-08-12T13:44:56.614" v="341" actId="478"/>
          <ac:picMkLst>
            <pc:docMk/>
            <pc:sldMk cId="3880166726" sldId="324"/>
            <ac:picMk id="10" creationId="{12D2AD0F-1020-6B35-694F-5EA20B8E8D3C}"/>
          </ac:picMkLst>
        </pc:picChg>
        <pc:picChg chg="del">
          <ac:chgData name="Elisabeth Helene Coll" userId="eec62c2b-4f67-4240-b5c5-6a4a7ec6297b" providerId="ADAL" clId="{E39A71CA-14AF-4497-8098-A24923B3529A}" dt="2024-08-12T13:44:56.614" v="341" actId="478"/>
          <ac:picMkLst>
            <pc:docMk/>
            <pc:sldMk cId="3880166726" sldId="324"/>
            <ac:picMk id="11" creationId="{3CC52972-EEBE-E710-1F54-4541C8E72396}"/>
          </ac:picMkLst>
        </pc:picChg>
        <pc:picChg chg="del">
          <ac:chgData name="Elisabeth Helene Coll" userId="eec62c2b-4f67-4240-b5c5-6a4a7ec6297b" providerId="ADAL" clId="{E39A71CA-14AF-4497-8098-A24923B3529A}" dt="2024-08-12T13:44:56.614" v="341" actId="478"/>
          <ac:picMkLst>
            <pc:docMk/>
            <pc:sldMk cId="3880166726" sldId="324"/>
            <ac:picMk id="12" creationId="{3B6D6FF1-6B59-149A-D5B4-44859CEF6B36}"/>
          </ac:picMkLst>
        </pc:picChg>
      </pc:sldChg>
      <pc:sldChg chg="addSp delSp modSp add mod">
        <pc:chgData name="Elisabeth Helene Coll" userId="eec62c2b-4f67-4240-b5c5-6a4a7ec6297b" providerId="ADAL" clId="{E39A71CA-14AF-4497-8098-A24923B3529A}" dt="2024-08-12T13:46:07.741" v="355" actId="14100"/>
        <pc:sldMkLst>
          <pc:docMk/>
          <pc:sldMk cId="4289159812" sldId="325"/>
        </pc:sldMkLst>
        <pc:spChg chg="mod">
          <ac:chgData name="Elisabeth Helene Coll" userId="eec62c2b-4f67-4240-b5c5-6a4a7ec6297b" providerId="ADAL" clId="{E39A71CA-14AF-4497-8098-A24923B3529A}" dt="2024-08-12T13:46:07.741" v="355" actId="14100"/>
          <ac:spMkLst>
            <pc:docMk/>
            <pc:sldMk cId="4289159812" sldId="325"/>
            <ac:spMk id="4" creationId="{EBA6671B-F05A-E4BE-8212-ED0449A8CEFE}"/>
          </ac:spMkLst>
        </pc:spChg>
        <pc:spChg chg="mod">
          <ac:chgData name="Elisabeth Helene Coll" userId="eec62c2b-4f67-4240-b5c5-6a4a7ec6297b" providerId="ADAL" clId="{E39A71CA-14AF-4497-8098-A24923B3529A}" dt="2024-08-12T13:45:41.619" v="351" actId="14100"/>
          <ac:spMkLst>
            <pc:docMk/>
            <pc:sldMk cId="4289159812" sldId="325"/>
            <ac:spMk id="6" creationId="{B70412FC-27FF-43BC-AA25-F9D53FF83FEC}"/>
          </ac:spMkLst>
        </pc:spChg>
        <pc:picChg chg="del">
          <ac:chgData name="Elisabeth Helene Coll" userId="eec62c2b-4f67-4240-b5c5-6a4a7ec6297b" providerId="ADAL" clId="{E39A71CA-14AF-4497-8098-A24923B3529A}" dt="2024-08-12T13:46:00.867" v="353" actId="478"/>
          <ac:picMkLst>
            <pc:docMk/>
            <pc:sldMk cId="4289159812" sldId="325"/>
            <ac:picMk id="2" creationId="{10890C0E-856C-4457-8989-327D917723DC}"/>
          </ac:picMkLst>
        </pc:picChg>
        <pc:picChg chg="add mod">
          <ac:chgData name="Elisabeth Helene Coll" userId="eec62c2b-4f67-4240-b5c5-6a4a7ec6297b" providerId="ADAL" clId="{E39A71CA-14AF-4497-8098-A24923B3529A}" dt="2024-08-12T13:46:01.190" v="354"/>
          <ac:picMkLst>
            <pc:docMk/>
            <pc:sldMk cId="4289159812" sldId="325"/>
            <ac:picMk id="5" creationId="{8EC0A105-EE9D-EF02-CC39-732DA8FD577F}"/>
          </ac:picMkLst>
        </pc:picChg>
        <pc:picChg chg="del">
          <ac:chgData name="Elisabeth Helene Coll" userId="eec62c2b-4f67-4240-b5c5-6a4a7ec6297b" providerId="ADAL" clId="{E39A71CA-14AF-4497-8098-A24923B3529A}" dt="2024-08-12T13:46:00.867" v="353" actId="478"/>
          <ac:picMkLst>
            <pc:docMk/>
            <pc:sldMk cId="4289159812" sldId="325"/>
            <ac:picMk id="7" creationId="{D53CD6C3-32C1-7A41-6884-F60DE3509758}"/>
          </ac:picMkLst>
        </pc:picChg>
        <pc:picChg chg="del">
          <ac:chgData name="Elisabeth Helene Coll" userId="eec62c2b-4f67-4240-b5c5-6a4a7ec6297b" providerId="ADAL" clId="{E39A71CA-14AF-4497-8098-A24923B3529A}" dt="2024-08-12T13:46:00.867" v="353" actId="478"/>
          <ac:picMkLst>
            <pc:docMk/>
            <pc:sldMk cId="4289159812" sldId="325"/>
            <ac:picMk id="8" creationId="{DD26C85C-791A-18D1-154A-A4CC547A5578}"/>
          </ac:picMkLst>
        </pc:picChg>
        <pc:picChg chg="add mod">
          <ac:chgData name="Elisabeth Helene Coll" userId="eec62c2b-4f67-4240-b5c5-6a4a7ec6297b" providerId="ADAL" clId="{E39A71CA-14AF-4497-8098-A24923B3529A}" dt="2024-08-12T13:46:01.190" v="354"/>
          <ac:picMkLst>
            <pc:docMk/>
            <pc:sldMk cId="4289159812" sldId="325"/>
            <ac:picMk id="9" creationId="{92570842-653F-4C76-52B8-87AB5E95E125}"/>
          </ac:picMkLst>
        </pc:picChg>
        <pc:picChg chg="add mod">
          <ac:chgData name="Elisabeth Helene Coll" userId="eec62c2b-4f67-4240-b5c5-6a4a7ec6297b" providerId="ADAL" clId="{E39A71CA-14AF-4497-8098-A24923B3529A}" dt="2024-08-12T13:46:01.190" v="354"/>
          <ac:picMkLst>
            <pc:docMk/>
            <pc:sldMk cId="4289159812" sldId="325"/>
            <ac:picMk id="10" creationId="{7C420BD6-D250-2DE3-DB3A-27DD87F346F8}"/>
          </ac:picMkLst>
        </pc:picChg>
        <pc:picChg chg="add mod">
          <ac:chgData name="Elisabeth Helene Coll" userId="eec62c2b-4f67-4240-b5c5-6a4a7ec6297b" providerId="ADAL" clId="{E39A71CA-14AF-4497-8098-A24923B3529A}" dt="2024-08-12T13:46:01.190" v="354"/>
          <ac:picMkLst>
            <pc:docMk/>
            <pc:sldMk cId="4289159812" sldId="325"/>
            <ac:picMk id="11" creationId="{ECD53DFC-3C15-D504-98E8-977EE3A00200}"/>
          </ac:picMkLst>
        </pc:picChg>
        <pc:picChg chg="add mod">
          <ac:chgData name="Elisabeth Helene Coll" userId="eec62c2b-4f67-4240-b5c5-6a4a7ec6297b" providerId="ADAL" clId="{E39A71CA-14AF-4497-8098-A24923B3529A}" dt="2024-08-12T13:46:01.190" v="354"/>
          <ac:picMkLst>
            <pc:docMk/>
            <pc:sldMk cId="4289159812" sldId="325"/>
            <ac:picMk id="12" creationId="{76B54F8F-86AE-D748-0572-71E90484A2C4}"/>
          </ac:picMkLst>
        </pc:picChg>
      </pc:sldChg>
      <pc:sldChg chg="addSp delSp modSp add mod">
        <pc:chgData name="Elisabeth Helene Coll" userId="eec62c2b-4f67-4240-b5c5-6a4a7ec6297b" providerId="ADAL" clId="{E39A71CA-14AF-4497-8098-A24923B3529A}" dt="2024-08-12T13:54:52.671" v="370" actId="1076"/>
        <pc:sldMkLst>
          <pc:docMk/>
          <pc:sldMk cId="2720221751" sldId="326"/>
        </pc:sldMkLst>
        <pc:spChg chg="del">
          <ac:chgData name="Elisabeth Helene Coll" userId="eec62c2b-4f67-4240-b5c5-6a4a7ec6297b" providerId="ADAL" clId="{E39A71CA-14AF-4497-8098-A24923B3529A}" dt="2024-08-12T13:54:36.500" v="363" actId="478"/>
          <ac:spMkLst>
            <pc:docMk/>
            <pc:sldMk cId="2720221751" sldId="326"/>
            <ac:spMk id="4" creationId="{EBA6671B-F05A-E4BE-8212-ED0449A8CEFE}"/>
          </ac:spMkLst>
        </pc:spChg>
        <pc:spChg chg="mod">
          <ac:chgData name="Elisabeth Helene Coll" userId="eec62c2b-4f67-4240-b5c5-6a4a7ec6297b" providerId="ADAL" clId="{E39A71CA-14AF-4497-8098-A24923B3529A}" dt="2024-08-12T13:54:31.479" v="361" actId="6549"/>
          <ac:spMkLst>
            <pc:docMk/>
            <pc:sldMk cId="2720221751" sldId="326"/>
            <ac:spMk id="5" creationId="{E0191D1C-CCAC-DFDE-6A64-B466CC6EEC89}"/>
          </ac:spMkLst>
        </pc:spChg>
        <pc:spChg chg="del">
          <ac:chgData name="Elisabeth Helene Coll" userId="eec62c2b-4f67-4240-b5c5-6a4a7ec6297b" providerId="ADAL" clId="{E39A71CA-14AF-4497-8098-A24923B3529A}" dt="2024-08-12T13:54:34.312" v="362" actId="478"/>
          <ac:spMkLst>
            <pc:docMk/>
            <pc:sldMk cId="2720221751" sldId="326"/>
            <ac:spMk id="8" creationId="{BC492586-23C5-8D58-F636-CAE2EA209E99}"/>
          </ac:spMkLst>
        </pc:spChg>
        <pc:spChg chg="add del mod">
          <ac:chgData name="Elisabeth Helene Coll" userId="eec62c2b-4f67-4240-b5c5-6a4a7ec6297b" providerId="ADAL" clId="{E39A71CA-14AF-4497-8098-A24923B3529A}" dt="2024-08-12T13:54:37.830" v="364" actId="478"/>
          <ac:spMkLst>
            <pc:docMk/>
            <pc:sldMk cId="2720221751" sldId="326"/>
            <ac:spMk id="9" creationId="{DEDF0FDF-AEF5-827B-797B-74648FEA67AF}"/>
          </ac:spMkLst>
        </pc:spChg>
        <pc:picChg chg="del">
          <ac:chgData name="Elisabeth Helene Coll" userId="eec62c2b-4f67-4240-b5c5-6a4a7ec6297b" providerId="ADAL" clId="{E39A71CA-14AF-4497-8098-A24923B3529A}" dt="2024-08-12T13:54:36.500" v="363" actId="478"/>
          <ac:picMkLst>
            <pc:docMk/>
            <pc:sldMk cId="2720221751" sldId="326"/>
            <ac:picMk id="6" creationId="{97EEC0A7-0739-1E11-9BC0-A87D8EDF216A}"/>
          </ac:picMkLst>
        </pc:picChg>
        <pc:picChg chg="del">
          <ac:chgData name="Elisabeth Helene Coll" userId="eec62c2b-4f67-4240-b5c5-6a4a7ec6297b" providerId="ADAL" clId="{E39A71CA-14AF-4497-8098-A24923B3529A}" dt="2024-08-12T13:54:36.500" v="363" actId="478"/>
          <ac:picMkLst>
            <pc:docMk/>
            <pc:sldMk cId="2720221751" sldId="326"/>
            <ac:picMk id="7" creationId="{F521E8E1-B065-3BF3-104B-971F67E6FFF9}"/>
          </ac:picMkLst>
        </pc:picChg>
        <pc:picChg chg="add mod">
          <ac:chgData name="Elisabeth Helene Coll" userId="eec62c2b-4f67-4240-b5c5-6a4a7ec6297b" providerId="ADAL" clId="{E39A71CA-14AF-4497-8098-A24923B3529A}" dt="2024-08-12T13:54:52.671" v="370" actId="1076"/>
          <ac:picMkLst>
            <pc:docMk/>
            <pc:sldMk cId="2720221751" sldId="326"/>
            <ac:picMk id="10" creationId="{05C10A24-BE1F-4354-36DB-4C1BDBF8FDAF}"/>
          </ac:picMkLst>
        </pc:picChg>
        <pc:picChg chg="add mod">
          <ac:chgData name="Elisabeth Helene Coll" userId="eec62c2b-4f67-4240-b5c5-6a4a7ec6297b" providerId="ADAL" clId="{E39A71CA-14AF-4497-8098-A24923B3529A}" dt="2024-08-12T13:54:48.802" v="368" actId="14100"/>
          <ac:picMkLst>
            <pc:docMk/>
            <pc:sldMk cId="2720221751" sldId="326"/>
            <ac:picMk id="11" creationId="{FB12064E-09E3-BBC5-00FB-C05CAE1AD1DA}"/>
          </ac:picMkLst>
        </pc:picChg>
        <pc:picChg chg="add mod">
          <ac:chgData name="Elisabeth Helene Coll" userId="eec62c2b-4f67-4240-b5c5-6a4a7ec6297b" providerId="ADAL" clId="{E39A71CA-14AF-4497-8098-A24923B3529A}" dt="2024-08-12T13:54:50.100" v="369" actId="1076"/>
          <ac:picMkLst>
            <pc:docMk/>
            <pc:sldMk cId="2720221751" sldId="326"/>
            <ac:picMk id="12" creationId="{EBC0730C-809F-FDA9-6275-39B516D25C75}"/>
          </ac:picMkLst>
        </pc:picChg>
        <pc:picChg chg="add mod">
          <ac:chgData name="Elisabeth Helene Coll" userId="eec62c2b-4f67-4240-b5c5-6a4a7ec6297b" providerId="ADAL" clId="{E39A71CA-14AF-4497-8098-A24923B3529A}" dt="2024-08-12T13:54:44.622" v="366" actId="1076"/>
          <ac:picMkLst>
            <pc:docMk/>
            <pc:sldMk cId="2720221751" sldId="326"/>
            <ac:picMk id="13" creationId="{581035BA-DD29-162D-B07D-ECA9E0523123}"/>
          </ac:picMkLst>
        </pc:picChg>
      </pc:sldChg>
      <pc:sldChg chg="modSp add mod">
        <pc:chgData name="Elisabeth Helene Coll" userId="eec62c2b-4f67-4240-b5c5-6a4a7ec6297b" providerId="ADAL" clId="{E39A71CA-14AF-4497-8098-A24923B3529A}" dt="2024-08-12T13:55:37.623" v="374"/>
        <pc:sldMkLst>
          <pc:docMk/>
          <pc:sldMk cId="1805856842" sldId="327"/>
        </pc:sldMkLst>
        <pc:spChg chg="mod">
          <ac:chgData name="Elisabeth Helene Coll" userId="eec62c2b-4f67-4240-b5c5-6a4a7ec6297b" providerId="ADAL" clId="{E39A71CA-14AF-4497-8098-A24923B3529A}" dt="2024-08-12T13:55:37.623" v="374"/>
          <ac:spMkLst>
            <pc:docMk/>
            <pc:sldMk cId="1805856842" sldId="327"/>
            <ac:spMk id="2" creationId="{23F7A319-D59C-2388-9838-8BD4506C9D0E}"/>
          </ac:spMkLst>
        </pc:spChg>
      </pc:sldChg>
      <pc:sldChg chg="addSp delSp modSp add mod">
        <pc:chgData name="Elisabeth Helene Coll" userId="eec62c2b-4f67-4240-b5c5-6a4a7ec6297b" providerId="ADAL" clId="{E39A71CA-14AF-4497-8098-A24923B3529A}" dt="2024-08-12T13:57:06.374" v="402" actId="1076"/>
        <pc:sldMkLst>
          <pc:docMk/>
          <pc:sldMk cId="2621073216" sldId="328"/>
        </pc:sldMkLst>
        <pc:spChg chg="mod">
          <ac:chgData name="Elisabeth Helene Coll" userId="eec62c2b-4f67-4240-b5c5-6a4a7ec6297b" providerId="ADAL" clId="{E39A71CA-14AF-4497-8098-A24923B3529A}" dt="2024-08-12T13:57:03.100" v="401" actId="1076"/>
          <ac:spMkLst>
            <pc:docMk/>
            <pc:sldMk cId="2621073216" sldId="328"/>
            <ac:spMk id="4" creationId="{EBA6671B-F05A-E4BE-8212-ED0449A8CEFE}"/>
          </ac:spMkLst>
        </pc:spChg>
        <pc:spChg chg="mod">
          <ac:chgData name="Elisabeth Helene Coll" userId="eec62c2b-4f67-4240-b5c5-6a4a7ec6297b" providerId="ADAL" clId="{E39A71CA-14AF-4497-8098-A24923B3529A}" dt="2024-08-12T13:56:10.124" v="390" actId="6549"/>
          <ac:spMkLst>
            <pc:docMk/>
            <pc:sldMk cId="2621073216" sldId="328"/>
            <ac:spMk id="5" creationId="{E0191D1C-CCAC-DFDE-6A64-B466CC6EEC89}"/>
          </ac:spMkLst>
        </pc:spChg>
        <pc:picChg chg="del">
          <ac:chgData name="Elisabeth Helene Coll" userId="eec62c2b-4f67-4240-b5c5-6a4a7ec6297b" providerId="ADAL" clId="{E39A71CA-14AF-4497-8098-A24923B3529A}" dt="2024-08-12T13:56:44.141" v="394" actId="478"/>
          <ac:picMkLst>
            <pc:docMk/>
            <pc:sldMk cId="2621073216" sldId="328"/>
            <ac:picMk id="2" creationId="{91B60070-8D71-5D06-4078-780628D4F5EC}"/>
          </ac:picMkLst>
        </pc:picChg>
        <pc:picChg chg="add mod">
          <ac:chgData name="Elisabeth Helene Coll" userId="eec62c2b-4f67-4240-b5c5-6a4a7ec6297b" providerId="ADAL" clId="{E39A71CA-14AF-4497-8098-A24923B3529A}" dt="2024-08-12T13:56:52.738" v="397" actId="1076"/>
          <ac:picMkLst>
            <pc:docMk/>
            <pc:sldMk cId="2621073216" sldId="328"/>
            <ac:picMk id="6" creationId="{A1001CD5-8351-FA52-91FD-FA07B327B8E4}"/>
          </ac:picMkLst>
        </pc:picChg>
        <pc:picChg chg="add mod">
          <ac:chgData name="Elisabeth Helene Coll" userId="eec62c2b-4f67-4240-b5c5-6a4a7ec6297b" providerId="ADAL" clId="{E39A71CA-14AF-4497-8098-A24923B3529A}" dt="2024-08-12T13:56:54.152" v="398" actId="1076"/>
          <ac:picMkLst>
            <pc:docMk/>
            <pc:sldMk cId="2621073216" sldId="328"/>
            <ac:picMk id="7" creationId="{A919EC15-8E49-BF03-5878-558FE3A14028}"/>
          </ac:picMkLst>
        </pc:picChg>
        <pc:picChg chg="add mod">
          <ac:chgData name="Elisabeth Helene Coll" userId="eec62c2b-4f67-4240-b5c5-6a4a7ec6297b" providerId="ADAL" clId="{E39A71CA-14AF-4497-8098-A24923B3529A}" dt="2024-08-12T13:57:06.374" v="402" actId="1076"/>
          <ac:picMkLst>
            <pc:docMk/>
            <pc:sldMk cId="2621073216" sldId="328"/>
            <ac:picMk id="8" creationId="{823EDE1F-397C-EF6D-953C-9CEAE24698D2}"/>
          </ac:picMkLst>
        </pc:picChg>
        <pc:picChg chg="add mod">
          <ac:chgData name="Elisabeth Helene Coll" userId="eec62c2b-4f67-4240-b5c5-6a4a7ec6297b" providerId="ADAL" clId="{E39A71CA-14AF-4497-8098-A24923B3529A}" dt="2024-08-12T13:56:55.883" v="399" actId="1076"/>
          <ac:picMkLst>
            <pc:docMk/>
            <pc:sldMk cId="2621073216" sldId="328"/>
            <ac:picMk id="9" creationId="{9312B996-5307-BCAC-D2AE-6EDBC4B6463C}"/>
          </ac:picMkLst>
        </pc:picChg>
      </pc:sldChg>
      <pc:sldChg chg="addSp delSp modSp add mod">
        <pc:chgData name="Elisabeth Helene Coll" userId="eec62c2b-4f67-4240-b5c5-6a4a7ec6297b" providerId="ADAL" clId="{E39A71CA-14AF-4497-8098-A24923B3529A}" dt="2024-08-12T13:57:55.755" v="433" actId="1076"/>
        <pc:sldMkLst>
          <pc:docMk/>
          <pc:sldMk cId="1271912609" sldId="329"/>
        </pc:sldMkLst>
        <pc:spChg chg="mod">
          <ac:chgData name="Elisabeth Helene Coll" userId="eec62c2b-4f67-4240-b5c5-6a4a7ec6297b" providerId="ADAL" clId="{E39A71CA-14AF-4497-8098-A24923B3529A}" dt="2024-08-12T13:57:50.612" v="432" actId="14100"/>
          <ac:spMkLst>
            <pc:docMk/>
            <pc:sldMk cId="1271912609" sldId="329"/>
            <ac:spMk id="4" creationId="{EBA6671B-F05A-E4BE-8212-ED0449A8CEFE}"/>
          </ac:spMkLst>
        </pc:spChg>
        <pc:spChg chg="mod">
          <ac:chgData name="Elisabeth Helene Coll" userId="eec62c2b-4f67-4240-b5c5-6a4a7ec6297b" providerId="ADAL" clId="{E39A71CA-14AF-4497-8098-A24923B3529A}" dt="2024-08-12T13:57:22.260" v="426" actId="6549"/>
          <ac:spMkLst>
            <pc:docMk/>
            <pc:sldMk cId="1271912609" sldId="329"/>
            <ac:spMk id="5" creationId="{E0191D1C-CCAC-DFDE-6A64-B466CC6EEC89}"/>
          </ac:spMkLst>
        </pc:spChg>
        <pc:picChg chg="add mod">
          <ac:chgData name="Elisabeth Helene Coll" userId="eec62c2b-4f67-4240-b5c5-6a4a7ec6297b" providerId="ADAL" clId="{E39A71CA-14AF-4497-8098-A24923B3529A}" dt="2024-08-12T13:57:47.559" v="431" actId="1076"/>
          <ac:picMkLst>
            <pc:docMk/>
            <pc:sldMk cId="1271912609" sldId="329"/>
            <ac:picMk id="2" creationId="{421E441A-4F4C-D5B4-9752-DABDAC127B15}"/>
          </ac:picMkLst>
        </pc:picChg>
        <pc:picChg chg="del">
          <ac:chgData name="Elisabeth Helene Coll" userId="eec62c2b-4f67-4240-b5c5-6a4a7ec6297b" providerId="ADAL" clId="{E39A71CA-14AF-4497-8098-A24923B3529A}" dt="2024-08-12T13:57:38.976" v="428" actId="478"/>
          <ac:picMkLst>
            <pc:docMk/>
            <pc:sldMk cId="1271912609" sldId="329"/>
            <ac:picMk id="6" creationId="{A1001CD5-8351-FA52-91FD-FA07B327B8E4}"/>
          </ac:picMkLst>
        </pc:picChg>
        <pc:picChg chg="del">
          <ac:chgData name="Elisabeth Helene Coll" userId="eec62c2b-4f67-4240-b5c5-6a4a7ec6297b" providerId="ADAL" clId="{E39A71CA-14AF-4497-8098-A24923B3529A}" dt="2024-08-12T13:57:38.976" v="428" actId="478"/>
          <ac:picMkLst>
            <pc:docMk/>
            <pc:sldMk cId="1271912609" sldId="329"/>
            <ac:picMk id="7" creationId="{A919EC15-8E49-BF03-5878-558FE3A14028}"/>
          </ac:picMkLst>
        </pc:picChg>
        <pc:picChg chg="del">
          <ac:chgData name="Elisabeth Helene Coll" userId="eec62c2b-4f67-4240-b5c5-6a4a7ec6297b" providerId="ADAL" clId="{E39A71CA-14AF-4497-8098-A24923B3529A}" dt="2024-08-12T13:57:38.976" v="428" actId="478"/>
          <ac:picMkLst>
            <pc:docMk/>
            <pc:sldMk cId="1271912609" sldId="329"/>
            <ac:picMk id="8" creationId="{823EDE1F-397C-EF6D-953C-9CEAE24698D2}"/>
          </ac:picMkLst>
        </pc:picChg>
        <pc:picChg chg="del">
          <ac:chgData name="Elisabeth Helene Coll" userId="eec62c2b-4f67-4240-b5c5-6a4a7ec6297b" providerId="ADAL" clId="{E39A71CA-14AF-4497-8098-A24923B3529A}" dt="2024-08-12T13:57:38.976" v="428" actId="478"/>
          <ac:picMkLst>
            <pc:docMk/>
            <pc:sldMk cId="1271912609" sldId="329"/>
            <ac:picMk id="9" creationId="{9312B996-5307-BCAC-D2AE-6EDBC4B6463C}"/>
          </ac:picMkLst>
        </pc:picChg>
        <pc:picChg chg="add mod">
          <ac:chgData name="Elisabeth Helene Coll" userId="eec62c2b-4f67-4240-b5c5-6a4a7ec6297b" providerId="ADAL" clId="{E39A71CA-14AF-4497-8098-A24923B3529A}" dt="2024-08-12T13:57:55.755" v="433" actId="1076"/>
          <ac:picMkLst>
            <pc:docMk/>
            <pc:sldMk cId="1271912609" sldId="329"/>
            <ac:picMk id="10" creationId="{05D7A2B7-0653-5263-DCA4-2DCEF250A328}"/>
          </ac:picMkLst>
        </pc:picChg>
      </pc:sldChg>
      <pc:sldChg chg="addSp delSp modSp add mod">
        <pc:chgData name="Elisabeth Helene Coll" userId="eec62c2b-4f67-4240-b5c5-6a4a7ec6297b" providerId="ADAL" clId="{E39A71CA-14AF-4497-8098-A24923B3529A}" dt="2024-08-12T14:03:54.454" v="452" actId="1076"/>
        <pc:sldMkLst>
          <pc:docMk/>
          <pc:sldMk cId="3971552995" sldId="330"/>
        </pc:sldMkLst>
        <pc:spChg chg="mod">
          <ac:chgData name="Elisabeth Helene Coll" userId="eec62c2b-4f67-4240-b5c5-6a4a7ec6297b" providerId="ADAL" clId="{E39A71CA-14AF-4497-8098-A24923B3529A}" dt="2024-08-12T14:03:41.621" v="448" actId="14100"/>
          <ac:spMkLst>
            <pc:docMk/>
            <pc:sldMk cId="3971552995" sldId="330"/>
            <ac:spMk id="4" creationId="{EBA6671B-F05A-E4BE-8212-ED0449A8CEFE}"/>
          </ac:spMkLst>
        </pc:spChg>
        <pc:spChg chg="mod">
          <ac:chgData name="Elisabeth Helene Coll" userId="eec62c2b-4f67-4240-b5c5-6a4a7ec6297b" providerId="ADAL" clId="{E39A71CA-14AF-4497-8098-A24923B3529A}" dt="2024-08-12T13:58:09.411" v="443" actId="6549"/>
          <ac:spMkLst>
            <pc:docMk/>
            <pc:sldMk cId="3971552995" sldId="330"/>
            <ac:spMk id="5" creationId="{E0191D1C-CCAC-DFDE-6A64-B466CC6EEC89}"/>
          </ac:spMkLst>
        </pc:spChg>
        <pc:picChg chg="del">
          <ac:chgData name="Elisabeth Helene Coll" userId="eec62c2b-4f67-4240-b5c5-6a4a7ec6297b" providerId="ADAL" clId="{E39A71CA-14AF-4497-8098-A24923B3529A}" dt="2024-08-12T14:03:43.884" v="449" actId="478"/>
          <ac:picMkLst>
            <pc:docMk/>
            <pc:sldMk cId="3971552995" sldId="330"/>
            <ac:picMk id="2" creationId="{421E441A-4F4C-D5B4-9752-DABDAC127B15}"/>
          </ac:picMkLst>
        </pc:picChg>
        <pc:picChg chg="add mod">
          <ac:chgData name="Elisabeth Helene Coll" userId="eec62c2b-4f67-4240-b5c5-6a4a7ec6297b" providerId="ADAL" clId="{E39A71CA-14AF-4497-8098-A24923B3529A}" dt="2024-08-12T14:03:54.454" v="452" actId="1076"/>
          <ac:picMkLst>
            <pc:docMk/>
            <pc:sldMk cId="3971552995" sldId="330"/>
            <ac:picMk id="6" creationId="{694BFD24-8AB2-678C-CEF9-9B7A177C0337}"/>
          </ac:picMkLst>
        </pc:picChg>
        <pc:picChg chg="add mod">
          <ac:chgData name="Elisabeth Helene Coll" userId="eec62c2b-4f67-4240-b5c5-6a4a7ec6297b" providerId="ADAL" clId="{E39A71CA-14AF-4497-8098-A24923B3529A}" dt="2024-08-12T14:03:54.454" v="452" actId="1076"/>
          <ac:picMkLst>
            <pc:docMk/>
            <pc:sldMk cId="3971552995" sldId="330"/>
            <ac:picMk id="7" creationId="{F7C972D5-8C97-807A-99B7-78FDE68728F6}"/>
          </ac:picMkLst>
        </pc:picChg>
        <pc:picChg chg="add mod">
          <ac:chgData name="Elisabeth Helene Coll" userId="eec62c2b-4f67-4240-b5c5-6a4a7ec6297b" providerId="ADAL" clId="{E39A71CA-14AF-4497-8098-A24923B3529A}" dt="2024-08-12T14:03:54.454" v="452" actId="1076"/>
          <ac:picMkLst>
            <pc:docMk/>
            <pc:sldMk cId="3971552995" sldId="330"/>
            <ac:picMk id="8" creationId="{682D8EFA-47DE-271A-89FA-FE486F2C2D30}"/>
          </ac:picMkLst>
        </pc:picChg>
        <pc:picChg chg="add mod">
          <ac:chgData name="Elisabeth Helene Coll" userId="eec62c2b-4f67-4240-b5c5-6a4a7ec6297b" providerId="ADAL" clId="{E39A71CA-14AF-4497-8098-A24923B3529A}" dt="2024-08-12T14:03:54.454" v="452" actId="1076"/>
          <ac:picMkLst>
            <pc:docMk/>
            <pc:sldMk cId="3971552995" sldId="330"/>
            <ac:picMk id="9" creationId="{5FAB3466-0E21-3D84-50DD-8175A0208568}"/>
          </ac:picMkLst>
        </pc:picChg>
        <pc:picChg chg="del">
          <ac:chgData name="Elisabeth Helene Coll" userId="eec62c2b-4f67-4240-b5c5-6a4a7ec6297b" providerId="ADAL" clId="{E39A71CA-14AF-4497-8098-A24923B3529A}" dt="2024-08-12T14:03:43.884" v="449" actId="478"/>
          <ac:picMkLst>
            <pc:docMk/>
            <pc:sldMk cId="3971552995" sldId="330"/>
            <ac:picMk id="10" creationId="{05D7A2B7-0653-5263-DCA4-2DCEF250A328}"/>
          </ac:picMkLst>
        </pc:picChg>
      </pc:sldChg>
      <pc:sldChg chg="addSp delSp modSp add mod">
        <pc:chgData name="Elisabeth Helene Coll" userId="eec62c2b-4f67-4240-b5c5-6a4a7ec6297b" providerId="ADAL" clId="{E39A71CA-14AF-4497-8098-A24923B3529A}" dt="2024-08-12T14:04:33.081" v="470" actId="20577"/>
        <pc:sldMkLst>
          <pc:docMk/>
          <pc:sldMk cId="603256580" sldId="331"/>
        </pc:sldMkLst>
        <pc:spChg chg="mod">
          <ac:chgData name="Elisabeth Helene Coll" userId="eec62c2b-4f67-4240-b5c5-6a4a7ec6297b" providerId="ADAL" clId="{E39A71CA-14AF-4497-8098-A24923B3529A}" dt="2024-08-12T14:04:33.081" v="470" actId="20577"/>
          <ac:spMkLst>
            <pc:docMk/>
            <pc:sldMk cId="603256580" sldId="331"/>
            <ac:spMk id="4" creationId="{EBA6671B-F05A-E4BE-8212-ED0449A8CEFE}"/>
          </ac:spMkLst>
        </pc:spChg>
        <pc:spChg chg="mod">
          <ac:chgData name="Elisabeth Helene Coll" userId="eec62c2b-4f67-4240-b5c5-6a4a7ec6297b" providerId="ADAL" clId="{E39A71CA-14AF-4497-8098-A24923B3529A}" dt="2024-08-12T14:04:12.161" v="462" actId="6549"/>
          <ac:spMkLst>
            <pc:docMk/>
            <pc:sldMk cId="603256580" sldId="331"/>
            <ac:spMk id="5" creationId="{E0191D1C-CCAC-DFDE-6A64-B466CC6EEC89}"/>
          </ac:spMkLst>
        </pc:spChg>
        <pc:picChg chg="del">
          <ac:chgData name="Elisabeth Helene Coll" userId="eec62c2b-4f67-4240-b5c5-6a4a7ec6297b" providerId="ADAL" clId="{E39A71CA-14AF-4497-8098-A24923B3529A}" dt="2024-08-12T14:04:23.338" v="464" actId="478"/>
          <ac:picMkLst>
            <pc:docMk/>
            <pc:sldMk cId="603256580" sldId="331"/>
            <ac:picMk id="2" creationId="{421E441A-4F4C-D5B4-9752-DABDAC127B15}"/>
          </ac:picMkLst>
        </pc:picChg>
        <pc:picChg chg="add mod">
          <ac:chgData name="Elisabeth Helene Coll" userId="eec62c2b-4f67-4240-b5c5-6a4a7ec6297b" providerId="ADAL" clId="{E39A71CA-14AF-4497-8098-A24923B3529A}" dt="2024-08-12T14:04:25.227" v="466" actId="1076"/>
          <ac:picMkLst>
            <pc:docMk/>
            <pc:sldMk cId="603256580" sldId="331"/>
            <ac:picMk id="6" creationId="{78B7E08C-84D3-A25F-7EB4-38BE0C168468}"/>
          </ac:picMkLst>
        </pc:picChg>
        <pc:picChg chg="add mod">
          <ac:chgData name="Elisabeth Helene Coll" userId="eec62c2b-4f67-4240-b5c5-6a4a7ec6297b" providerId="ADAL" clId="{E39A71CA-14AF-4497-8098-A24923B3529A}" dt="2024-08-12T14:04:25.227" v="466" actId="1076"/>
          <ac:picMkLst>
            <pc:docMk/>
            <pc:sldMk cId="603256580" sldId="331"/>
            <ac:picMk id="7" creationId="{5AF6E01D-0659-D9A8-FF7A-B2E8B51E72C7}"/>
          </ac:picMkLst>
        </pc:picChg>
        <pc:picChg chg="del">
          <ac:chgData name="Elisabeth Helene Coll" userId="eec62c2b-4f67-4240-b5c5-6a4a7ec6297b" providerId="ADAL" clId="{E39A71CA-14AF-4497-8098-A24923B3529A}" dt="2024-08-12T14:04:23.338" v="464" actId="478"/>
          <ac:picMkLst>
            <pc:docMk/>
            <pc:sldMk cId="603256580" sldId="331"/>
            <ac:picMk id="10" creationId="{05D7A2B7-0653-5263-DCA4-2DCEF250A328}"/>
          </ac:picMkLst>
        </pc:picChg>
      </pc:sldChg>
      <pc:sldChg chg="addSp delSp modSp add mod ord">
        <pc:chgData name="Elisabeth Helene Coll" userId="eec62c2b-4f67-4240-b5c5-6a4a7ec6297b" providerId="ADAL" clId="{E39A71CA-14AF-4497-8098-A24923B3529A}" dt="2024-08-12T14:05:07.196" v="480" actId="1076"/>
        <pc:sldMkLst>
          <pc:docMk/>
          <pc:sldMk cId="2820790070" sldId="332"/>
        </pc:sldMkLst>
        <pc:spChg chg="mod">
          <ac:chgData name="Elisabeth Helene Coll" userId="eec62c2b-4f67-4240-b5c5-6a4a7ec6297b" providerId="ADAL" clId="{E39A71CA-14AF-4497-8098-A24923B3529A}" dt="2024-08-12T14:04:51.300" v="474"/>
          <ac:spMkLst>
            <pc:docMk/>
            <pc:sldMk cId="2820790070" sldId="332"/>
            <ac:spMk id="4" creationId="{EBA6671B-F05A-E4BE-8212-ED0449A8CEFE}"/>
          </ac:spMkLst>
        </pc:spChg>
        <pc:spChg chg="mod">
          <ac:chgData name="Elisabeth Helene Coll" userId="eec62c2b-4f67-4240-b5c5-6a4a7ec6297b" providerId="ADAL" clId="{E39A71CA-14AF-4497-8098-A24923B3529A}" dt="2024-08-12T14:04:58.535" v="477" actId="6549"/>
          <ac:spMkLst>
            <pc:docMk/>
            <pc:sldMk cId="2820790070" sldId="332"/>
            <ac:spMk id="5" creationId="{E0191D1C-CCAC-DFDE-6A64-B466CC6EEC89}"/>
          </ac:spMkLst>
        </pc:spChg>
        <pc:picChg chg="add mod">
          <ac:chgData name="Elisabeth Helene Coll" userId="eec62c2b-4f67-4240-b5c5-6a4a7ec6297b" providerId="ADAL" clId="{E39A71CA-14AF-4497-8098-A24923B3529A}" dt="2024-08-12T14:05:07.196" v="480" actId="1076"/>
          <ac:picMkLst>
            <pc:docMk/>
            <pc:sldMk cId="2820790070" sldId="332"/>
            <ac:picMk id="2" creationId="{DD06AE12-2963-0D3F-7DBF-725F9FF0AA18}"/>
          </ac:picMkLst>
        </pc:picChg>
        <pc:picChg chg="del">
          <ac:chgData name="Elisabeth Helene Coll" userId="eec62c2b-4f67-4240-b5c5-6a4a7ec6297b" providerId="ADAL" clId="{E39A71CA-14AF-4497-8098-A24923B3529A}" dt="2024-08-12T14:05:03.782" v="478" actId="478"/>
          <ac:picMkLst>
            <pc:docMk/>
            <pc:sldMk cId="2820790070" sldId="332"/>
            <ac:picMk id="6" creationId="{694BFD24-8AB2-678C-CEF9-9B7A177C0337}"/>
          </ac:picMkLst>
        </pc:picChg>
        <pc:picChg chg="del">
          <ac:chgData name="Elisabeth Helene Coll" userId="eec62c2b-4f67-4240-b5c5-6a4a7ec6297b" providerId="ADAL" clId="{E39A71CA-14AF-4497-8098-A24923B3529A}" dt="2024-08-12T14:05:03.782" v="478" actId="478"/>
          <ac:picMkLst>
            <pc:docMk/>
            <pc:sldMk cId="2820790070" sldId="332"/>
            <ac:picMk id="7" creationId="{F7C972D5-8C97-807A-99B7-78FDE68728F6}"/>
          </ac:picMkLst>
        </pc:picChg>
        <pc:picChg chg="del">
          <ac:chgData name="Elisabeth Helene Coll" userId="eec62c2b-4f67-4240-b5c5-6a4a7ec6297b" providerId="ADAL" clId="{E39A71CA-14AF-4497-8098-A24923B3529A}" dt="2024-08-12T14:05:03.782" v="478" actId="478"/>
          <ac:picMkLst>
            <pc:docMk/>
            <pc:sldMk cId="2820790070" sldId="332"/>
            <ac:picMk id="8" creationId="{682D8EFA-47DE-271A-89FA-FE486F2C2D30}"/>
          </ac:picMkLst>
        </pc:picChg>
        <pc:picChg chg="del">
          <ac:chgData name="Elisabeth Helene Coll" userId="eec62c2b-4f67-4240-b5c5-6a4a7ec6297b" providerId="ADAL" clId="{E39A71CA-14AF-4497-8098-A24923B3529A}" dt="2024-08-12T14:05:03.782" v="478" actId="478"/>
          <ac:picMkLst>
            <pc:docMk/>
            <pc:sldMk cId="2820790070" sldId="332"/>
            <ac:picMk id="9" creationId="{5FAB3466-0E21-3D84-50DD-8175A0208568}"/>
          </ac:picMkLst>
        </pc:picChg>
        <pc:picChg chg="add mod">
          <ac:chgData name="Elisabeth Helene Coll" userId="eec62c2b-4f67-4240-b5c5-6a4a7ec6297b" providerId="ADAL" clId="{E39A71CA-14AF-4497-8098-A24923B3529A}" dt="2024-08-12T14:05:07.196" v="480" actId="1076"/>
          <ac:picMkLst>
            <pc:docMk/>
            <pc:sldMk cId="2820790070" sldId="332"/>
            <ac:picMk id="10" creationId="{0C278FD0-8BC2-7959-BDA5-1EE38D29C581}"/>
          </ac:picMkLst>
        </pc:picChg>
      </pc:sldChg>
      <pc:sldChg chg="addSp delSp modSp add mod">
        <pc:chgData name="Elisabeth Helene Coll" userId="eec62c2b-4f67-4240-b5c5-6a4a7ec6297b" providerId="ADAL" clId="{E39A71CA-14AF-4497-8098-A24923B3529A}" dt="2024-08-12T14:05:49.070" v="496" actId="1076"/>
        <pc:sldMkLst>
          <pc:docMk/>
          <pc:sldMk cId="3282380440" sldId="333"/>
        </pc:sldMkLst>
        <pc:spChg chg="del">
          <ac:chgData name="Elisabeth Helene Coll" userId="eec62c2b-4f67-4240-b5c5-6a4a7ec6297b" providerId="ADAL" clId="{E39A71CA-14AF-4497-8098-A24923B3529A}" dt="2024-08-12T14:05:33.773" v="490" actId="478"/>
          <ac:spMkLst>
            <pc:docMk/>
            <pc:sldMk cId="3282380440" sldId="333"/>
            <ac:spMk id="4" creationId="{EBA6671B-F05A-E4BE-8212-ED0449A8CEFE}"/>
          </ac:spMkLst>
        </pc:spChg>
        <pc:spChg chg="mod ord">
          <ac:chgData name="Elisabeth Helene Coll" userId="eec62c2b-4f67-4240-b5c5-6a4a7ec6297b" providerId="ADAL" clId="{E39A71CA-14AF-4497-8098-A24923B3529A}" dt="2024-08-12T14:05:32.304" v="489" actId="167"/>
          <ac:spMkLst>
            <pc:docMk/>
            <pc:sldMk cId="3282380440" sldId="333"/>
            <ac:spMk id="5" creationId="{E0191D1C-CCAC-DFDE-6A64-B466CC6EEC89}"/>
          </ac:spMkLst>
        </pc:spChg>
        <pc:spChg chg="add del mod">
          <ac:chgData name="Elisabeth Helene Coll" userId="eec62c2b-4f67-4240-b5c5-6a4a7ec6297b" providerId="ADAL" clId="{E39A71CA-14AF-4497-8098-A24923B3529A}" dt="2024-08-12T14:05:36.465" v="491" actId="478"/>
          <ac:spMkLst>
            <pc:docMk/>
            <pc:sldMk cId="3282380440" sldId="333"/>
            <ac:spMk id="7" creationId="{AA859CCE-0800-4C2F-F8D5-3CE3C92378F8}"/>
          </ac:spMkLst>
        </pc:spChg>
        <pc:picChg chg="del">
          <ac:chgData name="Elisabeth Helene Coll" userId="eec62c2b-4f67-4240-b5c5-6a4a7ec6297b" providerId="ADAL" clId="{E39A71CA-14AF-4497-8098-A24923B3529A}" dt="2024-08-12T14:05:41.020" v="492" actId="478"/>
          <ac:picMkLst>
            <pc:docMk/>
            <pc:sldMk cId="3282380440" sldId="333"/>
            <ac:picMk id="2" creationId="{DD06AE12-2963-0D3F-7DBF-725F9FF0AA18}"/>
          </ac:picMkLst>
        </pc:picChg>
        <pc:picChg chg="add mod">
          <ac:chgData name="Elisabeth Helene Coll" userId="eec62c2b-4f67-4240-b5c5-6a4a7ec6297b" providerId="ADAL" clId="{E39A71CA-14AF-4497-8098-A24923B3529A}" dt="2024-08-12T14:05:46.578" v="495" actId="14100"/>
          <ac:picMkLst>
            <pc:docMk/>
            <pc:sldMk cId="3282380440" sldId="333"/>
            <ac:picMk id="8" creationId="{1ABDD37E-345A-FEF7-254B-62F1FEE0B39E}"/>
          </ac:picMkLst>
        </pc:picChg>
        <pc:picChg chg="add mod">
          <ac:chgData name="Elisabeth Helene Coll" userId="eec62c2b-4f67-4240-b5c5-6a4a7ec6297b" providerId="ADAL" clId="{E39A71CA-14AF-4497-8098-A24923B3529A}" dt="2024-08-12T14:05:49.070" v="496" actId="1076"/>
          <ac:picMkLst>
            <pc:docMk/>
            <pc:sldMk cId="3282380440" sldId="333"/>
            <ac:picMk id="9" creationId="{7BDB5BA9-E971-D05A-B650-D8E0C2D73F08}"/>
          </ac:picMkLst>
        </pc:picChg>
        <pc:picChg chg="del">
          <ac:chgData name="Elisabeth Helene Coll" userId="eec62c2b-4f67-4240-b5c5-6a4a7ec6297b" providerId="ADAL" clId="{E39A71CA-14AF-4497-8098-A24923B3529A}" dt="2024-08-12T14:05:41.020" v="492" actId="478"/>
          <ac:picMkLst>
            <pc:docMk/>
            <pc:sldMk cId="3282380440" sldId="333"/>
            <ac:picMk id="10" creationId="{0C278FD0-8BC2-7959-BDA5-1EE38D29C581}"/>
          </ac:picMkLst>
        </pc:picChg>
      </pc:sldChg>
    </pc:docChg>
  </pc:docChgLst>
  <pc:docChgLst>
    <pc:chgData name="Clement Bouilloux" userId="S::clement.bouilloux@montelgroup.com::94539f5d-6acc-4b53-bcea-15373a2fc044" providerId="AD" clId="Web-{774E3C95-B86C-5EDB-C209-973B3A9BA123}"/>
    <pc:docChg chg="addSld delSld modSld sldOrd modSection">
      <pc:chgData name="Clement Bouilloux" userId="S::clement.bouilloux@montelgroup.com::94539f5d-6acc-4b53-bcea-15373a2fc044" providerId="AD" clId="Web-{774E3C95-B86C-5EDB-C209-973B3A9BA123}" dt="2024-08-13T08:54:56.144" v="24" actId="20577"/>
      <pc:docMkLst>
        <pc:docMk/>
      </pc:docMkLst>
      <pc:sldChg chg="modSp">
        <pc:chgData name="Clement Bouilloux" userId="S::clement.bouilloux@montelgroup.com::94539f5d-6acc-4b53-bcea-15373a2fc044" providerId="AD" clId="Web-{774E3C95-B86C-5EDB-C209-973B3A9BA123}" dt="2024-08-13T08:53:24.345" v="6" actId="20577"/>
        <pc:sldMkLst>
          <pc:docMk/>
          <pc:sldMk cId="3998941893" sldId="290"/>
        </pc:sldMkLst>
        <pc:spChg chg="mod">
          <ac:chgData name="Clement Bouilloux" userId="S::clement.bouilloux@montelgroup.com::94539f5d-6acc-4b53-bcea-15373a2fc044" providerId="AD" clId="Web-{774E3C95-B86C-5EDB-C209-973B3A9BA123}" dt="2024-08-13T08:53:24.345" v="6" actId="20577"/>
          <ac:spMkLst>
            <pc:docMk/>
            <pc:sldMk cId="3998941893" sldId="290"/>
            <ac:spMk id="4" creationId="{EBA6671B-F05A-E4BE-8212-ED0449A8CEFE}"/>
          </ac:spMkLst>
        </pc:spChg>
      </pc:sldChg>
      <pc:sldChg chg="del">
        <pc:chgData name="Clement Bouilloux" userId="S::clement.bouilloux@montelgroup.com::94539f5d-6acc-4b53-bcea-15373a2fc044" providerId="AD" clId="Web-{774E3C95-B86C-5EDB-C209-973B3A9BA123}" dt="2024-08-13T08:54:16.034" v="14"/>
        <pc:sldMkLst>
          <pc:docMk/>
          <pc:sldMk cId="2566003800" sldId="302"/>
        </pc:sldMkLst>
      </pc:sldChg>
      <pc:sldChg chg="del">
        <pc:chgData name="Clement Bouilloux" userId="S::clement.bouilloux@montelgroup.com::94539f5d-6acc-4b53-bcea-15373a2fc044" providerId="AD" clId="Web-{774E3C95-B86C-5EDB-C209-973B3A9BA123}" dt="2024-08-13T08:54:29.440" v="15"/>
        <pc:sldMkLst>
          <pc:docMk/>
          <pc:sldMk cId="2750218958" sldId="303"/>
        </pc:sldMkLst>
      </pc:sldChg>
      <pc:sldChg chg="del">
        <pc:chgData name="Clement Bouilloux" userId="S::clement.bouilloux@montelgroup.com::94539f5d-6acc-4b53-bcea-15373a2fc044" providerId="AD" clId="Web-{774E3C95-B86C-5EDB-C209-973B3A9BA123}" dt="2024-08-13T08:54:32.941" v="16"/>
        <pc:sldMkLst>
          <pc:docMk/>
          <pc:sldMk cId="4265539582" sldId="305"/>
        </pc:sldMkLst>
      </pc:sldChg>
      <pc:sldChg chg="del">
        <pc:chgData name="Clement Bouilloux" userId="S::clement.bouilloux@montelgroup.com::94539f5d-6acc-4b53-bcea-15373a2fc044" providerId="AD" clId="Web-{774E3C95-B86C-5EDB-C209-973B3A9BA123}" dt="2024-08-13T08:54:37.284" v="17"/>
        <pc:sldMkLst>
          <pc:docMk/>
          <pc:sldMk cId="1774985673" sldId="307"/>
        </pc:sldMkLst>
      </pc:sldChg>
      <pc:sldChg chg="modSp">
        <pc:chgData name="Clement Bouilloux" userId="S::clement.bouilloux@montelgroup.com::94539f5d-6acc-4b53-bcea-15373a2fc044" providerId="AD" clId="Web-{774E3C95-B86C-5EDB-C209-973B3A9BA123}" dt="2024-08-13T08:54:56.144" v="24" actId="20577"/>
        <pc:sldMkLst>
          <pc:docMk/>
          <pc:sldMk cId="3623251881" sldId="310"/>
        </pc:sldMkLst>
        <pc:spChg chg="mod">
          <ac:chgData name="Clement Bouilloux" userId="S::clement.bouilloux@montelgroup.com::94539f5d-6acc-4b53-bcea-15373a2fc044" providerId="AD" clId="Web-{774E3C95-B86C-5EDB-C209-973B3A9BA123}" dt="2024-08-13T08:54:56.144" v="24" actId="20577"/>
          <ac:spMkLst>
            <pc:docMk/>
            <pc:sldMk cId="3623251881" sldId="310"/>
            <ac:spMk id="7" creationId="{7FA52CFE-A102-4650-10CE-BDF9EF723F10}"/>
          </ac:spMkLst>
        </pc:spChg>
      </pc:sldChg>
      <pc:sldChg chg="modSp add ord replId">
        <pc:chgData name="Clement Bouilloux" userId="S::clement.bouilloux@montelgroup.com::94539f5d-6acc-4b53-bcea-15373a2fc044" providerId="AD" clId="Web-{774E3C95-B86C-5EDB-C209-973B3A9BA123}" dt="2024-08-13T08:54:13.315" v="13" actId="20577"/>
        <pc:sldMkLst>
          <pc:docMk/>
          <pc:sldMk cId="765289203" sldId="336"/>
        </pc:sldMkLst>
        <pc:spChg chg="mod">
          <ac:chgData name="Clement Bouilloux" userId="S::clement.bouilloux@montelgroup.com::94539f5d-6acc-4b53-bcea-15373a2fc044" providerId="AD" clId="Web-{774E3C95-B86C-5EDB-C209-973B3A9BA123}" dt="2024-08-13T08:54:13.315" v="13" actId="20577"/>
          <ac:spMkLst>
            <pc:docMk/>
            <pc:sldMk cId="765289203" sldId="336"/>
            <ac:spMk id="3" creationId="{3268194A-AB98-8D4B-59A9-259AC1DE9308}"/>
          </ac:spMkLst>
        </pc:spChg>
      </pc:sldChg>
    </pc:docChg>
  </pc:docChgLst>
  <pc:docChgLst>
    <pc:chgData name="Clement Bouilloux" userId="S::clement.bouilloux@montelgroup.com::94539f5d-6acc-4b53-bcea-15373a2fc044" providerId="AD" clId="Web-{26D46E69-CE99-23D0-B3F7-4BAF75DD5568}"/>
    <pc:docChg chg="modSld">
      <pc:chgData name="Clement Bouilloux" userId="S::clement.bouilloux@montelgroup.com::94539f5d-6acc-4b53-bcea-15373a2fc044" providerId="AD" clId="Web-{26D46E69-CE99-23D0-B3F7-4BAF75DD5568}" dt="2024-08-13T10:05:02.709" v="168" actId="14100"/>
      <pc:docMkLst>
        <pc:docMk/>
      </pc:docMkLst>
      <pc:sldChg chg="modSp">
        <pc:chgData name="Clement Bouilloux" userId="S::clement.bouilloux@montelgroup.com::94539f5d-6acc-4b53-bcea-15373a2fc044" providerId="AD" clId="Web-{26D46E69-CE99-23D0-B3F7-4BAF75DD5568}" dt="2024-08-13T10:05:02.709" v="168" actId="14100"/>
        <pc:sldMkLst>
          <pc:docMk/>
          <pc:sldMk cId="1791237775" sldId="304"/>
        </pc:sldMkLst>
        <pc:spChg chg="mod">
          <ac:chgData name="Clement Bouilloux" userId="S::clement.bouilloux@montelgroup.com::94539f5d-6acc-4b53-bcea-15373a2fc044" providerId="AD" clId="Web-{26D46E69-CE99-23D0-B3F7-4BAF75DD5568}" dt="2024-08-13T09:57:34.628" v="40" actId="20577"/>
          <ac:spMkLst>
            <pc:docMk/>
            <pc:sldMk cId="1791237775" sldId="304"/>
            <ac:spMk id="6" creationId="{B70412FC-27FF-43BC-AA25-F9D53FF83FEC}"/>
          </ac:spMkLst>
        </pc:spChg>
        <pc:cxnChg chg="mod">
          <ac:chgData name="Clement Bouilloux" userId="S::clement.bouilloux@montelgroup.com::94539f5d-6acc-4b53-bcea-15373a2fc044" providerId="AD" clId="Web-{26D46E69-CE99-23D0-B3F7-4BAF75DD5568}" dt="2024-08-13T10:05:02.709" v="168" actId="14100"/>
          <ac:cxnSpMkLst>
            <pc:docMk/>
            <pc:sldMk cId="1791237775" sldId="304"/>
            <ac:cxnSpMk id="11" creationId="{15AD42A6-1FD5-10F4-9E07-12DE90F2B111}"/>
          </ac:cxnSpMkLst>
        </pc:cxnChg>
        <pc:cxnChg chg="mod">
          <ac:chgData name="Clement Bouilloux" userId="S::clement.bouilloux@montelgroup.com::94539f5d-6acc-4b53-bcea-15373a2fc044" providerId="AD" clId="Web-{26D46E69-CE99-23D0-B3F7-4BAF75DD5568}" dt="2024-08-13T10:04:55.146" v="167" actId="14100"/>
          <ac:cxnSpMkLst>
            <pc:docMk/>
            <pc:sldMk cId="1791237775" sldId="304"/>
            <ac:cxnSpMk id="13" creationId="{742B319C-32DA-677A-866A-376D2E73EF1A}"/>
          </ac:cxnSpMkLst>
        </pc:cxnChg>
      </pc:sldChg>
      <pc:sldChg chg="modSp">
        <pc:chgData name="Clement Bouilloux" userId="S::clement.bouilloux@montelgroup.com::94539f5d-6acc-4b53-bcea-15373a2fc044" providerId="AD" clId="Web-{26D46E69-CE99-23D0-B3F7-4BAF75DD5568}" dt="2024-08-13T09:57:59.098" v="75" actId="20577"/>
        <pc:sldMkLst>
          <pc:docMk/>
          <pc:sldMk cId="387789805" sldId="306"/>
        </pc:sldMkLst>
        <pc:spChg chg="mod">
          <ac:chgData name="Clement Bouilloux" userId="S::clement.bouilloux@montelgroup.com::94539f5d-6acc-4b53-bcea-15373a2fc044" providerId="AD" clId="Web-{26D46E69-CE99-23D0-B3F7-4BAF75DD5568}" dt="2024-08-13T09:57:59.098" v="75" actId="20577"/>
          <ac:spMkLst>
            <pc:docMk/>
            <pc:sldMk cId="387789805" sldId="306"/>
            <ac:spMk id="6" creationId="{B70412FC-27FF-43BC-AA25-F9D53FF83FEC}"/>
          </ac:spMkLst>
        </pc:spChg>
      </pc:sldChg>
      <pc:sldChg chg="modSp">
        <pc:chgData name="Clement Bouilloux" userId="S::clement.bouilloux@montelgroup.com::94539f5d-6acc-4b53-bcea-15373a2fc044" providerId="AD" clId="Web-{26D46E69-CE99-23D0-B3F7-4BAF75DD5568}" dt="2024-08-13T09:58:15.911" v="89" actId="20577"/>
        <pc:sldMkLst>
          <pc:docMk/>
          <pc:sldMk cId="3595352062" sldId="308"/>
        </pc:sldMkLst>
        <pc:spChg chg="mod">
          <ac:chgData name="Clement Bouilloux" userId="S::clement.bouilloux@montelgroup.com::94539f5d-6acc-4b53-bcea-15373a2fc044" providerId="AD" clId="Web-{26D46E69-CE99-23D0-B3F7-4BAF75DD5568}" dt="2024-08-13T09:58:15.911" v="89" actId="20577"/>
          <ac:spMkLst>
            <pc:docMk/>
            <pc:sldMk cId="3595352062" sldId="308"/>
            <ac:spMk id="6" creationId="{B70412FC-27FF-43BC-AA25-F9D53FF83FEC}"/>
          </ac:spMkLst>
        </pc:spChg>
      </pc:sldChg>
      <pc:sldChg chg="modSp">
        <pc:chgData name="Clement Bouilloux" userId="S::clement.bouilloux@montelgroup.com::94539f5d-6acc-4b53-bcea-15373a2fc044" providerId="AD" clId="Web-{26D46E69-CE99-23D0-B3F7-4BAF75DD5568}" dt="2024-08-13T10:03:13.267" v="161" actId="20577"/>
        <pc:sldMkLst>
          <pc:docMk/>
          <pc:sldMk cId="3623251881" sldId="310"/>
        </pc:sldMkLst>
        <pc:spChg chg="mod">
          <ac:chgData name="Clement Bouilloux" userId="S::clement.bouilloux@montelgroup.com::94539f5d-6acc-4b53-bcea-15373a2fc044" providerId="AD" clId="Web-{26D46E69-CE99-23D0-B3F7-4BAF75DD5568}" dt="2024-08-13T10:03:13.267" v="161" actId="20577"/>
          <ac:spMkLst>
            <pc:docMk/>
            <pc:sldMk cId="3623251881" sldId="310"/>
            <ac:spMk id="7" creationId="{7FA52CFE-A102-4650-10CE-BDF9EF723F10}"/>
          </ac:spMkLst>
        </pc:spChg>
        <pc:spChg chg="mod">
          <ac:chgData name="Clement Bouilloux" userId="S::clement.bouilloux@montelgroup.com::94539f5d-6acc-4b53-bcea-15373a2fc044" providerId="AD" clId="Web-{26D46E69-CE99-23D0-B3F7-4BAF75DD5568}" dt="2024-08-13T10:01:03.699" v="127" actId="20577"/>
          <ac:spMkLst>
            <pc:docMk/>
            <pc:sldMk cId="3623251881" sldId="310"/>
            <ac:spMk id="8" creationId="{92ED37A5-294F-BC56-56B6-7D439993AA28}"/>
          </ac:spMkLst>
        </pc:spChg>
      </pc:sldChg>
      <pc:sldChg chg="modSp">
        <pc:chgData name="Clement Bouilloux" userId="S::clement.bouilloux@montelgroup.com::94539f5d-6acc-4b53-bcea-15373a2fc044" providerId="AD" clId="Web-{26D46E69-CE99-23D0-B3F7-4BAF75DD5568}" dt="2024-08-13T09:59:51.696" v="91" actId="20577"/>
        <pc:sldMkLst>
          <pc:docMk/>
          <pc:sldMk cId="765289203" sldId="336"/>
        </pc:sldMkLst>
        <pc:spChg chg="mod">
          <ac:chgData name="Clement Bouilloux" userId="S::clement.bouilloux@montelgroup.com::94539f5d-6acc-4b53-bcea-15373a2fc044" providerId="AD" clId="Web-{26D46E69-CE99-23D0-B3F7-4BAF75DD5568}" dt="2024-08-13T09:59:51.696" v="91" actId="20577"/>
          <ac:spMkLst>
            <pc:docMk/>
            <pc:sldMk cId="765289203" sldId="336"/>
            <ac:spMk id="2" creationId="{23F7A319-D59C-2388-9838-8BD4506C9D0E}"/>
          </ac:spMkLst>
        </pc:spChg>
        <pc:spChg chg="mod">
          <ac:chgData name="Clement Bouilloux" userId="S::clement.bouilloux@montelgroup.com::94539f5d-6acc-4b53-bcea-15373a2fc044" providerId="AD" clId="Web-{26D46E69-CE99-23D0-B3F7-4BAF75DD5568}" dt="2024-08-13T09:57:04.924" v="17" actId="20577"/>
          <ac:spMkLst>
            <pc:docMk/>
            <pc:sldMk cId="765289203" sldId="336"/>
            <ac:spMk id="3" creationId="{3268194A-AB98-8D4B-59A9-259AC1DE9308}"/>
          </ac:spMkLst>
        </pc:spChg>
      </pc:sldChg>
    </pc:docChg>
  </pc:docChgLst>
  <pc:docChgLst>
    <pc:chgData name="Priyanka Shinde" userId="S::priyanka.shinde@montelgroup.com::2a58d8d4-940c-4526-b541-dad36c54c413" providerId="AD" clId="Web-{99162741-1AF9-FF22-C822-C68509859E31}"/>
    <pc:docChg chg="sldOrd modSection">
      <pc:chgData name="Priyanka Shinde" userId="S::priyanka.shinde@montelgroup.com::2a58d8d4-940c-4526-b541-dad36c54c413" providerId="AD" clId="Web-{99162741-1AF9-FF22-C822-C68509859E31}" dt="2024-08-12T16:23:50.717" v="13"/>
      <pc:docMkLst>
        <pc:docMk/>
      </pc:docMkLst>
      <pc:sldChg chg="ord">
        <pc:chgData name="Priyanka Shinde" userId="S::priyanka.shinde@montelgroup.com::2a58d8d4-940c-4526-b541-dad36c54c413" providerId="AD" clId="Web-{99162741-1AF9-FF22-C822-C68509859E31}" dt="2024-08-12T16:23:41.905" v="9"/>
        <pc:sldMkLst>
          <pc:docMk/>
          <pc:sldMk cId="1870638565" sldId="261"/>
        </pc:sldMkLst>
      </pc:sldChg>
      <pc:sldChg chg="ord">
        <pc:chgData name="Priyanka Shinde" userId="S::priyanka.shinde@montelgroup.com::2a58d8d4-940c-4526-b541-dad36c54c413" providerId="AD" clId="Web-{99162741-1AF9-FF22-C822-C68509859E31}" dt="2024-08-12T16:23:41.905" v="8"/>
        <pc:sldMkLst>
          <pc:docMk/>
          <pc:sldMk cId="4088464088" sldId="263"/>
        </pc:sldMkLst>
      </pc:sldChg>
      <pc:sldChg chg="ord">
        <pc:chgData name="Priyanka Shinde" userId="S::priyanka.shinde@montelgroup.com::2a58d8d4-940c-4526-b541-dad36c54c413" providerId="AD" clId="Web-{99162741-1AF9-FF22-C822-C68509859E31}" dt="2024-08-12T16:23:50.717" v="13"/>
        <pc:sldMkLst>
          <pc:docMk/>
          <pc:sldMk cId="3395756611"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4D1B4-8C55-8749-80B6-457D2C8B54D6}" type="datetimeFigureOut">
              <a:rPr lang="nb-NO" smtClean="0"/>
              <a:t>13.08.2024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47843-BD54-8F40-848A-64886B8FA44C}" type="slidenum">
              <a:rPr lang="nb-NO" smtClean="0"/>
              <a:t>‹#›</a:t>
            </a:fld>
            <a:endParaRPr lang="nb-NO"/>
          </a:p>
        </p:txBody>
      </p:sp>
    </p:spTree>
    <p:extLst>
      <p:ext uri="{BB962C8B-B14F-4D97-AF65-F5344CB8AC3E}">
        <p14:creationId xmlns:p14="http://schemas.microsoft.com/office/powerpoint/2010/main" val="1625829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31</a:t>
            </a:fld>
            <a:endParaRPr lang="nb-NO"/>
          </a:p>
        </p:txBody>
      </p:sp>
    </p:spTree>
    <p:extLst>
      <p:ext uri="{BB962C8B-B14F-4D97-AF65-F5344CB8AC3E}">
        <p14:creationId xmlns:p14="http://schemas.microsoft.com/office/powerpoint/2010/main" val="616271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SE3 had the lowest average prices in July since 2020. It was 18 Euro/MWh. </a:t>
            </a:r>
          </a:p>
          <a:p>
            <a:r>
              <a:rPr lang="en-GB"/>
              <a:t>SE4 still more intercoupled with DK1, Dk2 and therefore continental Europe. SVK reduces the capacities from SE4 to SE3 in the direction for N-1 security reasons in case Baltic cable goes out.</a:t>
            </a:r>
            <a:endParaRPr lang="en-SE"/>
          </a:p>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56</a:t>
            </a:fld>
            <a:endParaRPr lang="nb-NO"/>
          </a:p>
        </p:txBody>
      </p:sp>
    </p:spTree>
    <p:extLst>
      <p:ext uri="{BB962C8B-B14F-4D97-AF65-F5344CB8AC3E}">
        <p14:creationId xmlns:p14="http://schemas.microsoft.com/office/powerpoint/2010/main" val="3298481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DA price spreads in DK1, DK2, SE4 increasing during spring and summer this year compared to last year. While SE1, SE2, SE3 price spreads are reducing…</a:t>
            </a:r>
          </a:p>
          <a:p>
            <a:r>
              <a:rPr lang="en-GB"/>
              <a:t>FI very volatile this year…</a:t>
            </a:r>
            <a:endParaRPr lang="en-SE"/>
          </a:p>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57</a:t>
            </a:fld>
            <a:endParaRPr lang="nb-NO"/>
          </a:p>
        </p:txBody>
      </p:sp>
    </p:spTree>
    <p:extLst>
      <p:ext uri="{BB962C8B-B14F-4D97-AF65-F5344CB8AC3E}">
        <p14:creationId xmlns:p14="http://schemas.microsoft.com/office/powerpoint/2010/main" val="238793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Low </a:t>
            </a:r>
            <a:r>
              <a:rPr lang="en-GB" err="1"/>
              <a:t>Gos</a:t>
            </a:r>
            <a:r>
              <a:rPr lang="en-GB"/>
              <a:t> prices leading to not so low negative prices </a:t>
            </a:r>
            <a:endParaRPr lang="en-SE"/>
          </a:p>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58</a:t>
            </a:fld>
            <a:endParaRPr lang="nb-NO"/>
          </a:p>
        </p:txBody>
      </p:sp>
    </p:spTree>
    <p:extLst>
      <p:ext uri="{BB962C8B-B14F-4D97-AF65-F5344CB8AC3E}">
        <p14:creationId xmlns:p14="http://schemas.microsoft.com/office/powerpoint/2010/main" val="139982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59</a:t>
            </a:fld>
            <a:endParaRPr lang="nb-NO"/>
          </a:p>
        </p:txBody>
      </p:sp>
    </p:spTree>
    <p:extLst>
      <p:ext uri="{BB962C8B-B14F-4D97-AF65-F5344CB8AC3E}">
        <p14:creationId xmlns:p14="http://schemas.microsoft.com/office/powerpoint/2010/main" val="2853545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60</a:t>
            </a:fld>
            <a:endParaRPr lang="nb-NO"/>
          </a:p>
        </p:txBody>
      </p:sp>
    </p:spTree>
    <p:extLst>
      <p:ext uri="{BB962C8B-B14F-4D97-AF65-F5344CB8AC3E}">
        <p14:creationId xmlns:p14="http://schemas.microsoft.com/office/powerpoint/2010/main" val="2961345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61</a:t>
            </a:fld>
            <a:endParaRPr lang="nb-NO"/>
          </a:p>
        </p:txBody>
      </p:sp>
    </p:spTree>
    <p:extLst>
      <p:ext uri="{BB962C8B-B14F-4D97-AF65-F5344CB8AC3E}">
        <p14:creationId xmlns:p14="http://schemas.microsoft.com/office/powerpoint/2010/main" val="2550098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62</a:t>
            </a:fld>
            <a:endParaRPr lang="nb-NO"/>
          </a:p>
        </p:txBody>
      </p:sp>
    </p:spTree>
    <p:extLst>
      <p:ext uri="{BB962C8B-B14F-4D97-AF65-F5344CB8AC3E}">
        <p14:creationId xmlns:p14="http://schemas.microsoft.com/office/powerpoint/2010/main" val="3927888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63</a:t>
            </a:fld>
            <a:endParaRPr lang="nb-NO"/>
          </a:p>
        </p:txBody>
      </p:sp>
    </p:spTree>
    <p:extLst>
      <p:ext uri="{BB962C8B-B14F-4D97-AF65-F5344CB8AC3E}">
        <p14:creationId xmlns:p14="http://schemas.microsoft.com/office/powerpoint/2010/main" val="1254673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64</a:t>
            </a:fld>
            <a:endParaRPr lang="nb-NO"/>
          </a:p>
        </p:txBody>
      </p:sp>
    </p:spTree>
    <p:extLst>
      <p:ext uri="{BB962C8B-B14F-4D97-AF65-F5344CB8AC3E}">
        <p14:creationId xmlns:p14="http://schemas.microsoft.com/office/powerpoint/2010/main" val="3035716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34</a:t>
            </a:fld>
            <a:endParaRPr lang="nb-NO"/>
          </a:p>
        </p:txBody>
      </p:sp>
    </p:spTree>
    <p:extLst>
      <p:ext uri="{BB962C8B-B14F-4D97-AF65-F5344CB8AC3E}">
        <p14:creationId xmlns:p14="http://schemas.microsoft.com/office/powerpoint/2010/main" val="3819091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35</a:t>
            </a:fld>
            <a:endParaRPr lang="nb-NO"/>
          </a:p>
        </p:txBody>
      </p:sp>
    </p:spTree>
    <p:extLst>
      <p:ext uri="{BB962C8B-B14F-4D97-AF65-F5344CB8AC3E}">
        <p14:creationId xmlns:p14="http://schemas.microsoft.com/office/powerpoint/2010/main" val="2976304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36</a:t>
            </a:fld>
            <a:endParaRPr lang="nb-NO"/>
          </a:p>
        </p:txBody>
      </p:sp>
    </p:spTree>
    <p:extLst>
      <p:ext uri="{BB962C8B-B14F-4D97-AF65-F5344CB8AC3E}">
        <p14:creationId xmlns:p14="http://schemas.microsoft.com/office/powerpoint/2010/main" val="4169063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37</a:t>
            </a:fld>
            <a:endParaRPr lang="nb-NO"/>
          </a:p>
        </p:txBody>
      </p:sp>
    </p:spTree>
    <p:extLst>
      <p:ext uri="{BB962C8B-B14F-4D97-AF65-F5344CB8AC3E}">
        <p14:creationId xmlns:p14="http://schemas.microsoft.com/office/powerpoint/2010/main" val="2358416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38</a:t>
            </a:fld>
            <a:endParaRPr lang="nb-NO"/>
          </a:p>
        </p:txBody>
      </p:sp>
    </p:spTree>
    <p:extLst>
      <p:ext uri="{BB962C8B-B14F-4D97-AF65-F5344CB8AC3E}">
        <p14:creationId xmlns:p14="http://schemas.microsoft.com/office/powerpoint/2010/main" val="2046299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39</a:t>
            </a:fld>
            <a:endParaRPr lang="nb-NO"/>
          </a:p>
        </p:txBody>
      </p:sp>
    </p:spTree>
    <p:extLst>
      <p:ext uri="{BB962C8B-B14F-4D97-AF65-F5344CB8AC3E}">
        <p14:creationId xmlns:p14="http://schemas.microsoft.com/office/powerpoint/2010/main" val="320660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40</a:t>
            </a:fld>
            <a:endParaRPr lang="nb-NO"/>
          </a:p>
        </p:txBody>
      </p:sp>
    </p:spTree>
    <p:extLst>
      <p:ext uri="{BB962C8B-B14F-4D97-AF65-F5344CB8AC3E}">
        <p14:creationId xmlns:p14="http://schemas.microsoft.com/office/powerpoint/2010/main" val="1923558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B847843-BD54-8F40-848A-64886B8FA44C}" type="slidenum">
              <a:rPr lang="nb-NO" smtClean="0"/>
              <a:t>41</a:t>
            </a:fld>
            <a:endParaRPr lang="nb-NO"/>
          </a:p>
        </p:txBody>
      </p:sp>
    </p:spTree>
    <p:extLst>
      <p:ext uri="{BB962C8B-B14F-4D97-AF65-F5344CB8AC3E}">
        <p14:creationId xmlns:p14="http://schemas.microsoft.com/office/powerpoint/2010/main" val="329955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21.emf"/><Relationship Id="rId4" Type="http://schemas.openxmlformats.org/officeDocument/2006/relationships/image" Target="../media/image20.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 Id="rId5" Type="http://schemas.openxmlformats.org/officeDocument/2006/relationships/image" Target="../media/image25.emf"/><Relationship Id="rId4" Type="http://schemas.openxmlformats.org/officeDocument/2006/relationships/image" Target="../media/image24.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8.xml"/><Relationship Id="rId5" Type="http://schemas.openxmlformats.org/officeDocument/2006/relationships/image" Target="../media/image29.emf"/><Relationship Id="rId4" Type="http://schemas.openxmlformats.org/officeDocument/2006/relationships/image" Target="../media/image28.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9.emf"/><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9.xml"/><Relationship Id="rId5" Type="http://schemas.openxmlformats.org/officeDocument/2006/relationships/image" Target="../media/image33.emf"/><Relationship Id="rId4" Type="http://schemas.openxmlformats.org/officeDocument/2006/relationships/image" Target="../media/image32.emf"/></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3.emf"/><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0.xml"/><Relationship Id="rId5" Type="http://schemas.openxmlformats.org/officeDocument/2006/relationships/image" Target="../media/image37.emf"/><Relationship Id="rId4" Type="http://schemas.openxmlformats.org/officeDocument/2006/relationships/image" Target="../media/image36.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1.xml"/><Relationship Id="rId5" Type="http://schemas.openxmlformats.org/officeDocument/2006/relationships/image" Target="../media/image39.emf"/><Relationship Id="rId4" Type="http://schemas.openxmlformats.org/officeDocument/2006/relationships/image" Target="../media/image38.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9.emf"/><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2.xml"/><Relationship Id="rId5" Type="http://schemas.openxmlformats.org/officeDocument/2006/relationships/image" Target="../media/image41.emf"/><Relationship Id="rId4" Type="http://schemas.openxmlformats.org/officeDocument/2006/relationships/image" Target="../media/image40.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1.emf"/><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9" name="Picture 4" descr="Icon&#10;&#10;Description automatically generated">
            <a:extLst>
              <a:ext uri="{FF2B5EF4-FFF2-40B4-BE49-F238E27FC236}">
                <a16:creationId xmlns:a16="http://schemas.microsoft.com/office/drawing/2014/main" id="{41C56F72-E4D5-2004-77F2-AF8519EC550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445D5595-42DA-E5F3-DA7C-CF2B438736C5}"/>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1615407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Bullets + 3x images">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9" name="Picture 4" descr="Icon&#10;&#10;Description automatically generated">
            <a:extLst>
              <a:ext uri="{FF2B5EF4-FFF2-40B4-BE49-F238E27FC236}">
                <a16:creationId xmlns:a16="http://schemas.microsoft.com/office/drawing/2014/main" id="{41C56F72-E4D5-2004-77F2-AF8519EC550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445D5595-42DA-E5F3-DA7C-CF2B438736C5}"/>
              </a:ext>
            </a:extLst>
          </p:cNvPr>
          <p:cNvSpPr>
            <a:spLocks noGrp="1"/>
          </p:cNvSpPr>
          <p:nvPr>
            <p:ph type="body" sz="quarter" idx="16" hasCustomPrompt="1"/>
          </p:nvPr>
        </p:nvSpPr>
        <p:spPr>
          <a:xfrm>
            <a:off x="959977" y="2072790"/>
            <a:ext cx="5051209" cy="1942619"/>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3" name="Plassholder for bilde 7">
            <a:extLst>
              <a:ext uri="{FF2B5EF4-FFF2-40B4-BE49-F238E27FC236}">
                <a16:creationId xmlns:a16="http://schemas.microsoft.com/office/drawing/2014/main" id="{3FF7AF33-C6C8-E6D0-14B0-5E911481ABF3}"/>
              </a:ext>
            </a:extLst>
          </p:cNvPr>
          <p:cNvSpPr>
            <a:spLocks noGrp="1"/>
          </p:cNvSpPr>
          <p:nvPr>
            <p:ph type="pic" sz="quarter" idx="17"/>
          </p:nvPr>
        </p:nvSpPr>
        <p:spPr>
          <a:xfrm>
            <a:off x="949902" y="4120007"/>
            <a:ext cx="3363756" cy="2392111"/>
          </a:xfrm>
          <a:prstGeom prst="rect">
            <a:avLst/>
          </a:prstGeom>
        </p:spPr>
        <p:txBody>
          <a:bodyPr/>
          <a:lstStyle/>
          <a:p>
            <a:endParaRPr lang="nb-NO"/>
          </a:p>
        </p:txBody>
      </p:sp>
      <p:sp>
        <p:nvSpPr>
          <p:cNvPr id="5" name="Plassholder for bilde 7">
            <a:extLst>
              <a:ext uri="{FF2B5EF4-FFF2-40B4-BE49-F238E27FC236}">
                <a16:creationId xmlns:a16="http://schemas.microsoft.com/office/drawing/2014/main" id="{A1CF9D79-C3DF-EDB5-94E1-D0008C1C917A}"/>
              </a:ext>
            </a:extLst>
          </p:cNvPr>
          <p:cNvSpPr>
            <a:spLocks noGrp="1"/>
          </p:cNvSpPr>
          <p:nvPr>
            <p:ph type="pic" sz="quarter" idx="18"/>
          </p:nvPr>
        </p:nvSpPr>
        <p:spPr>
          <a:xfrm>
            <a:off x="4502382" y="4120006"/>
            <a:ext cx="3363756" cy="2392111"/>
          </a:xfrm>
          <a:prstGeom prst="rect">
            <a:avLst/>
          </a:prstGeom>
        </p:spPr>
        <p:txBody>
          <a:bodyPr/>
          <a:lstStyle/>
          <a:p>
            <a:endParaRPr lang="nb-NO"/>
          </a:p>
        </p:txBody>
      </p:sp>
      <p:sp>
        <p:nvSpPr>
          <p:cNvPr id="6" name="Plassholder for bilde 7">
            <a:extLst>
              <a:ext uri="{FF2B5EF4-FFF2-40B4-BE49-F238E27FC236}">
                <a16:creationId xmlns:a16="http://schemas.microsoft.com/office/drawing/2014/main" id="{93178568-1602-C101-A65E-EE1E000D2406}"/>
              </a:ext>
            </a:extLst>
          </p:cNvPr>
          <p:cNvSpPr>
            <a:spLocks noGrp="1"/>
          </p:cNvSpPr>
          <p:nvPr>
            <p:ph type="pic" sz="quarter" idx="19"/>
          </p:nvPr>
        </p:nvSpPr>
        <p:spPr>
          <a:xfrm>
            <a:off x="8054862" y="4120006"/>
            <a:ext cx="3363756" cy="2392111"/>
          </a:xfrm>
          <a:prstGeom prst="rect">
            <a:avLst/>
          </a:prstGeom>
        </p:spPr>
        <p:txBody>
          <a:bodyPr/>
          <a:lstStyle/>
          <a:p>
            <a:endParaRPr lang="nb-NO"/>
          </a:p>
        </p:txBody>
      </p:sp>
      <p:sp>
        <p:nvSpPr>
          <p:cNvPr id="8" name="Plassholder for tekst 5">
            <a:extLst>
              <a:ext uri="{FF2B5EF4-FFF2-40B4-BE49-F238E27FC236}">
                <a16:creationId xmlns:a16="http://schemas.microsoft.com/office/drawing/2014/main" id="{20A947F6-38E2-DF01-3BF5-306544EA81C7}"/>
              </a:ext>
            </a:extLst>
          </p:cNvPr>
          <p:cNvSpPr>
            <a:spLocks noGrp="1"/>
          </p:cNvSpPr>
          <p:nvPr>
            <p:ph type="body" sz="quarter" idx="20" hasCustomPrompt="1"/>
          </p:nvPr>
        </p:nvSpPr>
        <p:spPr>
          <a:xfrm>
            <a:off x="6382766" y="2072790"/>
            <a:ext cx="5051209" cy="1942619"/>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157963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F7346AFE-E985-92D2-06C7-B75BE71BCA42}"/>
              </a:ext>
            </a:extLst>
          </p:cNvPr>
          <p:cNvSpPr>
            <a:spLocks noGrp="1"/>
          </p:cNvSpPr>
          <p:nvPr>
            <p:ph type="pic" sz="quarter" idx="10"/>
          </p:nvPr>
        </p:nvSpPr>
        <p:spPr>
          <a:xfrm>
            <a:off x="0" y="0"/>
            <a:ext cx="12192000" cy="6858000"/>
          </a:xfrm>
          <a:prstGeom prst="rect">
            <a:avLst/>
          </a:prstGeom>
        </p:spPr>
        <p:txBody>
          <a:bodyPr/>
          <a:lstStyle/>
          <a:p>
            <a:endParaRPr lang="nb-NO"/>
          </a:p>
        </p:txBody>
      </p:sp>
    </p:spTree>
    <p:extLst>
      <p:ext uri="{BB962C8B-B14F-4D97-AF65-F5344CB8AC3E}">
        <p14:creationId xmlns:p14="http://schemas.microsoft.com/office/powerpoint/2010/main" val="2855663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width image with title bottom">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F7346AFE-E985-92D2-06C7-B75BE71BCA42}"/>
              </a:ext>
            </a:extLst>
          </p:cNvPr>
          <p:cNvSpPr>
            <a:spLocks noGrp="1"/>
          </p:cNvSpPr>
          <p:nvPr>
            <p:ph type="pic" sz="quarter" idx="10"/>
          </p:nvPr>
        </p:nvSpPr>
        <p:spPr>
          <a:xfrm>
            <a:off x="0" y="0"/>
            <a:ext cx="12192000" cy="5836024"/>
          </a:xfrm>
          <a:prstGeom prst="rect">
            <a:avLst/>
          </a:prstGeom>
        </p:spPr>
        <p:txBody>
          <a:bodyPr/>
          <a:lstStyle/>
          <a:p>
            <a:endParaRPr lang="nb-NO"/>
          </a:p>
        </p:txBody>
      </p:sp>
      <p:sp>
        <p:nvSpPr>
          <p:cNvPr id="10" name="Plassholder for tekst 19">
            <a:extLst>
              <a:ext uri="{FF2B5EF4-FFF2-40B4-BE49-F238E27FC236}">
                <a16:creationId xmlns:a16="http://schemas.microsoft.com/office/drawing/2014/main" id="{A5F22576-6EE2-6F1D-BCEB-76166C1B4C77}"/>
              </a:ext>
            </a:extLst>
          </p:cNvPr>
          <p:cNvSpPr>
            <a:spLocks noGrp="1"/>
          </p:cNvSpPr>
          <p:nvPr>
            <p:ph type="body" sz="quarter" idx="11" hasCustomPrompt="1"/>
          </p:nvPr>
        </p:nvSpPr>
        <p:spPr>
          <a:xfrm>
            <a:off x="499110" y="6045761"/>
            <a:ext cx="11132596" cy="602925"/>
          </a:xfrm>
          <a:prstGeom prst="rect">
            <a:avLst/>
          </a:prstGeom>
        </p:spPr>
        <p:txBody>
          <a:bodyPr anchor="b"/>
          <a:lstStyle>
            <a:lvl1pPr marL="0" indent="0">
              <a:lnSpc>
                <a:spcPts val="3800"/>
              </a:lnSpc>
              <a:buNone/>
              <a:defRPr sz="3000">
                <a:solidFill>
                  <a:srgbClr val="022E33"/>
                </a:solidFill>
                <a:latin typeface="Haffer" pitchFamily="2" charset="77"/>
                <a:cs typeface="Haffer" pitchFamily="2" charset="77"/>
              </a:defRPr>
            </a:lvl1pPr>
          </a:lstStyle>
          <a:p>
            <a:pPr lvl="0"/>
            <a:r>
              <a:rPr lang="nb-NO" err="1"/>
              <a:t>Title</a:t>
            </a:r>
            <a:endParaRPr lang="nb-NO"/>
          </a:p>
        </p:txBody>
      </p:sp>
    </p:spTree>
    <p:extLst>
      <p:ext uri="{BB962C8B-B14F-4D97-AF65-F5344CB8AC3E}">
        <p14:creationId xmlns:p14="http://schemas.microsoft.com/office/powerpoint/2010/main" val="1074138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tle + subtitle - green backgroun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BC0A55C6-8A4D-DF9D-1DA6-C64D98C92571}"/>
              </a:ext>
            </a:extLst>
          </p:cNvPr>
          <p:cNvPicPr>
            <a:picLocks noChangeAspect="1"/>
          </p:cNvPicPr>
          <p:nvPr userDrawn="1"/>
        </p:nvPicPr>
        <p:blipFill rotWithShape="1">
          <a:blip r:embed="rId2"/>
          <a:srcRect t="6932"/>
          <a:stretch/>
        </p:blipFill>
        <p:spPr>
          <a:xfrm>
            <a:off x="0" y="0"/>
            <a:ext cx="12262337" cy="6858000"/>
          </a:xfrm>
          <a:prstGeom prst="rect">
            <a:avLst/>
          </a:prstGeom>
        </p:spPr>
      </p:pic>
      <p:grpSp>
        <p:nvGrpSpPr>
          <p:cNvPr id="5" name="Graphic 10">
            <a:extLst>
              <a:ext uri="{FF2B5EF4-FFF2-40B4-BE49-F238E27FC236}">
                <a16:creationId xmlns:a16="http://schemas.microsoft.com/office/drawing/2014/main" id="{FD5784AF-26F9-73A8-0162-44DAEB45C30D}"/>
              </a:ext>
            </a:extLst>
          </p:cNvPr>
          <p:cNvGrpSpPr/>
          <p:nvPr userDrawn="1"/>
        </p:nvGrpSpPr>
        <p:grpSpPr>
          <a:xfrm>
            <a:off x="10156640" y="561169"/>
            <a:ext cx="1498921" cy="256736"/>
            <a:chOff x="1869557" y="3038867"/>
            <a:chExt cx="4569287" cy="782630"/>
          </a:xfrm>
          <a:solidFill>
            <a:schemeClr val="bg1"/>
          </a:solidFill>
        </p:grpSpPr>
        <p:sp>
          <p:nvSpPr>
            <p:cNvPr id="6" name="Freeform: Shape 12">
              <a:extLst>
                <a:ext uri="{FF2B5EF4-FFF2-40B4-BE49-F238E27FC236}">
                  <a16:creationId xmlns:a16="http://schemas.microsoft.com/office/drawing/2014/main" id="{392A124E-C2A9-A2D4-2102-5D014E85032B}"/>
                </a:ext>
              </a:extLst>
            </p:cNvPr>
            <p:cNvSpPr/>
            <p:nvPr/>
          </p:nvSpPr>
          <p:spPr>
            <a:xfrm>
              <a:off x="4559702" y="3047615"/>
              <a:ext cx="608844" cy="765133"/>
            </a:xfrm>
            <a:custGeom>
              <a:avLst/>
              <a:gdLst>
                <a:gd name="connsiteX0" fmla="*/ 230651 w 608844"/>
                <a:gd name="connsiteY0" fmla="*/ 126793 h 765133"/>
                <a:gd name="connsiteX1" fmla="*/ 0 w 608844"/>
                <a:gd name="connsiteY1" fmla="*/ 126793 h 765133"/>
                <a:gd name="connsiteX2" fmla="*/ 0 w 608844"/>
                <a:gd name="connsiteY2" fmla="*/ 0 h 765133"/>
                <a:gd name="connsiteX3" fmla="*/ 608844 w 608844"/>
                <a:gd name="connsiteY3" fmla="*/ 0 h 765133"/>
                <a:gd name="connsiteX4" fmla="*/ 608844 w 608844"/>
                <a:gd name="connsiteY4" fmla="*/ 126793 h 765133"/>
                <a:gd name="connsiteX5" fmla="*/ 379316 w 608844"/>
                <a:gd name="connsiteY5" fmla="*/ 126793 h 765133"/>
                <a:gd name="connsiteX6" fmla="*/ 379316 w 608844"/>
                <a:gd name="connsiteY6" fmla="*/ 765134 h 765133"/>
                <a:gd name="connsiteX7" fmla="*/ 230651 w 608844"/>
                <a:gd name="connsiteY7" fmla="*/ 765134 h 765133"/>
                <a:gd name="connsiteX8" fmla="*/ 230651 w 608844"/>
                <a:gd name="connsiteY8" fmla="*/ 126793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44" h="765133">
                  <a:moveTo>
                    <a:pt x="230651" y="126793"/>
                  </a:moveTo>
                  <a:lnTo>
                    <a:pt x="0" y="126793"/>
                  </a:lnTo>
                  <a:lnTo>
                    <a:pt x="0" y="0"/>
                  </a:lnTo>
                  <a:lnTo>
                    <a:pt x="608844" y="0"/>
                  </a:lnTo>
                  <a:lnTo>
                    <a:pt x="608844" y="126793"/>
                  </a:lnTo>
                  <a:lnTo>
                    <a:pt x="379316" y="126793"/>
                  </a:lnTo>
                  <a:lnTo>
                    <a:pt x="379316" y="765134"/>
                  </a:lnTo>
                  <a:lnTo>
                    <a:pt x="230651" y="765134"/>
                  </a:lnTo>
                  <a:lnTo>
                    <a:pt x="230651" y="126793"/>
                  </a:lnTo>
                  <a:close/>
                </a:path>
              </a:pathLst>
            </a:custGeom>
            <a:grpFill/>
            <a:ln w="5908"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19A32EFA-96B1-A59B-B049-E73D5587AE40}"/>
                </a:ext>
              </a:extLst>
            </p:cNvPr>
            <p:cNvSpPr/>
            <p:nvPr/>
          </p:nvSpPr>
          <p:spPr>
            <a:xfrm>
              <a:off x="5278493" y="3047615"/>
              <a:ext cx="523546" cy="765074"/>
            </a:xfrm>
            <a:custGeom>
              <a:avLst/>
              <a:gdLst>
                <a:gd name="connsiteX0" fmla="*/ 202337 w 523546"/>
                <a:gd name="connsiteY0" fmla="*/ 0 h 765074"/>
                <a:gd name="connsiteX1" fmla="*/ 523547 w 523546"/>
                <a:gd name="connsiteY1" fmla="*/ 0 h 765074"/>
                <a:gd name="connsiteX2" fmla="*/ 523547 w 523546"/>
                <a:gd name="connsiteY2" fmla="*/ 126793 h 765074"/>
                <a:gd name="connsiteX3" fmla="*/ 216051 w 523546"/>
                <a:gd name="connsiteY3" fmla="*/ 126793 h 765074"/>
                <a:gd name="connsiteX4" fmla="*/ 148605 w 523546"/>
                <a:gd name="connsiteY4" fmla="*/ 194239 h 765074"/>
                <a:gd name="connsiteX5" fmla="*/ 148605 w 523546"/>
                <a:gd name="connsiteY5" fmla="*/ 319141 h 765074"/>
                <a:gd name="connsiteX6" fmla="*/ 523547 w 523546"/>
                <a:gd name="connsiteY6" fmla="*/ 319141 h 765074"/>
                <a:gd name="connsiteX7" fmla="*/ 523547 w 523546"/>
                <a:gd name="connsiteY7" fmla="*/ 445934 h 765074"/>
                <a:gd name="connsiteX8" fmla="*/ 148605 w 523546"/>
                <a:gd name="connsiteY8" fmla="*/ 445934 h 765074"/>
                <a:gd name="connsiteX9" fmla="*/ 148605 w 523546"/>
                <a:gd name="connsiteY9" fmla="*/ 570836 h 765074"/>
                <a:gd name="connsiteX10" fmla="*/ 216051 w 523546"/>
                <a:gd name="connsiteY10" fmla="*/ 638281 h 765074"/>
                <a:gd name="connsiteX11" fmla="*/ 523547 w 523546"/>
                <a:gd name="connsiteY11" fmla="*/ 638281 h 765074"/>
                <a:gd name="connsiteX12" fmla="*/ 523547 w 523546"/>
                <a:gd name="connsiteY12" fmla="*/ 765075 h 765074"/>
                <a:gd name="connsiteX13" fmla="*/ 202337 w 523546"/>
                <a:gd name="connsiteY13" fmla="*/ 765075 h 765074"/>
                <a:gd name="connsiteX14" fmla="*/ 0 w 523546"/>
                <a:gd name="connsiteY14" fmla="*/ 562737 h 765074"/>
                <a:gd name="connsiteX15" fmla="*/ 0 w 523546"/>
                <a:gd name="connsiteY15" fmla="*/ 202337 h 765074"/>
                <a:gd name="connsiteX16" fmla="*/ 202337 w 523546"/>
                <a:gd name="connsiteY16" fmla="*/ 0 h 76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546" h="765074">
                  <a:moveTo>
                    <a:pt x="202337" y="0"/>
                  </a:moveTo>
                  <a:lnTo>
                    <a:pt x="523547" y="0"/>
                  </a:lnTo>
                  <a:lnTo>
                    <a:pt x="523547" y="126793"/>
                  </a:lnTo>
                  <a:lnTo>
                    <a:pt x="216051" y="126793"/>
                  </a:lnTo>
                  <a:cubicBezTo>
                    <a:pt x="178811" y="126793"/>
                    <a:pt x="148605" y="156999"/>
                    <a:pt x="148605" y="194239"/>
                  </a:cubicBezTo>
                  <a:lnTo>
                    <a:pt x="148605" y="319141"/>
                  </a:lnTo>
                  <a:lnTo>
                    <a:pt x="523547" y="319141"/>
                  </a:lnTo>
                  <a:lnTo>
                    <a:pt x="523547" y="445934"/>
                  </a:lnTo>
                  <a:lnTo>
                    <a:pt x="148605" y="445934"/>
                  </a:lnTo>
                  <a:lnTo>
                    <a:pt x="148605" y="570836"/>
                  </a:lnTo>
                  <a:cubicBezTo>
                    <a:pt x="148605" y="608076"/>
                    <a:pt x="178811" y="638281"/>
                    <a:pt x="216051" y="638281"/>
                  </a:cubicBezTo>
                  <a:lnTo>
                    <a:pt x="523547" y="638281"/>
                  </a:lnTo>
                  <a:lnTo>
                    <a:pt x="523547" y="765075"/>
                  </a:lnTo>
                  <a:lnTo>
                    <a:pt x="202337" y="765075"/>
                  </a:lnTo>
                  <a:cubicBezTo>
                    <a:pt x="90558" y="765075"/>
                    <a:pt x="0" y="674457"/>
                    <a:pt x="0" y="562737"/>
                  </a:cubicBezTo>
                  <a:lnTo>
                    <a:pt x="0" y="202337"/>
                  </a:lnTo>
                  <a:cubicBezTo>
                    <a:pt x="0" y="90558"/>
                    <a:pt x="90617" y="0"/>
                    <a:pt x="202337" y="0"/>
                  </a:cubicBezTo>
                  <a:close/>
                </a:path>
              </a:pathLst>
            </a:custGeom>
            <a:grpFill/>
            <a:ln w="5908" cap="flat">
              <a:noFill/>
              <a:prstDash val="solid"/>
              <a:miter/>
            </a:ln>
          </p:spPr>
          <p:txBody>
            <a:bodyPr rtlCol="0" anchor="ctr"/>
            <a:lstStyle/>
            <a:p>
              <a:endParaRPr lang="en-US"/>
            </a:p>
          </p:txBody>
        </p:sp>
        <p:sp>
          <p:nvSpPr>
            <p:cNvPr id="8" name="Freeform: Shape 14">
              <a:extLst>
                <a:ext uri="{FF2B5EF4-FFF2-40B4-BE49-F238E27FC236}">
                  <a16:creationId xmlns:a16="http://schemas.microsoft.com/office/drawing/2014/main" id="{66000DB6-94F7-CF84-F2C9-18D67E6CE17D}"/>
                </a:ext>
              </a:extLst>
            </p:cNvPr>
            <p:cNvSpPr/>
            <p:nvPr/>
          </p:nvSpPr>
          <p:spPr>
            <a:xfrm>
              <a:off x="5930548" y="3047615"/>
              <a:ext cx="508296" cy="765133"/>
            </a:xfrm>
            <a:custGeom>
              <a:avLst/>
              <a:gdLst>
                <a:gd name="connsiteX0" fmla="*/ 0 w 508296"/>
                <a:gd name="connsiteY0" fmla="*/ 0 h 765133"/>
                <a:gd name="connsiteX1" fmla="*/ 148664 w 508296"/>
                <a:gd name="connsiteY1" fmla="*/ 0 h 765133"/>
                <a:gd name="connsiteX2" fmla="*/ 148664 w 508296"/>
                <a:gd name="connsiteY2" fmla="*/ 570895 h 765133"/>
                <a:gd name="connsiteX3" fmla="*/ 216110 w 508296"/>
                <a:gd name="connsiteY3" fmla="*/ 638340 h 765133"/>
                <a:gd name="connsiteX4" fmla="*/ 508296 w 508296"/>
                <a:gd name="connsiteY4" fmla="*/ 638340 h 765133"/>
                <a:gd name="connsiteX5" fmla="*/ 508296 w 508296"/>
                <a:gd name="connsiteY5" fmla="*/ 765134 h 765133"/>
                <a:gd name="connsiteX6" fmla="*/ 202396 w 508296"/>
                <a:gd name="connsiteY6" fmla="*/ 765134 h 765133"/>
                <a:gd name="connsiteX7" fmla="*/ 59 w 508296"/>
                <a:gd name="connsiteY7" fmla="*/ 562796 h 765133"/>
                <a:gd name="connsiteX8" fmla="*/ 59 w 508296"/>
                <a:gd name="connsiteY8"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296" h="765133">
                  <a:moveTo>
                    <a:pt x="0" y="0"/>
                  </a:moveTo>
                  <a:lnTo>
                    <a:pt x="148664" y="0"/>
                  </a:lnTo>
                  <a:lnTo>
                    <a:pt x="148664" y="570895"/>
                  </a:lnTo>
                  <a:cubicBezTo>
                    <a:pt x="148664" y="608135"/>
                    <a:pt x="178870" y="638340"/>
                    <a:pt x="216110" y="638340"/>
                  </a:cubicBezTo>
                  <a:lnTo>
                    <a:pt x="508296" y="638340"/>
                  </a:lnTo>
                  <a:lnTo>
                    <a:pt x="508296" y="765134"/>
                  </a:lnTo>
                  <a:lnTo>
                    <a:pt x="202396" y="765134"/>
                  </a:lnTo>
                  <a:cubicBezTo>
                    <a:pt x="90617" y="765134"/>
                    <a:pt x="59" y="674516"/>
                    <a:pt x="59" y="562796"/>
                  </a:cubicBezTo>
                  <a:lnTo>
                    <a:pt x="59" y="0"/>
                  </a:lnTo>
                  <a:close/>
                </a:path>
              </a:pathLst>
            </a:custGeom>
            <a:grpFill/>
            <a:ln w="5908" cap="flat">
              <a:noFill/>
              <a:prstDash val="solid"/>
              <a:miter/>
            </a:ln>
          </p:spPr>
          <p:txBody>
            <a:bodyPr rtlCol="0" anchor="ctr"/>
            <a:lstStyle/>
            <a:p>
              <a:endParaRPr lang="en-US"/>
            </a:p>
          </p:txBody>
        </p:sp>
        <p:sp>
          <p:nvSpPr>
            <p:cNvPr id="9" name="Freeform: Shape 15">
              <a:extLst>
                <a:ext uri="{FF2B5EF4-FFF2-40B4-BE49-F238E27FC236}">
                  <a16:creationId xmlns:a16="http://schemas.microsoft.com/office/drawing/2014/main" id="{B325851D-D7DB-A89B-71B6-B11356B0572E}"/>
                </a:ext>
              </a:extLst>
            </p:cNvPr>
            <p:cNvSpPr/>
            <p:nvPr/>
          </p:nvSpPr>
          <p:spPr>
            <a:xfrm>
              <a:off x="3811415" y="3047615"/>
              <a:ext cx="639463" cy="765133"/>
            </a:xfrm>
            <a:custGeom>
              <a:avLst/>
              <a:gdLst>
                <a:gd name="connsiteX0" fmla="*/ 639464 w 639463"/>
                <a:gd name="connsiteY0" fmla="*/ 202337 h 765133"/>
                <a:gd name="connsiteX1" fmla="*/ 639464 w 639463"/>
                <a:gd name="connsiteY1" fmla="*/ 765134 h 765133"/>
                <a:gd name="connsiteX2" fmla="*/ 490799 w 639463"/>
                <a:gd name="connsiteY2" fmla="*/ 765134 h 765133"/>
                <a:gd name="connsiteX3" fmla="*/ 490799 w 639463"/>
                <a:gd name="connsiteY3" fmla="*/ 194239 h 765133"/>
                <a:gd name="connsiteX4" fmla="*/ 423354 w 639463"/>
                <a:gd name="connsiteY4" fmla="*/ 126793 h 765133"/>
                <a:gd name="connsiteX5" fmla="*/ 148664 w 639463"/>
                <a:gd name="connsiteY5" fmla="*/ 126793 h 765133"/>
                <a:gd name="connsiteX6" fmla="*/ 148664 w 639463"/>
                <a:gd name="connsiteY6" fmla="*/ 765134 h 765133"/>
                <a:gd name="connsiteX7" fmla="*/ 0 w 639463"/>
                <a:gd name="connsiteY7" fmla="*/ 765134 h 765133"/>
                <a:gd name="connsiteX8" fmla="*/ 0 w 639463"/>
                <a:gd name="connsiteY8" fmla="*/ 0 h 765133"/>
                <a:gd name="connsiteX9" fmla="*/ 437067 w 639463"/>
                <a:gd name="connsiteY9" fmla="*/ 0 h 765133"/>
                <a:gd name="connsiteX10" fmla="*/ 639405 w 639463"/>
                <a:gd name="connsiteY10" fmla="*/ 202337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463" h="765133">
                  <a:moveTo>
                    <a:pt x="639464" y="202337"/>
                  </a:moveTo>
                  <a:lnTo>
                    <a:pt x="639464" y="765134"/>
                  </a:lnTo>
                  <a:lnTo>
                    <a:pt x="490799" y="765134"/>
                  </a:lnTo>
                  <a:lnTo>
                    <a:pt x="490799" y="194239"/>
                  </a:lnTo>
                  <a:cubicBezTo>
                    <a:pt x="490799" y="156999"/>
                    <a:pt x="460594" y="126793"/>
                    <a:pt x="423354" y="126793"/>
                  </a:cubicBezTo>
                  <a:lnTo>
                    <a:pt x="148664" y="126793"/>
                  </a:lnTo>
                  <a:lnTo>
                    <a:pt x="148664" y="765134"/>
                  </a:lnTo>
                  <a:lnTo>
                    <a:pt x="0" y="765134"/>
                  </a:lnTo>
                  <a:lnTo>
                    <a:pt x="0" y="0"/>
                  </a:lnTo>
                  <a:lnTo>
                    <a:pt x="437067" y="0"/>
                  </a:lnTo>
                  <a:cubicBezTo>
                    <a:pt x="548846" y="0"/>
                    <a:pt x="639405" y="90617"/>
                    <a:pt x="639405" y="202337"/>
                  </a:cubicBezTo>
                  <a:close/>
                </a:path>
              </a:pathLst>
            </a:custGeom>
            <a:grpFill/>
            <a:ln w="5908" cap="flat">
              <a:noFill/>
              <a:prstDash val="solid"/>
              <a:miter/>
            </a:ln>
          </p:spPr>
          <p:txBody>
            <a:bodyPr rtlCol="0" anchor="ctr"/>
            <a:lstStyle/>
            <a:p>
              <a:endParaRPr lang="en-US"/>
            </a:p>
          </p:txBody>
        </p:sp>
        <p:sp>
          <p:nvSpPr>
            <p:cNvPr id="10" name="Freeform: Shape 16">
              <a:extLst>
                <a:ext uri="{FF2B5EF4-FFF2-40B4-BE49-F238E27FC236}">
                  <a16:creationId xmlns:a16="http://schemas.microsoft.com/office/drawing/2014/main" id="{E8EBE1A0-4D6B-61D6-64E0-901817BEDB77}"/>
                </a:ext>
              </a:extLst>
            </p:cNvPr>
            <p:cNvSpPr/>
            <p:nvPr/>
          </p:nvSpPr>
          <p:spPr>
            <a:xfrm>
              <a:off x="1869557" y="3047615"/>
              <a:ext cx="926861" cy="765133"/>
            </a:xfrm>
            <a:custGeom>
              <a:avLst/>
              <a:gdLst>
                <a:gd name="connsiteX0" fmla="*/ 724525 w 926861"/>
                <a:gd name="connsiteY0" fmla="*/ 0 h 765133"/>
                <a:gd name="connsiteX1" fmla="*/ 926862 w 926861"/>
                <a:gd name="connsiteY1" fmla="*/ 202337 h 765133"/>
                <a:gd name="connsiteX2" fmla="*/ 926862 w 926861"/>
                <a:gd name="connsiteY2" fmla="*/ 765134 h 765133"/>
                <a:gd name="connsiteX3" fmla="*/ 778198 w 926861"/>
                <a:gd name="connsiteY3" fmla="*/ 765134 h 765133"/>
                <a:gd name="connsiteX4" fmla="*/ 778198 w 926861"/>
                <a:gd name="connsiteY4" fmla="*/ 194239 h 765133"/>
                <a:gd name="connsiteX5" fmla="*/ 710752 w 926861"/>
                <a:gd name="connsiteY5" fmla="*/ 126793 h 765133"/>
                <a:gd name="connsiteX6" fmla="*/ 537734 w 926861"/>
                <a:gd name="connsiteY6" fmla="*/ 126793 h 765133"/>
                <a:gd name="connsiteX7" fmla="*/ 537734 w 926861"/>
                <a:gd name="connsiteY7" fmla="*/ 765134 h 765133"/>
                <a:gd name="connsiteX8" fmla="*/ 389069 w 926861"/>
                <a:gd name="connsiteY8" fmla="*/ 765134 h 765133"/>
                <a:gd name="connsiteX9" fmla="*/ 389069 w 926861"/>
                <a:gd name="connsiteY9" fmla="*/ 126793 h 765133"/>
                <a:gd name="connsiteX10" fmla="*/ 216051 w 926861"/>
                <a:gd name="connsiteY10" fmla="*/ 126793 h 765133"/>
                <a:gd name="connsiteX11" fmla="*/ 148605 w 926861"/>
                <a:gd name="connsiteY11" fmla="*/ 194239 h 765133"/>
                <a:gd name="connsiteX12" fmla="*/ 148605 w 926861"/>
                <a:gd name="connsiteY12" fmla="*/ 765134 h 765133"/>
                <a:gd name="connsiteX13" fmla="*/ 0 w 926861"/>
                <a:gd name="connsiteY13" fmla="*/ 765134 h 765133"/>
                <a:gd name="connsiteX14" fmla="*/ 0 w 926861"/>
                <a:gd name="connsiteY14" fmla="*/ 202337 h 765133"/>
                <a:gd name="connsiteX15" fmla="*/ 202337 w 926861"/>
                <a:gd name="connsiteY15" fmla="*/ 0 h 765133"/>
                <a:gd name="connsiteX16" fmla="*/ 724525 w 926861"/>
                <a:gd name="connsiteY16" fmla="*/ 0 h 76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6861" h="765133">
                  <a:moveTo>
                    <a:pt x="724525" y="0"/>
                  </a:moveTo>
                  <a:cubicBezTo>
                    <a:pt x="836304" y="0"/>
                    <a:pt x="926862" y="90617"/>
                    <a:pt x="926862" y="202337"/>
                  </a:cubicBezTo>
                  <a:lnTo>
                    <a:pt x="926862" y="765134"/>
                  </a:lnTo>
                  <a:lnTo>
                    <a:pt x="778198" y="765134"/>
                  </a:lnTo>
                  <a:lnTo>
                    <a:pt x="778198" y="194239"/>
                  </a:lnTo>
                  <a:cubicBezTo>
                    <a:pt x="778198" y="156999"/>
                    <a:pt x="747992" y="126793"/>
                    <a:pt x="710752" y="126793"/>
                  </a:cubicBezTo>
                  <a:lnTo>
                    <a:pt x="537734" y="126793"/>
                  </a:lnTo>
                  <a:lnTo>
                    <a:pt x="537734" y="765134"/>
                  </a:lnTo>
                  <a:lnTo>
                    <a:pt x="389069" y="765134"/>
                  </a:lnTo>
                  <a:lnTo>
                    <a:pt x="389069" y="126793"/>
                  </a:lnTo>
                  <a:lnTo>
                    <a:pt x="216051" y="126793"/>
                  </a:lnTo>
                  <a:cubicBezTo>
                    <a:pt x="178811" y="126793"/>
                    <a:pt x="148605" y="156999"/>
                    <a:pt x="148605" y="194239"/>
                  </a:cubicBezTo>
                  <a:lnTo>
                    <a:pt x="148605" y="765134"/>
                  </a:lnTo>
                  <a:lnTo>
                    <a:pt x="0" y="765134"/>
                  </a:lnTo>
                  <a:lnTo>
                    <a:pt x="0" y="202337"/>
                  </a:lnTo>
                  <a:cubicBezTo>
                    <a:pt x="0" y="90617"/>
                    <a:pt x="90617" y="0"/>
                    <a:pt x="202337" y="0"/>
                  </a:cubicBezTo>
                  <a:lnTo>
                    <a:pt x="724525" y="0"/>
                  </a:lnTo>
                  <a:close/>
                </a:path>
              </a:pathLst>
            </a:custGeom>
            <a:grpFill/>
            <a:ln w="5908" cap="flat">
              <a:noFill/>
              <a:prstDash val="solid"/>
              <a:miter/>
            </a:ln>
          </p:spPr>
          <p:txBody>
            <a:bodyPr rtlCol="0" anchor="ctr"/>
            <a:lstStyle/>
            <a:p>
              <a:endParaRPr lang="en-US"/>
            </a:p>
          </p:txBody>
        </p:sp>
        <p:sp>
          <p:nvSpPr>
            <p:cNvPr id="11" name="Freeform: Shape 17">
              <a:extLst>
                <a:ext uri="{FF2B5EF4-FFF2-40B4-BE49-F238E27FC236}">
                  <a16:creationId xmlns:a16="http://schemas.microsoft.com/office/drawing/2014/main" id="{BCAAE52F-9A1A-7B57-637E-E1A538390102}"/>
                </a:ext>
              </a:extLst>
            </p:cNvPr>
            <p:cNvSpPr/>
            <p:nvPr/>
          </p:nvSpPr>
          <p:spPr>
            <a:xfrm>
              <a:off x="2913163" y="3038867"/>
              <a:ext cx="782630" cy="782630"/>
            </a:xfrm>
            <a:custGeom>
              <a:avLst/>
              <a:gdLst>
                <a:gd name="connsiteX0" fmla="*/ 391315 w 782630"/>
                <a:gd name="connsiteY0" fmla="*/ 143995 h 782630"/>
                <a:gd name="connsiteX1" fmla="*/ 638636 w 782630"/>
                <a:gd name="connsiteY1" fmla="*/ 391315 h 782630"/>
                <a:gd name="connsiteX2" fmla="*/ 391315 w 782630"/>
                <a:gd name="connsiteY2" fmla="*/ 638636 h 782630"/>
                <a:gd name="connsiteX3" fmla="*/ 143995 w 782630"/>
                <a:gd name="connsiteY3" fmla="*/ 391315 h 782630"/>
                <a:gd name="connsiteX4" fmla="*/ 391315 w 782630"/>
                <a:gd name="connsiteY4" fmla="*/ 143995 h 782630"/>
                <a:gd name="connsiteX5" fmla="*/ 391315 w 782630"/>
                <a:gd name="connsiteY5" fmla="*/ 0 h 782630"/>
                <a:gd name="connsiteX6" fmla="*/ 0 w 782630"/>
                <a:gd name="connsiteY6" fmla="*/ 391315 h 782630"/>
                <a:gd name="connsiteX7" fmla="*/ 391315 w 782630"/>
                <a:gd name="connsiteY7" fmla="*/ 782630 h 782630"/>
                <a:gd name="connsiteX8" fmla="*/ 782631 w 782630"/>
                <a:gd name="connsiteY8" fmla="*/ 391315 h 782630"/>
                <a:gd name="connsiteX9" fmla="*/ 391315 w 782630"/>
                <a:gd name="connsiteY9" fmla="*/ 0 h 782630"/>
                <a:gd name="connsiteX10" fmla="*/ 391315 w 782630"/>
                <a:gd name="connsiteY10" fmla="*/ 0 h 78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2630" h="782630">
                  <a:moveTo>
                    <a:pt x="391315" y="143995"/>
                  </a:moveTo>
                  <a:cubicBezTo>
                    <a:pt x="527685" y="143995"/>
                    <a:pt x="638636" y="254946"/>
                    <a:pt x="638636" y="391315"/>
                  </a:cubicBezTo>
                  <a:cubicBezTo>
                    <a:pt x="638636" y="527684"/>
                    <a:pt x="527685" y="638636"/>
                    <a:pt x="391315" y="638636"/>
                  </a:cubicBezTo>
                  <a:cubicBezTo>
                    <a:pt x="254946" y="638636"/>
                    <a:pt x="143995" y="527684"/>
                    <a:pt x="143995" y="391315"/>
                  </a:cubicBezTo>
                  <a:cubicBezTo>
                    <a:pt x="143995" y="254946"/>
                    <a:pt x="254946" y="143995"/>
                    <a:pt x="391315" y="143995"/>
                  </a:cubicBezTo>
                  <a:moveTo>
                    <a:pt x="391315" y="0"/>
                  </a:moveTo>
                  <a:cubicBezTo>
                    <a:pt x="175146" y="0"/>
                    <a:pt x="0" y="175205"/>
                    <a:pt x="0" y="391315"/>
                  </a:cubicBezTo>
                  <a:cubicBezTo>
                    <a:pt x="0" y="607425"/>
                    <a:pt x="175205" y="782630"/>
                    <a:pt x="391315" y="782630"/>
                  </a:cubicBezTo>
                  <a:cubicBezTo>
                    <a:pt x="607426" y="782630"/>
                    <a:pt x="782631" y="607425"/>
                    <a:pt x="782631" y="391315"/>
                  </a:cubicBezTo>
                  <a:cubicBezTo>
                    <a:pt x="782631" y="175205"/>
                    <a:pt x="607426" y="0"/>
                    <a:pt x="391315" y="0"/>
                  </a:cubicBezTo>
                  <a:lnTo>
                    <a:pt x="391315" y="0"/>
                  </a:lnTo>
                  <a:close/>
                </a:path>
              </a:pathLst>
            </a:custGeom>
            <a:grpFill/>
            <a:ln w="5908" cap="flat">
              <a:noFill/>
              <a:prstDash val="solid"/>
              <a:miter/>
            </a:ln>
          </p:spPr>
          <p:txBody>
            <a:bodyPr rtlCol="0" anchor="ctr"/>
            <a:lstStyle/>
            <a:p>
              <a:endParaRPr lang="en-US"/>
            </a:p>
          </p:txBody>
        </p:sp>
      </p:grpSp>
      <p:sp>
        <p:nvSpPr>
          <p:cNvPr id="20" name="Plassholder for tekst 19">
            <a:extLst>
              <a:ext uri="{FF2B5EF4-FFF2-40B4-BE49-F238E27FC236}">
                <a16:creationId xmlns:a16="http://schemas.microsoft.com/office/drawing/2014/main" id="{B56A677A-4599-FE37-6CC6-61F08D43165D}"/>
              </a:ext>
            </a:extLst>
          </p:cNvPr>
          <p:cNvSpPr>
            <a:spLocks noGrp="1"/>
          </p:cNvSpPr>
          <p:nvPr>
            <p:ph type="body" sz="quarter" idx="10"/>
          </p:nvPr>
        </p:nvSpPr>
        <p:spPr>
          <a:xfrm>
            <a:off x="1436071" y="2342928"/>
            <a:ext cx="8471189" cy="1700081"/>
          </a:xfrm>
          <a:prstGeom prst="rect">
            <a:avLst/>
          </a:prstGeom>
        </p:spPr>
        <p:txBody>
          <a:bodyPr anchor="b"/>
          <a:lstStyle>
            <a:lvl1pPr marL="0" indent="0">
              <a:buNone/>
              <a:defRPr sz="5000">
                <a:solidFill>
                  <a:schemeClr val="bg1"/>
                </a:solidFill>
                <a:latin typeface="Haffer" pitchFamily="2" charset="77"/>
                <a:cs typeface="Haffer" pitchFamily="2" charset="77"/>
              </a:defRPr>
            </a:lvl1pPr>
          </a:lstStyle>
          <a:p>
            <a:pPr lvl="0"/>
            <a:r>
              <a:rPr lang="nb-NO"/>
              <a:t>Klikk for å redigere tekststiler i malen</a:t>
            </a:r>
          </a:p>
          <a:p>
            <a:pPr lvl="1"/>
            <a:r>
              <a:rPr lang="nb-NO"/>
              <a:t>Andre nivå</a:t>
            </a:r>
          </a:p>
        </p:txBody>
      </p:sp>
      <p:sp>
        <p:nvSpPr>
          <p:cNvPr id="21" name="Plassholder for tekst 19">
            <a:extLst>
              <a:ext uri="{FF2B5EF4-FFF2-40B4-BE49-F238E27FC236}">
                <a16:creationId xmlns:a16="http://schemas.microsoft.com/office/drawing/2014/main" id="{3EB3F4BB-33E8-B7A7-C733-4AC6AA42F6D8}"/>
              </a:ext>
            </a:extLst>
          </p:cNvPr>
          <p:cNvSpPr>
            <a:spLocks noGrp="1"/>
          </p:cNvSpPr>
          <p:nvPr>
            <p:ph type="body" sz="quarter" idx="11" hasCustomPrompt="1"/>
          </p:nvPr>
        </p:nvSpPr>
        <p:spPr>
          <a:xfrm>
            <a:off x="1436071" y="4269969"/>
            <a:ext cx="8471189" cy="1700081"/>
          </a:xfrm>
          <a:prstGeom prst="rect">
            <a:avLst/>
          </a:prstGeom>
        </p:spPr>
        <p:txBody>
          <a:bodyPr anchor="t"/>
          <a:lstStyle>
            <a:lvl1pPr marL="0" indent="0">
              <a:buNone/>
              <a:defRPr sz="2500" b="0" i="0">
                <a:solidFill>
                  <a:schemeClr val="bg1"/>
                </a:solidFill>
                <a:latin typeface="Haffer Light" pitchFamily="2" charset="77"/>
                <a:cs typeface="Haffer Light" pitchFamily="2" charset="77"/>
              </a:defRPr>
            </a:lvl1pPr>
          </a:lstStyle>
          <a:p>
            <a:pPr lvl="0"/>
            <a:r>
              <a:rPr lang="nb-NO" err="1"/>
              <a:t>Subtitle</a:t>
            </a:r>
            <a:endParaRPr lang="nb-NO"/>
          </a:p>
        </p:txBody>
      </p:sp>
    </p:spTree>
    <p:extLst>
      <p:ext uri="{BB962C8B-B14F-4D97-AF65-F5344CB8AC3E}">
        <p14:creationId xmlns:p14="http://schemas.microsoft.com/office/powerpoint/2010/main" val="691622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ics 1 light">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8" y="498764"/>
            <a:ext cx="9957163" cy="1239102"/>
          </a:xfrm>
          <a:prstGeom prst="rect">
            <a:avLst/>
          </a:prstGeom>
        </p:spPr>
        <p:txBody>
          <a:bodyPr anchor="b"/>
          <a:lstStyle>
            <a:lvl1pPr marL="0" indent="0">
              <a:lnSpc>
                <a:spcPts val="3800"/>
              </a:lnSpc>
              <a:buNone/>
              <a:defRPr sz="4000" baseline="0">
                <a:solidFill>
                  <a:srgbClr val="022E33"/>
                </a:solidFill>
                <a:latin typeface="Haffer" pitchFamily="2" charset="77"/>
                <a:cs typeface="Haffer" pitchFamily="2" charset="77"/>
              </a:defRPr>
            </a:lvl1pPr>
          </a:lstStyle>
          <a:p>
            <a:pPr lvl="0"/>
            <a:r>
              <a:rPr lang="nb-NO" err="1"/>
              <a:t>What</a:t>
            </a:r>
            <a:r>
              <a:rPr lang="nb-NO"/>
              <a:t> do </a:t>
            </a:r>
            <a:r>
              <a:rPr lang="nb-NO" err="1"/>
              <a:t>we</a:t>
            </a:r>
            <a:r>
              <a:rPr lang="nb-NO"/>
              <a:t> </a:t>
            </a:r>
            <a:r>
              <a:rPr lang="nb-NO" err="1"/>
              <a:t>need</a:t>
            </a:r>
            <a:r>
              <a:rPr lang="nb-NO"/>
              <a:t> to do to be </a:t>
            </a:r>
            <a:r>
              <a:rPr lang="nb-NO" err="1"/>
              <a:t>fit</a:t>
            </a:r>
            <a:r>
              <a:rPr lang="nb-NO"/>
              <a:t> for </a:t>
            </a:r>
            <a:br>
              <a:rPr lang="nb-NO"/>
            </a:br>
            <a:r>
              <a:rPr lang="nb-NO" err="1"/>
              <a:t>the</a:t>
            </a:r>
            <a:r>
              <a:rPr lang="nb-NO"/>
              <a:t> 30 000 </a:t>
            </a:r>
            <a:r>
              <a:rPr lang="nb-NO" err="1"/>
              <a:t>others</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5" name="Plassholder for tekst 14">
            <a:extLst>
              <a:ext uri="{FF2B5EF4-FFF2-40B4-BE49-F238E27FC236}">
                <a16:creationId xmlns:a16="http://schemas.microsoft.com/office/drawing/2014/main" id="{3127F087-7F5B-7F3B-1E63-D9EA3730F18B}"/>
              </a:ext>
            </a:extLst>
          </p:cNvPr>
          <p:cNvSpPr>
            <a:spLocks noGrp="1"/>
          </p:cNvSpPr>
          <p:nvPr>
            <p:ph type="body" sz="quarter" idx="13" hasCustomPrompt="1"/>
          </p:nvPr>
        </p:nvSpPr>
        <p:spPr>
          <a:xfrm>
            <a:off x="5039359" y="2098304"/>
            <a:ext cx="2386800" cy="756875"/>
          </a:xfrm>
          <a:prstGeom prst="roundRect">
            <a:avLst/>
          </a:prstGeom>
          <a:solidFill>
            <a:schemeClr val="accent1"/>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6" name="Plassholder for tekst 14">
            <a:extLst>
              <a:ext uri="{FF2B5EF4-FFF2-40B4-BE49-F238E27FC236}">
                <a16:creationId xmlns:a16="http://schemas.microsoft.com/office/drawing/2014/main" id="{9D4561B3-C82B-5912-800B-8E10D1C407DD}"/>
              </a:ext>
            </a:extLst>
          </p:cNvPr>
          <p:cNvSpPr>
            <a:spLocks noGrp="1"/>
          </p:cNvSpPr>
          <p:nvPr>
            <p:ph type="body" sz="quarter" idx="14" hasCustomPrompt="1"/>
          </p:nvPr>
        </p:nvSpPr>
        <p:spPr>
          <a:xfrm>
            <a:off x="5007012" y="5444513"/>
            <a:ext cx="2386800" cy="756875"/>
          </a:xfrm>
          <a:prstGeom prst="roundRect">
            <a:avLst/>
          </a:prstGeom>
          <a:solidFill>
            <a:schemeClr val="tx2"/>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7" name="Plassholder for tekst 14">
            <a:extLst>
              <a:ext uri="{FF2B5EF4-FFF2-40B4-BE49-F238E27FC236}">
                <a16:creationId xmlns:a16="http://schemas.microsoft.com/office/drawing/2014/main" id="{69D9C83F-87D3-BB04-36C0-B11758A403A0}"/>
              </a:ext>
            </a:extLst>
          </p:cNvPr>
          <p:cNvSpPr>
            <a:spLocks noGrp="1"/>
          </p:cNvSpPr>
          <p:nvPr>
            <p:ph type="body" sz="quarter" idx="15" hasCustomPrompt="1"/>
          </p:nvPr>
        </p:nvSpPr>
        <p:spPr>
          <a:xfrm>
            <a:off x="2986442" y="4286984"/>
            <a:ext cx="2386800" cy="756875"/>
          </a:xfrm>
          <a:prstGeom prst="roundRect">
            <a:avLst/>
          </a:prstGeom>
          <a:solidFill>
            <a:schemeClr val="accent1"/>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8" name="Plassholder for tekst 14">
            <a:extLst>
              <a:ext uri="{FF2B5EF4-FFF2-40B4-BE49-F238E27FC236}">
                <a16:creationId xmlns:a16="http://schemas.microsoft.com/office/drawing/2014/main" id="{4DCC6BE3-DE2A-4CE0-5212-7920B4C93808}"/>
              </a:ext>
            </a:extLst>
          </p:cNvPr>
          <p:cNvSpPr>
            <a:spLocks noGrp="1"/>
          </p:cNvSpPr>
          <p:nvPr>
            <p:ph type="body" sz="quarter" idx="16" hasCustomPrompt="1"/>
          </p:nvPr>
        </p:nvSpPr>
        <p:spPr>
          <a:xfrm>
            <a:off x="2986442" y="3270984"/>
            <a:ext cx="2386800" cy="756875"/>
          </a:xfrm>
          <a:prstGeom prst="roundRect">
            <a:avLst/>
          </a:prstGeom>
          <a:solidFill>
            <a:schemeClr val="tx2"/>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9" name="Plassholder for tekst 14">
            <a:extLst>
              <a:ext uri="{FF2B5EF4-FFF2-40B4-BE49-F238E27FC236}">
                <a16:creationId xmlns:a16="http://schemas.microsoft.com/office/drawing/2014/main" id="{42F09E14-4DC2-4E22-D1BB-D94C1B66E876}"/>
              </a:ext>
            </a:extLst>
          </p:cNvPr>
          <p:cNvSpPr>
            <a:spLocks noGrp="1"/>
          </p:cNvSpPr>
          <p:nvPr>
            <p:ph type="body" sz="quarter" idx="17" hasCustomPrompt="1"/>
          </p:nvPr>
        </p:nvSpPr>
        <p:spPr>
          <a:xfrm>
            <a:off x="7059332" y="3270984"/>
            <a:ext cx="2386800" cy="756875"/>
          </a:xfrm>
          <a:prstGeom prst="roundRect">
            <a:avLst/>
          </a:prstGeom>
          <a:solidFill>
            <a:schemeClr val="tx2"/>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0" name="Plassholder for tekst 14">
            <a:extLst>
              <a:ext uri="{FF2B5EF4-FFF2-40B4-BE49-F238E27FC236}">
                <a16:creationId xmlns:a16="http://schemas.microsoft.com/office/drawing/2014/main" id="{608EA897-11A2-9A4F-A755-E59603E31F05}"/>
              </a:ext>
            </a:extLst>
          </p:cNvPr>
          <p:cNvSpPr>
            <a:spLocks noGrp="1"/>
          </p:cNvSpPr>
          <p:nvPr>
            <p:ph type="body" sz="quarter" idx="18" hasCustomPrompt="1"/>
          </p:nvPr>
        </p:nvSpPr>
        <p:spPr>
          <a:xfrm>
            <a:off x="7059332" y="4297144"/>
            <a:ext cx="2386800" cy="756875"/>
          </a:xfrm>
          <a:prstGeom prst="roundRect">
            <a:avLst/>
          </a:prstGeom>
          <a:solidFill>
            <a:schemeClr val="accent1"/>
          </a:solidFill>
        </p:spPr>
        <p:txBody>
          <a:bodyPr anchor="ctr"/>
          <a:lstStyle>
            <a:lvl1pPr marL="0" indent="0">
              <a:buFontTx/>
              <a:buNone/>
              <a:defRPr sz="1400" b="0" i="0">
                <a:solidFill>
                  <a:schemeClr val="bg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1" name="Plassholder for tekst 14">
            <a:extLst>
              <a:ext uri="{FF2B5EF4-FFF2-40B4-BE49-F238E27FC236}">
                <a16:creationId xmlns:a16="http://schemas.microsoft.com/office/drawing/2014/main" id="{CA41BE10-96DA-069F-ECFF-BFACFC814C27}"/>
              </a:ext>
            </a:extLst>
          </p:cNvPr>
          <p:cNvSpPr>
            <a:spLocks noGrp="1"/>
          </p:cNvSpPr>
          <p:nvPr>
            <p:ph type="body" sz="quarter" idx="19" hasCustomPrompt="1"/>
          </p:nvPr>
        </p:nvSpPr>
        <p:spPr>
          <a:xfrm>
            <a:off x="435012" y="3727340"/>
            <a:ext cx="2386800" cy="756875"/>
          </a:xfrm>
          <a:prstGeom prst="roundRect">
            <a:avLst/>
          </a:prstGeom>
          <a:solidFill>
            <a:schemeClr val="accent2"/>
          </a:solidFill>
        </p:spPr>
        <p:txBody>
          <a:bodyPr anchor="ctr"/>
          <a:lstStyle>
            <a:lvl1pPr marL="0" indent="0">
              <a:buFontTx/>
              <a:buNone/>
              <a:defRPr sz="1400" b="0" i="0">
                <a:solidFill>
                  <a:schemeClr val="tx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2" name="Plassholder for tekst 14">
            <a:extLst>
              <a:ext uri="{FF2B5EF4-FFF2-40B4-BE49-F238E27FC236}">
                <a16:creationId xmlns:a16="http://schemas.microsoft.com/office/drawing/2014/main" id="{5D25C683-7829-FED0-9A95-30CBA15C526F}"/>
              </a:ext>
            </a:extLst>
          </p:cNvPr>
          <p:cNvSpPr>
            <a:spLocks noGrp="1"/>
          </p:cNvSpPr>
          <p:nvPr>
            <p:ph type="body" sz="quarter" idx="20" hasCustomPrompt="1"/>
          </p:nvPr>
        </p:nvSpPr>
        <p:spPr>
          <a:xfrm>
            <a:off x="9594129" y="3727340"/>
            <a:ext cx="2386800" cy="756875"/>
          </a:xfrm>
          <a:prstGeom prst="roundRect">
            <a:avLst/>
          </a:prstGeom>
          <a:solidFill>
            <a:schemeClr val="accent2"/>
          </a:solidFill>
        </p:spPr>
        <p:txBody>
          <a:bodyPr anchor="ctr"/>
          <a:lstStyle>
            <a:lvl1pPr marL="0" indent="0">
              <a:buFontTx/>
              <a:buNone/>
              <a:defRPr sz="1400" b="0" i="0">
                <a:solidFill>
                  <a:schemeClr val="tx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48" name="Plassholder for tekst 46">
            <a:extLst>
              <a:ext uri="{FF2B5EF4-FFF2-40B4-BE49-F238E27FC236}">
                <a16:creationId xmlns:a16="http://schemas.microsoft.com/office/drawing/2014/main" id="{F5FF7358-D3E0-9FA0-520B-4688DB0CB5C4}"/>
              </a:ext>
            </a:extLst>
          </p:cNvPr>
          <p:cNvSpPr>
            <a:spLocks noGrp="1"/>
          </p:cNvSpPr>
          <p:nvPr>
            <p:ph type="body" sz="quarter" idx="26" hasCustomPrompt="1"/>
          </p:nvPr>
        </p:nvSpPr>
        <p:spPr>
          <a:xfrm>
            <a:off x="5274613" y="4088036"/>
            <a:ext cx="493200" cy="709200"/>
          </a:xfrm>
          <a:prstGeom prst="rect">
            <a:avLst/>
          </a:prstGeom>
          <a:blipFill>
            <a:blip r:embed="rId3"/>
            <a:stretch>
              <a:fillRect/>
            </a:stretch>
          </a:blipFill>
        </p:spPr>
        <p:txBody>
          <a:bodyPr/>
          <a:lstStyle>
            <a:lvl1pPr marL="0" indent="0">
              <a:buNone/>
              <a:defRPr/>
            </a:lvl1pPr>
          </a:lstStyle>
          <a:p>
            <a:pPr lvl="0"/>
            <a:r>
              <a:rPr lang="nb-NO"/>
              <a:t> </a:t>
            </a:r>
          </a:p>
        </p:txBody>
      </p:sp>
      <p:sp>
        <p:nvSpPr>
          <p:cNvPr id="50" name="Plassholder for tekst 46">
            <a:extLst>
              <a:ext uri="{FF2B5EF4-FFF2-40B4-BE49-F238E27FC236}">
                <a16:creationId xmlns:a16="http://schemas.microsoft.com/office/drawing/2014/main" id="{ED2AFA19-C59B-BC26-1B37-5EEE6F7BA407}"/>
              </a:ext>
            </a:extLst>
          </p:cNvPr>
          <p:cNvSpPr>
            <a:spLocks noGrp="1"/>
          </p:cNvSpPr>
          <p:nvPr>
            <p:ph type="body" sz="quarter" idx="27" hasCustomPrompt="1"/>
          </p:nvPr>
        </p:nvSpPr>
        <p:spPr>
          <a:xfrm flipV="1">
            <a:off x="5274613" y="3504229"/>
            <a:ext cx="493200" cy="709200"/>
          </a:xfrm>
          <a:prstGeom prst="rect">
            <a:avLst/>
          </a:prstGeom>
          <a:blipFill>
            <a:blip r:embed="rId3"/>
            <a:stretch>
              <a:fillRect/>
            </a:stretch>
          </a:blipFill>
        </p:spPr>
        <p:txBody>
          <a:bodyPr/>
          <a:lstStyle>
            <a:lvl1pPr marL="0" indent="0">
              <a:buNone/>
              <a:defRPr/>
            </a:lvl1pPr>
          </a:lstStyle>
          <a:p>
            <a:pPr lvl="0"/>
            <a:r>
              <a:rPr lang="nb-NO"/>
              <a:t> </a:t>
            </a:r>
          </a:p>
        </p:txBody>
      </p:sp>
      <p:sp>
        <p:nvSpPr>
          <p:cNvPr id="57" name="Plassholder for tekst 56">
            <a:extLst>
              <a:ext uri="{FF2B5EF4-FFF2-40B4-BE49-F238E27FC236}">
                <a16:creationId xmlns:a16="http://schemas.microsoft.com/office/drawing/2014/main" id="{937C2E78-5978-DF87-32CF-17848D80E2C7}"/>
              </a:ext>
            </a:extLst>
          </p:cNvPr>
          <p:cNvSpPr>
            <a:spLocks noGrp="1"/>
          </p:cNvSpPr>
          <p:nvPr>
            <p:ph type="body" sz="quarter" idx="28" hasCustomPrompt="1"/>
          </p:nvPr>
        </p:nvSpPr>
        <p:spPr>
          <a:xfrm>
            <a:off x="2821813" y="4088036"/>
            <a:ext cx="2921974" cy="125393"/>
          </a:xfrm>
          <a:prstGeom prst="rect">
            <a:avLst/>
          </a:prstGeom>
          <a:blipFill>
            <a:blip r:embed="rId4"/>
            <a:stretch>
              <a:fillRect l="-4485" t="-119103" r="-4781" b="-80690"/>
            </a:stretch>
          </a:blipFill>
        </p:spPr>
        <p:txBody>
          <a:bodyPr/>
          <a:lstStyle>
            <a:lvl1pPr marL="0" indent="0">
              <a:buNone/>
              <a:defRPr/>
            </a:lvl1pPr>
          </a:lstStyle>
          <a:p>
            <a:pPr lvl="0"/>
            <a:r>
              <a:rPr lang="nb-NO"/>
              <a:t> </a:t>
            </a:r>
          </a:p>
        </p:txBody>
      </p:sp>
      <p:sp>
        <p:nvSpPr>
          <p:cNvPr id="58" name="Plassholder for tekst 46">
            <a:extLst>
              <a:ext uri="{FF2B5EF4-FFF2-40B4-BE49-F238E27FC236}">
                <a16:creationId xmlns:a16="http://schemas.microsoft.com/office/drawing/2014/main" id="{A6BF029E-F839-F21B-24A5-1EB9EA877301}"/>
              </a:ext>
            </a:extLst>
          </p:cNvPr>
          <p:cNvSpPr>
            <a:spLocks noGrp="1"/>
          </p:cNvSpPr>
          <p:nvPr>
            <p:ph type="body" sz="quarter" idx="29" hasCustomPrompt="1"/>
          </p:nvPr>
        </p:nvSpPr>
        <p:spPr>
          <a:xfrm flipH="1">
            <a:off x="6664761" y="4092074"/>
            <a:ext cx="493200" cy="709200"/>
          </a:xfrm>
          <a:prstGeom prst="rect">
            <a:avLst/>
          </a:prstGeom>
          <a:blipFill>
            <a:blip r:embed="rId3"/>
            <a:stretch>
              <a:fillRect/>
            </a:stretch>
          </a:blipFill>
        </p:spPr>
        <p:txBody>
          <a:bodyPr/>
          <a:lstStyle>
            <a:lvl1pPr marL="0" indent="0">
              <a:buNone/>
              <a:defRPr/>
            </a:lvl1pPr>
          </a:lstStyle>
          <a:p>
            <a:pPr lvl="0"/>
            <a:r>
              <a:rPr lang="nb-NO"/>
              <a:t> </a:t>
            </a:r>
          </a:p>
        </p:txBody>
      </p:sp>
      <p:sp>
        <p:nvSpPr>
          <p:cNvPr id="59" name="Plassholder for tekst 46">
            <a:extLst>
              <a:ext uri="{FF2B5EF4-FFF2-40B4-BE49-F238E27FC236}">
                <a16:creationId xmlns:a16="http://schemas.microsoft.com/office/drawing/2014/main" id="{D50AFF4C-EDA1-4244-7E4D-9119B33CA93D}"/>
              </a:ext>
            </a:extLst>
          </p:cNvPr>
          <p:cNvSpPr>
            <a:spLocks noGrp="1"/>
          </p:cNvSpPr>
          <p:nvPr>
            <p:ph type="body" sz="quarter" idx="30" hasCustomPrompt="1"/>
          </p:nvPr>
        </p:nvSpPr>
        <p:spPr>
          <a:xfrm flipH="1" flipV="1">
            <a:off x="6664761" y="3508267"/>
            <a:ext cx="493200" cy="709200"/>
          </a:xfrm>
          <a:prstGeom prst="rect">
            <a:avLst/>
          </a:prstGeom>
          <a:blipFill>
            <a:blip r:embed="rId3"/>
            <a:stretch>
              <a:fillRect/>
            </a:stretch>
          </a:blipFill>
        </p:spPr>
        <p:txBody>
          <a:bodyPr/>
          <a:lstStyle>
            <a:lvl1pPr marL="0" indent="0">
              <a:buNone/>
              <a:defRPr/>
            </a:lvl1pPr>
          </a:lstStyle>
          <a:p>
            <a:pPr lvl="0"/>
            <a:r>
              <a:rPr lang="nb-NO"/>
              <a:t> </a:t>
            </a:r>
          </a:p>
        </p:txBody>
      </p:sp>
      <p:sp>
        <p:nvSpPr>
          <p:cNvPr id="60" name="Plassholder for tekst 56">
            <a:extLst>
              <a:ext uri="{FF2B5EF4-FFF2-40B4-BE49-F238E27FC236}">
                <a16:creationId xmlns:a16="http://schemas.microsoft.com/office/drawing/2014/main" id="{A6B3452B-D249-8F85-DDE1-224992981260}"/>
              </a:ext>
            </a:extLst>
          </p:cNvPr>
          <p:cNvSpPr>
            <a:spLocks noGrp="1"/>
          </p:cNvSpPr>
          <p:nvPr>
            <p:ph type="body" sz="quarter" idx="31" hasCustomPrompt="1"/>
          </p:nvPr>
        </p:nvSpPr>
        <p:spPr>
          <a:xfrm flipH="1">
            <a:off x="6674459" y="4092074"/>
            <a:ext cx="2919669" cy="125393"/>
          </a:xfrm>
          <a:prstGeom prst="rect">
            <a:avLst/>
          </a:prstGeom>
          <a:blipFill>
            <a:blip r:embed="rId4"/>
            <a:stretch>
              <a:fillRect l="-4485" t="-119103" r="-4781" b="-80690"/>
            </a:stretch>
          </a:blipFill>
        </p:spPr>
        <p:txBody>
          <a:bodyPr/>
          <a:lstStyle>
            <a:lvl1pPr marL="0" indent="0">
              <a:buNone/>
              <a:defRPr/>
            </a:lvl1pPr>
          </a:lstStyle>
          <a:p>
            <a:pPr lvl="0"/>
            <a:r>
              <a:rPr lang="nb-NO"/>
              <a:t> </a:t>
            </a:r>
          </a:p>
        </p:txBody>
      </p:sp>
      <p:sp>
        <p:nvSpPr>
          <p:cNvPr id="23" name="Plassholder for tekst 14">
            <a:extLst>
              <a:ext uri="{FF2B5EF4-FFF2-40B4-BE49-F238E27FC236}">
                <a16:creationId xmlns:a16="http://schemas.microsoft.com/office/drawing/2014/main" id="{F983920B-911C-1317-51A0-9DAFDFC53ABF}"/>
              </a:ext>
            </a:extLst>
          </p:cNvPr>
          <p:cNvSpPr>
            <a:spLocks noGrp="1"/>
          </p:cNvSpPr>
          <p:nvPr>
            <p:ph type="body" sz="quarter" idx="21" hasCustomPrompt="1"/>
          </p:nvPr>
        </p:nvSpPr>
        <p:spPr>
          <a:xfrm>
            <a:off x="5694900" y="3639706"/>
            <a:ext cx="1037002" cy="1037002"/>
          </a:xfrm>
          <a:prstGeom prst="ellipse">
            <a:avLst/>
          </a:prstGeom>
          <a:solidFill>
            <a:schemeClr val="accent4"/>
          </a:solidFill>
        </p:spPr>
        <p:txBody>
          <a:bodyPr anchor="ctr"/>
          <a:lstStyle>
            <a:lvl1pPr marL="0" indent="0" algn="ctr">
              <a:buFontTx/>
              <a:buNone/>
              <a:defRPr sz="1400" b="0" i="0">
                <a:solidFill>
                  <a:schemeClr val="tx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err="1"/>
              <a:t>Title</a:t>
            </a:r>
            <a:endParaRPr lang="nb-NO"/>
          </a:p>
        </p:txBody>
      </p:sp>
      <p:sp>
        <p:nvSpPr>
          <p:cNvPr id="62" name="Plassholder for tekst 56">
            <a:extLst>
              <a:ext uri="{FF2B5EF4-FFF2-40B4-BE49-F238E27FC236}">
                <a16:creationId xmlns:a16="http://schemas.microsoft.com/office/drawing/2014/main" id="{CE8D23F3-6671-5574-B7AC-17A123158976}"/>
              </a:ext>
            </a:extLst>
          </p:cNvPr>
          <p:cNvSpPr>
            <a:spLocks noGrp="1"/>
          </p:cNvSpPr>
          <p:nvPr>
            <p:ph type="body" sz="quarter" idx="33" hasCustomPrompt="1"/>
          </p:nvPr>
        </p:nvSpPr>
        <p:spPr>
          <a:xfrm rot="5400000">
            <a:off x="5837846" y="4981163"/>
            <a:ext cx="756876" cy="125393"/>
          </a:xfrm>
          <a:prstGeom prst="rect">
            <a:avLst/>
          </a:prstGeom>
          <a:blipFill>
            <a:blip r:embed="rId4"/>
            <a:stretch>
              <a:fillRect l="-4485" t="-119103" r="-4781" b="-80690"/>
            </a:stretch>
          </a:blipFill>
        </p:spPr>
        <p:txBody>
          <a:bodyPr/>
          <a:lstStyle>
            <a:lvl1pPr marL="0" indent="0">
              <a:buNone/>
              <a:defRPr/>
            </a:lvl1pPr>
          </a:lstStyle>
          <a:p>
            <a:pPr lvl="0"/>
            <a:r>
              <a:rPr lang="nb-NO"/>
              <a:t> </a:t>
            </a:r>
          </a:p>
        </p:txBody>
      </p:sp>
      <p:sp>
        <p:nvSpPr>
          <p:cNvPr id="63" name="Plassholder for tekst 56">
            <a:extLst>
              <a:ext uri="{FF2B5EF4-FFF2-40B4-BE49-F238E27FC236}">
                <a16:creationId xmlns:a16="http://schemas.microsoft.com/office/drawing/2014/main" id="{2DEE9EB4-8A8A-23C1-D771-956C42EE9F73}"/>
              </a:ext>
            </a:extLst>
          </p:cNvPr>
          <p:cNvSpPr>
            <a:spLocks noGrp="1"/>
          </p:cNvSpPr>
          <p:nvPr>
            <p:ph type="body" sz="quarter" idx="34" hasCustomPrompt="1"/>
          </p:nvPr>
        </p:nvSpPr>
        <p:spPr>
          <a:xfrm rot="5400000">
            <a:off x="5837846" y="3198572"/>
            <a:ext cx="756876" cy="125393"/>
          </a:xfrm>
          <a:prstGeom prst="rect">
            <a:avLst/>
          </a:prstGeom>
          <a:blipFill>
            <a:blip r:embed="rId4"/>
            <a:stretch>
              <a:fillRect l="-4485" t="-119103" r="-4781" b="-80690"/>
            </a:stretch>
          </a:blipFill>
        </p:spPr>
        <p:txBody>
          <a:bodyPr/>
          <a:lstStyle>
            <a:lvl1pPr marL="0" indent="0">
              <a:buNone/>
              <a:defRPr/>
            </a:lvl1pPr>
          </a:lstStyle>
          <a:p>
            <a:pPr lvl="0"/>
            <a:r>
              <a:rPr lang="nb-NO"/>
              <a:t> </a:t>
            </a:r>
          </a:p>
        </p:txBody>
      </p:sp>
    </p:spTree>
    <p:extLst>
      <p:ext uri="{BB962C8B-B14F-4D97-AF65-F5344CB8AC3E}">
        <p14:creationId xmlns:p14="http://schemas.microsoft.com/office/powerpoint/2010/main" val="2922029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ics 1 Dark">
    <p:bg>
      <p:bgRef idx="1001">
        <a:schemeClr val="bg2"/>
      </p:bgRef>
    </p:bg>
    <p:spTree>
      <p:nvGrpSpPr>
        <p:cNvPr id="1" name=""/>
        <p:cNvGrpSpPr/>
        <p:nvPr/>
      </p:nvGrpSpPr>
      <p:grpSpPr>
        <a:xfrm>
          <a:off x="0" y="0"/>
          <a:ext cx="0" cy="0"/>
          <a:chOff x="0" y="0"/>
          <a:chExt cx="0" cy="0"/>
        </a:xfrm>
      </p:grpSpPr>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8" y="498764"/>
            <a:ext cx="9957163" cy="1239102"/>
          </a:xfrm>
          <a:prstGeom prst="rect">
            <a:avLst/>
          </a:prstGeom>
        </p:spPr>
        <p:txBody>
          <a:bodyPr anchor="b"/>
          <a:lstStyle>
            <a:lvl1pPr marL="0" indent="0">
              <a:lnSpc>
                <a:spcPts val="3800"/>
              </a:lnSpc>
              <a:buNone/>
              <a:defRPr sz="4000" baseline="0">
                <a:solidFill>
                  <a:schemeClr val="tx1"/>
                </a:solidFill>
                <a:latin typeface="Haffer" pitchFamily="2" charset="77"/>
                <a:cs typeface="Haffer" pitchFamily="2" charset="77"/>
              </a:defRPr>
            </a:lvl1pPr>
          </a:lstStyle>
          <a:p>
            <a:pPr lvl="0"/>
            <a:r>
              <a:rPr lang="nb-NO" err="1"/>
              <a:t>What</a:t>
            </a:r>
            <a:r>
              <a:rPr lang="nb-NO"/>
              <a:t> do </a:t>
            </a:r>
            <a:r>
              <a:rPr lang="nb-NO" err="1"/>
              <a:t>we</a:t>
            </a:r>
            <a:r>
              <a:rPr lang="nb-NO"/>
              <a:t> </a:t>
            </a:r>
            <a:r>
              <a:rPr lang="nb-NO" err="1"/>
              <a:t>need</a:t>
            </a:r>
            <a:r>
              <a:rPr lang="nb-NO"/>
              <a:t> to do to be </a:t>
            </a:r>
            <a:r>
              <a:rPr lang="nb-NO" err="1"/>
              <a:t>fit</a:t>
            </a:r>
            <a:r>
              <a:rPr lang="nb-NO"/>
              <a:t> for </a:t>
            </a:r>
            <a:br>
              <a:rPr lang="nb-NO"/>
            </a:br>
            <a:r>
              <a:rPr lang="nb-NO" err="1"/>
              <a:t>the</a:t>
            </a:r>
            <a:r>
              <a:rPr lang="nb-NO"/>
              <a:t> 30 000 </a:t>
            </a:r>
            <a:r>
              <a:rPr lang="nb-NO" err="1"/>
              <a:t>others</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chemeClr val="tx1"/>
                </a:solidFill>
                <a:latin typeface="Haffer" pitchFamily="2" charset="77"/>
                <a:cs typeface="Haffer" pitchFamily="2" charset="77"/>
              </a:defRPr>
            </a:lvl1pPr>
          </a:lstStyle>
          <a:p>
            <a:pPr lvl="0"/>
            <a:r>
              <a:rPr lang="nb-NO"/>
              <a:t>CHAPTER HEADING</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5" name="Plassholder for tekst 14">
            <a:extLst>
              <a:ext uri="{FF2B5EF4-FFF2-40B4-BE49-F238E27FC236}">
                <a16:creationId xmlns:a16="http://schemas.microsoft.com/office/drawing/2014/main" id="{3127F087-7F5B-7F3B-1E63-D9EA3730F18B}"/>
              </a:ext>
            </a:extLst>
          </p:cNvPr>
          <p:cNvSpPr>
            <a:spLocks noGrp="1"/>
          </p:cNvSpPr>
          <p:nvPr>
            <p:ph type="body" sz="quarter" idx="13" hasCustomPrompt="1"/>
          </p:nvPr>
        </p:nvSpPr>
        <p:spPr>
          <a:xfrm>
            <a:off x="5039359" y="2098304"/>
            <a:ext cx="2386800" cy="756875"/>
          </a:xfrm>
          <a:prstGeom prst="roundRect">
            <a:avLst/>
          </a:prstGeom>
          <a:solidFill>
            <a:schemeClr val="accent1"/>
          </a:solidFill>
        </p:spPr>
        <p:txBody>
          <a:bodyPr anchor="ctr"/>
          <a:lstStyle>
            <a:lvl1pPr marL="0" indent="0">
              <a:buFontTx/>
              <a:buNone/>
              <a:defRPr sz="1400" b="0" i="0">
                <a:solidFill>
                  <a:schemeClr val="tx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6" name="Plassholder for tekst 14">
            <a:extLst>
              <a:ext uri="{FF2B5EF4-FFF2-40B4-BE49-F238E27FC236}">
                <a16:creationId xmlns:a16="http://schemas.microsoft.com/office/drawing/2014/main" id="{9D4561B3-C82B-5912-800B-8E10D1C407DD}"/>
              </a:ext>
            </a:extLst>
          </p:cNvPr>
          <p:cNvSpPr>
            <a:spLocks noGrp="1"/>
          </p:cNvSpPr>
          <p:nvPr>
            <p:ph type="body" sz="quarter" idx="14" hasCustomPrompt="1"/>
          </p:nvPr>
        </p:nvSpPr>
        <p:spPr>
          <a:xfrm>
            <a:off x="5007012" y="5444513"/>
            <a:ext cx="2386800" cy="756875"/>
          </a:xfrm>
          <a:prstGeom prst="roundRect">
            <a:avLst/>
          </a:prstGeom>
          <a:solidFill>
            <a:schemeClr val="tx1"/>
          </a:solidFill>
        </p:spPr>
        <p:txBody>
          <a:bodyPr anchor="ctr"/>
          <a:lstStyle>
            <a:lvl1pPr marL="0" indent="0">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7" name="Plassholder for tekst 14">
            <a:extLst>
              <a:ext uri="{FF2B5EF4-FFF2-40B4-BE49-F238E27FC236}">
                <a16:creationId xmlns:a16="http://schemas.microsoft.com/office/drawing/2014/main" id="{69D9C83F-87D3-BB04-36C0-B11758A403A0}"/>
              </a:ext>
            </a:extLst>
          </p:cNvPr>
          <p:cNvSpPr>
            <a:spLocks noGrp="1"/>
          </p:cNvSpPr>
          <p:nvPr>
            <p:ph type="body" sz="quarter" idx="15" hasCustomPrompt="1"/>
          </p:nvPr>
        </p:nvSpPr>
        <p:spPr>
          <a:xfrm>
            <a:off x="2986442" y="4286984"/>
            <a:ext cx="2386800" cy="756875"/>
          </a:xfrm>
          <a:prstGeom prst="roundRect">
            <a:avLst/>
          </a:prstGeom>
          <a:solidFill>
            <a:schemeClr val="accent1"/>
          </a:solidFill>
        </p:spPr>
        <p:txBody>
          <a:bodyPr anchor="ctr"/>
          <a:lstStyle>
            <a:lvl1pPr marL="0" indent="0">
              <a:buFontTx/>
              <a:buNone/>
              <a:defRPr sz="1400" b="0" i="0">
                <a:solidFill>
                  <a:schemeClr val="tx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8" name="Plassholder for tekst 14">
            <a:extLst>
              <a:ext uri="{FF2B5EF4-FFF2-40B4-BE49-F238E27FC236}">
                <a16:creationId xmlns:a16="http://schemas.microsoft.com/office/drawing/2014/main" id="{4DCC6BE3-DE2A-4CE0-5212-7920B4C93808}"/>
              </a:ext>
            </a:extLst>
          </p:cNvPr>
          <p:cNvSpPr>
            <a:spLocks noGrp="1"/>
          </p:cNvSpPr>
          <p:nvPr>
            <p:ph type="body" sz="quarter" idx="16" hasCustomPrompt="1"/>
          </p:nvPr>
        </p:nvSpPr>
        <p:spPr>
          <a:xfrm>
            <a:off x="2986442" y="3270984"/>
            <a:ext cx="2386800" cy="756875"/>
          </a:xfrm>
          <a:prstGeom prst="roundRect">
            <a:avLst/>
          </a:prstGeom>
          <a:solidFill>
            <a:schemeClr val="tx1"/>
          </a:solidFill>
        </p:spPr>
        <p:txBody>
          <a:bodyPr anchor="ctr"/>
          <a:lstStyle>
            <a:lvl1pPr marL="0" indent="0">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19" name="Plassholder for tekst 14">
            <a:extLst>
              <a:ext uri="{FF2B5EF4-FFF2-40B4-BE49-F238E27FC236}">
                <a16:creationId xmlns:a16="http://schemas.microsoft.com/office/drawing/2014/main" id="{42F09E14-4DC2-4E22-D1BB-D94C1B66E876}"/>
              </a:ext>
            </a:extLst>
          </p:cNvPr>
          <p:cNvSpPr>
            <a:spLocks noGrp="1"/>
          </p:cNvSpPr>
          <p:nvPr>
            <p:ph type="body" sz="quarter" idx="17" hasCustomPrompt="1"/>
          </p:nvPr>
        </p:nvSpPr>
        <p:spPr>
          <a:xfrm>
            <a:off x="7059332" y="3270984"/>
            <a:ext cx="2386800" cy="756875"/>
          </a:xfrm>
          <a:prstGeom prst="roundRect">
            <a:avLst/>
          </a:prstGeom>
          <a:solidFill>
            <a:schemeClr val="tx1"/>
          </a:solidFill>
        </p:spPr>
        <p:txBody>
          <a:bodyPr anchor="ctr"/>
          <a:lstStyle>
            <a:lvl1pPr marL="0" indent="0">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0" name="Plassholder for tekst 14">
            <a:extLst>
              <a:ext uri="{FF2B5EF4-FFF2-40B4-BE49-F238E27FC236}">
                <a16:creationId xmlns:a16="http://schemas.microsoft.com/office/drawing/2014/main" id="{608EA897-11A2-9A4F-A755-E59603E31F05}"/>
              </a:ext>
            </a:extLst>
          </p:cNvPr>
          <p:cNvSpPr>
            <a:spLocks noGrp="1"/>
          </p:cNvSpPr>
          <p:nvPr>
            <p:ph type="body" sz="quarter" idx="18" hasCustomPrompt="1"/>
          </p:nvPr>
        </p:nvSpPr>
        <p:spPr>
          <a:xfrm>
            <a:off x="7059332" y="4297144"/>
            <a:ext cx="2386800" cy="756875"/>
          </a:xfrm>
          <a:prstGeom prst="roundRect">
            <a:avLst/>
          </a:prstGeom>
          <a:solidFill>
            <a:schemeClr val="accent1"/>
          </a:solidFill>
        </p:spPr>
        <p:txBody>
          <a:bodyPr anchor="ctr"/>
          <a:lstStyle>
            <a:lvl1pPr marL="0" indent="0">
              <a:buFontTx/>
              <a:buNone/>
              <a:defRPr sz="1400" b="0" i="0">
                <a:solidFill>
                  <a:schemeClr val="tx1"/>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1" name="Plassholder for tekst 14">
            <a:extLst>
              <a:ext uri="{FF2B5EF4-FFF2-40B4-BE49-F238E27FC236}">
                <a16:creationId xmlns:a16="http://schemas.microsoft.com/office/drawing/2014/main" id="{CA41BE10-96DA-069F-ECFF-BFACFC814C27}"/>
              </a:ext>
            </a:extLst>
          </p:cNvPr>
          <p:cNvSpPr>
            <a:spLocks noGrp="1"/>
          </p:cNvSpPr>
          <p:nvPr>
            <p:ph type="body" sz="quarter" idx="19" hasCustomPrompt="1"/>
          </p:nvPr>
        </p:nvSpPr>
        <p:spPr>
          <a:xfrm>
            <a:off x="435012" y="3727340"/>
            <a:ext cx="2386800" cy="756875"/>
          </a:xfrm>
          <a:prstGeom prst="roundRect">
            <a:avLst/>
          </a:prstGeom>
          <a:solidFill>
            <a:schemeClr val="accent2"/>
          </a:solidFill>
        </p:spPr>
        <p:txBody>
          <a:bodyPr anchor="ctr"/>
          <a:lstStyle>
            <a:lvl1pPr marL="0" indent="0">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22" name="Plassholder for tekst 14">
            <a:extLst>
              <a:ext uri="{FF2B5EF4-FFF2-40B4-BE49-F238E27FC236}">
                <a16:creationId xmlns:a16="http://schemas.microsoft.com/office/drawing/2014/main" id="{5D25C683-7829-FED0-9A95-30CBA15C526F}"/>
              </a:ext>
            </a:extLst>
          </p:cNvPr>
          <p:cNvSpPr>
            <a:spLocks noGrp="1"/>
          </p:cNvSpPr>
          <p:nvPr>
            <p:ph type="body" sz="quarter" idx="20" hasCustomPrompt="1"/>
          </p:nvPr>
        </p:nvSpPr>
        <p:spPr>
          <a:xfrm>
            <a:off x="9594129" y="3727340"/>
            <a:ext cx="2386800" cy="756875"/>
          </a:xfrm>
          <a:prstGeom prst="roundRect">
            <a:avLst/>
          </a:prstGeom>
          <a:solidFill>
            <a:schemeClr val="accent2"/>
          </a:solidFill>
        </p:spPr>
        <p:txBody>
          <a:bodyPr anchor="ctr"/>
          <a:lstStyle>
            <a:lvl1pPr marL="0" indent="0">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48" name="Plassholder for tekst 46">
            <a:extLst>
              <a:ext uri="{FF2B5EF4-FFF2-40B4-BE49-F238E27FC236}">
                <a16:creationId xmlns:a16="http://schemas.microsoft.com/office/drawing/2014/main" id="{F5FF7358-D3E0-9FA0-520B-4688DB0CB5C4}"/>
              </a:ext>
            </a:extLst>
          </p:cNvPr>
          <p:cNvSpPr>
            <a:spLocks noGrp="1"/>
          </p:cNvSpPr>
          <p:nvPr>
            <p:ph type="body" sz="quarter" idx="26" hasCustomPrompt="1"/>
          </p:nvPr>
        </p:nvSpPr>
        <p:spPr>
          <a:xfrm>
            <a:off x="5274613" y="4088036"/>
            <a:ext cx="493200" cy="709200"/>
          </a:xfrm>
          <a:prstGeom prst="rect">
            <a:avLst/>
          </a:prstGeom>
          <a:blipFill>
            <a:blip r:embed="rId2"/>
            <a:stretch>
              <a:fillRect/>
            </a:stretch>
          </a:blipFill>
        </p:spPr>
        <p:txBody>
          <a:bodyPr/>
          <a:lstStyle>
            <a:lvl1pPr marL="0" indent="0">
              <a:buNone/>
              <a:defRPr/>
            </a:lvl1pPr>
          </a:lstStyle>
          <a:p>
            <a:pPr lvl="0"/>
            <a:r>
              <a:rPr lang="nb-NO"/>
              <a:t> </a:t>
            </a:r>
          </a:p>
        </p:txBody>
      </p:sp>
      <p:sp>
        <p:nvSpPr>
          <p:cNvPr id="50" name="Plassholder for tekst 46">
            <a:extLst>
              <a:ext uri="{FF2B5EF4-FFF2-40B4-BE49-F238E27FC236}">
                <a16:creationId xmlns:a16="http://schemas.microsoft.com/office/drawing/2014/main" id="{ED2AFA19-C59B-BC26-1B37-5EEE6F7BA407}"/>
              </a:ext>
            </a:extLst>
          </p:cNvPr>
          <p:cNvSpPr>
            <a:spLocks noGrp="1"/>
          </p:cNvSpPr>
          <p:nvPr>
            <p:ph type="body" sz="quarter" idx="27" hasCustomPrompt="1"/>
          </p:nvPr>
        </p:nvSpPr>
        <p:spPr>
          <a:xfrm flipV="1">
            <a:off x="5274613" y="3504229"/>
            <a:ext cx="493200" cy="709200"/>
          </a:xfrm>
          <a:prstGeom prst="rect">
            <a:avLst/>
          </a:prstGeom>
          <a:blipFill>
            <a:blip r:embed="rId2"/>
            <a:stretch>
              <a:fillRect/>
            </a:stretch>
          </a:blipFill>
        </p:spPr>
        <p:txBody>
          <a:bodyPr/>
          <a:lstStyle>
            <a:lvl1pPr marL="0" indent="0">
              <a:buNone/>
              <a:defRPr/>
            </a:lvl1pPr>
          </a:lstStyle>
          <a:p>
            <a:pPr lvl="0"/>
            <a:r>
              <a:rPr lang="nb-NO"/>
              <a:t> </a:t>
            </a:r>
          </a:p>
        </p:txBody>
      </p:sp>
      <p:sp>
        <p:nvSpPr>
          <p:cNvPr id="57" name="Plassholder for tekst 56">
            <a:extLst>
              <a:ext uri="{FF2B5EF4-FFF2-40B4-BE49-F238E27FC236}">
                <a16:creationId xmlns:a16="http://schemas.microsoft.com/office/drawing/2014/main" id="{937C2E78-5978-DF87-32CF-17848D80E2C7}"/>
              </a:ext>
            </a:extLst>
          </p:cNvPr>
          <p:cNvSpPr>
            <a:spLocks noGrp="1"/>
          </p:cNvSpPr>
          <p:nvPr>
            <p:ph type="body" sz="quarter" idx="28" hasCustomPrompt="1"/>
          </p:nvPr>
        </p:nvSpPr>
        <p:spPr>
          <a:xfrm>
            <a:off x="2821813" y="4088036"/>
            <a:ext cx="2921974" cy="125393"/>
          </a:xfrm>
          <a:prstGeom prst="rect">
            <a:avLst/>
          </a:prstGeom>
          <a:blipFill>
            <a:blip r:embed="rId3"/>
            <a:stretch>
              <a:fillRect l="-4485" t="-119103" r="-4781" b="-80690"/>
            </a:stretch>
          </a:blipFill>
        </p:spPr>
        <p:txBody>
          <a:bodyPr/>
          <a:lstStyle>
            <a:lvl1pPr marL="0" indent="0">
              <a:buNone/>
              <a:defRPr/>
            </a:lvl1pPr>
          </a:lstStyle>
          <a:p>
            <a:pPr lvl="0"/>
            <a:r>
              <a:rPr lang="nb-NO"/>
              <a:t> </a:t>
            </a:r>
          </a:p>
        </p:txBody>
      </p:sp>
      <p:sp>
        <p:nvSpPr>
          <p:cNvPr id="58" name="Plassholder for tekst 46">
            <a:extLst>
              <a:ext uri="{FF2B5EF4-FFF2-40B4-BE49-F238E27FC236}">
                <a16:creationId xmlns:a16="http://schemas.microsoft.com/office/drawing/2014/main" id="{A6BF029E-F839-F21B-24A5-1EB9EA877301}"/>
              </a:ext>
            </a:extLst>
          </p:cNvPr>
          <p:cNvSpPr>
            <a:spLocks noGrp="1"/>
          </p:cNvSpPr>
          <p:nvPr>
            <p:ph type="body" sz="quarter" idx="29" hasCustomPrompt="1"/>
          </p:nvPr>
        </p:nvSpPr>
        <p:spPr>
          <a:xfrm flipH="1">
            <a:off x="6664761" y="4092074"/>
            <a:ext cx="493200" cy="709200"/>
          </a:xfrm>
          <a:prstGeom prst="rect">
            <a:avLst/>
          </a:prstGeom>
          <a:blipFill>
            <a:blip r:embed="rId2"/>
            <a:stretch>
              <a:fillRect/>
            </a:stretch>
          </a:blipFill>
        </p:spPr>
        <p:txBody>
          <a:bodyPr/>
          <a:lstStyle>
            <a:lvl1pPr marL="0" indent="0">
              <a:buNone/>
              <a:defRPr/>
            </a:lvl1pPr>
          </a:lstStyle>
          <a:p>
            <a:pPr lvl="0"/>
            <a:r>
              <a:rPr lang="nb-NO"/>
              <a:t> </a:t>
            </a:r>
          </a:p>
        </p:txBody>
      </p:sp>
      <p:sp>
        <p:nvSpPr>
          <p:cNvPr id="59" name="Plassholder for tekst 46">
            <a:extLst>
              <a:ext uri="{FF2B5EF4-FFF2-40B4-BE49-F238E27FC236}">
                <a16:creationId xmlns:a16="http://schemas.microsoft.com/office/drawing/2014/main" id="{D50AFF4C-EDA1-4244-7E4D-9119B33CA93D}"/>
              </a:ext>
            </a:extLst>
          </p:cNvPr>
          <p:cNvSpPr>
            <a:spLocks noGrp="1"/>
          </p:cNvSpPr>
          <p:nvPr>
            <p:ph type="body" sz="quarter" idx="30" hasCustomPrompt="1"/>
          </p:nvPr>
        </p:nvSpPr>
        <p:spPr>
          <a:xfrm flipH="1" flipV="1">
            <a:off x="6664761" y="3508267"/>
            <a:ext cx="493200" cy="709200"/>
          </a:xfrm>
          <a:prstGeom prst="rect">
            <a:avLst/>
          </a:prstGeom>
          <a:blipFill>
            <a:blip r:embed="rId2"/>
            <a:stretch>
              <a:fillRect/>
            </a:stretch>
          </a:blipFill>
        </p:spPr>
        <p:txBody>
          <a:bodyPr/>
          <a:lstStyle>
            <a:lvl1pPr marL="0" indent="0">
              <a:buNone/>
              <a:defRPr/>
            </a:lvl1pPr>
          </a:lstStyle>
          <a:p>
            <a:pPr lvl="0"/>
            <a:r>
              <a:rPr lang="nb-NO"/>
              <a:t> </a:t>
            </a:r>
          </a:p>
        </p:txBody>
      </p:sp>
      <p:sp>
        <p:nvSpPr>
          <p:cNvPr id="60" name="Plassholder for tekst 56">
            <a:extLst>
              <a:ext uri="{FF2B5EF4-FFF2-40B4-BE49-F238E27FC236}">
                <a16:creationId xmlns:a16="http://schemas.microsoft.com/office/drawing/2014/main" id="{A6B3452B-D249-8F85-DDE1-224992981260}"/>
              </a:ext>
            </a:extLst>
          </p:cNvPr>
          <p:cNvSpPr>
            <a:spLocks noGrp="1"/>
          </p:cNvSpPr>
          <p:nvPr>
            <p:ph type="body" sz="quarter" idx="31" hasCustomPrompt="1"/>
          </p:nvPr>
        </p:nvSpPr>
        <p:spPr>
          <a:xfrm flipH="1">
            <a:off x="6674459" y="4092074"/>
            <a:ext cx="2919669" cy="125393"/>
          </a:xfrm>
          <a:prstGeom prst="rect">
            <a:avLst/>
          </a:prstGeom>
          <a:blipFill>
            <a:blip r:embed="rId3"/>
            <a:stretch>
              <a:fillRect l="-4485" t="-119103" r="-4781" b="-80690"/>
            </a:stretch>
          </a:blipFill>
        </p:spPr>
        <p:txBody>
          <a:bodyPr/>
          <a:lstStyle>
            <a:lvl1pPr marL="0" indent="0">
              <a:buNone/>
              <a:defRPr/>
            </a:lvl1pPr>
          </a:lstStyle>
          <a:p>
            <a:pPr lvl="0"/>
            <a:r>
              <a:rPr lang="nb-NO"/>
              <a:t> </a:t>
            </a:r>
          </a:p>
        </p:txBody>
      </p:sp>
      <p:sp>
        <p:nvSpPr>
          <p:cNvPr id="23" name="Plassholder for tekst 14">
            <a:extLst>
              <a:ext uri="{FF2B5EF4-FFF2-40B4-BE49-F238E27FC236}">
                <a16:creationId xmlns:a16="http://schemas.microsoft.com/office/drawing/2014/main" id="{F983920B-911C-1317-51A0-9DAFDFC53ABF}"/>
              </a:ext>
            </a:extLst>
          </p:cNvPr>
          <p:cNvSpPr>
            <a:spLocks noGrp="1"/>
          </p:cNvSpPr>
          <p:nvPr>
            <p:ph type="body" sz="quarter" idx="21" hasCustomPrompt="1"/>
          </p:nvPr>
        </p:nvSpPr>
        <p:spPr>
          <a:xfrm>
            <a:off x="5694900" y="3639706"/>
            <a:ext cx="1037002" cy="1037002"/>
          </a:xfrm>
          <a:prstGeom prst="ellipse">
            <a:avLst/>
          </a:prstGeom>
          <a:solidFill>
            <a:schemeClr val="tx1"/>
          </a:solidFill>
        </p:spPr>
        <p:txBody>
          <a:bodyPr anchor="ctr"/>
          <a:lstStyle>
            <a:lvl1pPr marL="0" indent="0" algn="ctr">
              <a:buFontTx/>
              <a:buNone/>
              <a:defRPr sz="1400" b="0" i="0">
                <a:solidFill>
                  <a:schemeClr val="bg2"/>
                </a:solidFill>
                <a:latin typeface="Haffer Light" pitchFamily="2" charset="77"/>
                <a:cs typeface="Haffer Light" pitchFamily="2" charset="77"/>
              </a:defRPr>
            </a:lvl1pPr>
            <a:lvl2pPr>
              <a:defRPr sz="1200"/>
            </a:lvl2pPr>
            <a:lvl3pPr>
              <a:defRPr sz="1200"/>
            </a:lvl3pPr>
            <a:lvl4pPr>
              <a:defRPr sz="1200"/>
            </a:lvl4pPr>
            <a:lvl5pPr>
              <a:defRPr sz="1200"/>
            </a:lvl5pPr>
          </a:lstStyle>
          <a:p>
            <a:pPr lvl="0"/>
            <a:r>
              <a:rPr lang="nb-NO" err="1"/>
              <a:t>Title</a:t>
            </a:r>
            <a:endParaRPr lang="nb-NO"/>
          </a:p>
        </p:txBody>
      </p:sp>
      <p:sp>
        <p:nvSpPr>
          <p:cNvPr id="62" name="Plassholder for tekst 56">
            <a:extLst>
              <a:ext uri="{FF2B5EF4-FFF2-40B4-BE49-F238E27FC236}">
                <a16:creationId xmlns:a16="http://schemas.microsoft.com/office/drawing/2014/main" id="{CE8D23F3-6671-5574-B7AC-17A123158976}"/>
              </a:ext>
            </a:extLst>
          </p:cNvPr>
          <p:cNvSpPr>
            <a:spLocks noGrp="1"/>
          </p:cNvSpPr>
          <p:nvPr>
            <p:ph type="body" sz="quarter" idx="33" hasCustomPrompt="1"/>
          </p:nvPr>
        </p:nvSpPr>
        <p:spPr>
          <a:xfrm rot="5400000">
            <a:off x="5837846" y="4981163"/>
            <a:ext cx="756876" cy="125393"/>
          </a:xfrm>
          <a:prstGeom prst="rect">
            <a:avLst/>
          </a:prstGeom>
          <a:blipFill>
            <a:blip r:embed="rId3"/>
            <a:stretch>
              <a:fillRect l="-4485" t="-119103" r="-4781" b="-80690"/>
            </a:stretch>
          </a:blipFill>
        </p:spPr>
        <p:txBody>
          <a:bodyPr/>
          <a:lstStyle>
            <a:lvl1pPr marL="0" indent="0">
              <a:buNone/>
              <a:defRPr/>
            </a:lvl1pPr>
          </a:lstStyle>
          <a:p>
            <a:pPr lvl="0"/>
            <a:r>
              <a:rPr lang="nb-NO"/>
              <a:t> </a:t>
            </a:r>
          </a:p>
        </p:txBody>
      </p:sp>
      <p:sp>
        <p:nvSpPr>
          <p:cNvPr id="63" name="Plassholder for tekst 56">
            <a:extLst>
              <a:ext uri="{FF2B5EF4-FFF2-40B4-BE49-F238E27FC236}">
                <a16:creationId xmlns:a16="http://schemas.microsoft.com/office/drawing/2014/main" id="{2DEE9EB4-8A8A-23C1-D771-956C42EE9F73}"/>
              </a:ext>
            </a:extLst>
          </p:cNvPr>
          <p:cNvSpPr>
            <a:spLocks noGrp="1"/>
          </p:cNvSpPr>
          <p:nvPr>
            <p:ph type="body" sz="quarter" idx="34" hasCustomPrompt="1"/>
          </p:nvPr>
        </p:nvSpPr>
        <p:spPr>
          <a:xfrm rot="5400000">
            <a:off x="5837846" y="3198572"/>
            <a:ext cx="756876" cy="125393"/>
          </a:xfrm>
          <a:prstGeom prst="rect">
            <a:avLst/>
          </a:prstGeom>
          <a:blipFill>
            <a:blip r:embed="rId3"/>
            <a:stretch>
              <a:fillRect l="-4485" t="-119103" r="-4781" b="-80690"/>
            </a:stretch>
          </a:blipFill>
        </p:spPr>
        <p:txBody>
          <a:bodyPr/>
          <a:lstStyle>
            <a:lvl1pPr marL="0" indent="0">
              <a:buNone/>
              <a:defRPr/>
            </a:lvl1pPr>
          </a:lstStyle>
          <a:p>
            <a:pPr lvl="0"/>
            <a:r>
              <a:rPr lang="nb-NO"/>
              <a:t> </a:t>
            </a:r>
          </a:p>
        </p:txBody>
      </p:sp>
      <p:pic>
        <p:nvPicPr>
          <p:cNvPr id="2" name="Grafikk 1">
            <a:extLst>
              <a:ext uri="{FF2B5EF4-FFF2-40B4-BE49-F238E27FC236}">
                <a16:creationId xmlns:a16="http://schemas.microsoft.com/office/drawing/2014/main" id="{1B1389E9-0708-8A9F-4DE2-BB6537DF5F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38558" y="123854"/>
            <a:ext cx="613382" cy="613382"/>
          </a:xfrm>
          <a:prstGeom prst="rect">
            <a:avLst/>
          </a:prstGeom>
        </p:spPr>
      </p:pic>
    </p:spTree>
    <p:extLst>
      <p:ext uri="{BB962C8B-B14F-4D97-AF65-F5344CB8AC3E}">
        <p14:creationId xmlns:p14="http://schemas.microsoft.com/office/powerpoint/2010/main" val="356845772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cs 2 dark">
    <p:bg>
      <p:bgRef idx="1001">
        <a:schemeClr val="bg2"/>
      </p:bgRef>
    </p:bg>
    <p:spTree>
      <p:nvGrpSpPr>
        <p:cNvPr id="1" name=""/>
        <p:cNvGrpSpPr/>
        <p:nvPr/>
      </p:nvGrpSpPr>
      <p:grpSpPr>
        <a:xfrm>
          <a:off x="0" y="0"/>
          <a:ext cx="0" cy="0"/>
          <a:chOff x="0" y="0"/>
          <a:chExt cx="0" cy="0"/>
        </a:xfrm>
      </p:grpSpPr>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8" y="498764"/>
            <a:ext cx="9957163" cy="1239102"/>
          </a:xfrm>
          <a:prstGeom prst="rect">
            <a:avLst/>
          </a:prstGeom>
        </p:spPr>
        <p:txBody>
          <a:bodyPr anchor="b"/>
          <a:lstStyle>
            <a:lvl1pPr marL="0" indent="0">
              <a:lnSpc>
                <a:spcPts val="3800"/>
              </a:lnSpc>
              <a:buNone/>
              <a:defRPr sz="4000" baseline="0">
                <a:solidFill>
                  <a:schemeClr val="tx1"/>
                </a:solidFill>
                <a:latin typeface="Haffer" pitchFamily="2" charset="77"/>
                <a:cs typeface="Haffer" pitchFamily="2" charset="77"/>
              </a:defRPr>
            </a:lvl1pPr>
          </a:lstStyle>
          <a:p>
            <a:pPr lvl="0"/>
            <a:r>
              <a:rPr lang="nb-NO" err="1"/>
              <a:t>What</a:t>
            </a:r>
            <a:r>
              <a:rPr lang="nb-NO"/>
              <a:t> do </a:t>
            </a:r>
            <a:r>
              <a:rPr lang="nb-NO" err="1"/>
              <a:t>we</a:t>
            </a:r>
            <a:r>
              <a:rPr lang="nb-NO"/>
              <a:t> </a:t>
            </a:r>
            <a:r>
              <a:rPr lang="nb-NO" err="1"/>
              <a:t>need</a:t>
            </a:r>
            <a:r>
              <a:rPr lang="nb-NO"/>
              <a:t> to do to be </a:t>
            </a:r>
            <a:r>
              <a:rPr lang="nb-NO" err="1"/>
              <a:t>fit</a:t>
            </a:r>
            <a:r>
              <a:rPr lang="nb-NO"/>
              <a:t> for </a:t>
            </a:r>
            <a:br>
              <a:rPr lang="nb-NO"/>
            </a:br>
            <a:r>
              <a:rPr lang="nb-NO" err="1"/>
              <a:t>the</a:t>
            </a:r>
            <a:r>
              <a:rPr lang="nb-NO"/>
              <a:t> 30 000 </a:t>
            </a:r>
            <a:r>
              <a:rPr lang="nb-NO" err="1"/>
              <a:t>others</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chemeClr val="tx1"/>
                </a:solidFill>
                <a:latin typeface="Haffer" pitchFamily="2" charset="77"/>
                <a:cs typeface="Haffer" pitchFamily="2" charset="77"/>
              </a:defRPr>
            </a:lvl1pPr>
          </a:lstStyle>
          <a:p>
            <a:pPr lvl="0"/>
            <a:r>
              <a:rPr lang="nb-NO"/>
              <a:t>CHAPTER HEADING</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5" name="Plassholder for tekst 84">
            <a:extLst>
              <a:ext uri="{FF2B5EF4-FFF2-40B4-BE49-F238E27FC236}">
                <a16:creationId xmlns:a16="http://schemas.microsoft.com/office/drawing/2014/main" id="{EF413E8B-300C-0E52-82E8-1A8DB914DBBB}"/>
              </a:ext>
            </a:extLst>
          </p:cNvPr>
          <p:cNvSpPr>
            <a:spLocks noGrp="1"/>
          </p:cNvSpPr>
          <p:nvPr>
            <p:ph type="body" sz="quarter" idx="21" hasCustomPrompt="1"/>
          </p:nvPr>
        </p:nvSpPr>
        <p:spPr>
          <a:xfrm>
            <a:off x="2957884" y="4158532"/>
            <a:ext cx="2464905" cy="1455089"/>
          </a:xfrm>
          <a:prstGeom prst="rect">
            <a:avLst/>
          </a:prstGeom>
          <a:blipFill>
            <a:blip r:embed="rId2"/>
            <a:stretch>
              <a:fillRect/>
            </a:stretch>
          </a:blipFill>
        </p:spPr>
        <p:txBody>
          <a:bodyPr/>
          <a:lstStyle>
            <a:lvl1pPr marL="0" indent="0">
              <a:buNone/>
              <a:defRPr/>
            </a:lvl1pPr>
          </a:lstStyle>
          <a:p>
            <a:pPr lvl="0"/>
            <a:r>
              <a:rPr lang="nb-NO"/>
              <a:t> </a:t>
            </a:r>
          </a:p>
        </p:txBody>
      </p:sp>
      <p:sp>
        <p:nvSpPr>
          <p:cNvPr id="86" name="Plassholder for tekst 84">
            <a:extLst>
              <a:ext uri="{FF2B5EF4-FFF2-40B4-BE49-F238E27FC236}">
                <a16:creationId xmlns:a16="http://schemas.microsoft.com/office/drawing/2014/main" id="{FE0FA6FD-6025-496B-6236-AC64BCAE6C35}"/>
              </a:ext>
            </a:extLst>
          </p:cNvPr>
          <p:cNvSpPr>
            <a:spLocks noGrp="1"/>
          </p:cNvSpPr>
          <p:nvPr>
            <p:ph type="body" sz="quarter" idx="22" hasCustomPrompt="1"/>
          </p:nvPr>
        </p:nvSpPr>
        <p:spPr>
          <a:xfrm>
            <a:off x="1294120" y="4158532"/>
            <a:ext cx="2355530" cy="1455089"/>
          </a:xfrm>
          <a:prstGeom prst="rect">
            <a:avLst/>
          </a:prstGeom>
          <a:blipFill>
            <a:blip r:embed="rId2"/>
            <a:stretch>
              <a:fillRect/>
            </a:stretch>
          </a:blipFill>
        </p:spPr>
        <p:txBody>
          <a:bodyPr/>
          <a:lstStyle>
            <a:lvl1pPr marL="0" indent="0">
              <a:buNone/>
              <a:defRPr/>
            </a:lvl1pPr>
          </a:lstStyle>
          <a:p>
            <a:pPr lvl="0"/>
            <a:r>
              <a:rPr lang="nb-NO"/>
              <a:t> </a:t>
            </a:r>
          </a:p>
        </p:txBody>
      </p:sp>
      <p:sp>
        <p:nvSpPr>
          <p:cNvPr id="87" name="Plassholder for tekst 84">
            <a:extLst>
              <a:ext uri="{FF2B5EF4-FFF2-40B4-BE49-F238E27FC236}">
                <a16:creationId xmlns:a16="http://schemas.microsoft.com/office/drawing/2014/main" id="{BDCF82ED-D14D-534F-899C-5A1C1C5F029F}"/>
              </a:ext>
            </a:extLst>
          </p:cNvPr>
          <p:cNvSpPr>
            <a:spLocks noGrp="1"/>
          </p:cNvSpPr>
          <p:nvPr>
            <p:ph type="body" sz="quarter" idx="23" hasCustomPrompt="1"/>
          </p:nvPr>
        </p:nvSpPr>
        <p:spPr>
          <a:xfrm flipH="1">
            <a:off x="8412711" y="4158532"/>
            <a:ext cx="2464905" cy="1455089"/>
          </a:xfrm>
          <a:prstGeom prst="rect">
            <a:avLst/>
          </a:prstGeom>
          <a:blipFill>
            <a:blip r:embed="rId2"/>
            <a:stretch>
              <a:fillRect/>
            </a:stretch>
          </a:blipFill>
        </p:spPr>
        <p:txBody>
          <a:bodyPr/>
          <a:lstStyle>
            <a:lvl1pPr marL="0" indent="0">
              <a:buNone/>
              <a:defRPr/>
            </a:lvl1pPr>
          </a:lstStyle>
          <a:p>
            <a:pPr lvl="0"/>
            <a:r>
              <a:rPr lang="nb-NO"/>
              <a:t> </a:t>
            </a:r>
          </a:p>
        </p:txBody>
      </p:sp>
      <p:sp>
        <p:nvSpPr>
          <p:cNvPr id="88" name="Plassholder for tekst 84">
            <a:extLst>
              <a:ext uri="{FF2B5EF4-FFF2-40B4-BE49-F238E27FC236}">
                <a16:creationId xmlns:a16="http://schemas.microsoft.com/office/drawing/2014/main" id="{34F03D9D-1CE7-DD3B-F66C-BFD35C16775A}"/>
              </a:ext>
            </a:extLst>
          </p:cNvPr>
          <p:cNvSpPr>
            <a:spLocks noGrp="1"/>
          </p:cNvSpPr>
          <p:nvPr>
            <p:ph type="body" sz="quarter" idx="24" hasCustomPrompt="1"/>
          </p:nvPr>
        </p:nvSpPr>
        <p:spPr>
          <a:xfrm flipH="1">
            <a:off x="6740996" y="4158532"/>
            <a:ext cx="2355530" cy="1455089"/>
          </a:xfrm>
          <a:prstGeom prst="rect">
            <a:avLst/>
          </a:prstGeom>
          <a:blipFill>
            <a:blip r:embed="rId2"/>
            <a:stretch>
              <a:fillRect/>
            </a:stretch>
          </a:blipFill>
        </p:spPr>
        <p:txBody>
          <a:bodyPr/>
          <a:lstStyle>
            <a:lvl1pPr marL="0" indent="0">
              <a:buNone/>
              <a:defRPr/>
            </a:lvl1pPr>
          </a:lstStyle>
          <a:p>
            <a:pPr lvl="0"/>
            <a:r>
              <a:rPr lang="nb-NO"/>
              <a:t> </a:t>
            </a:r>
          </a:p>
        </p:txBody>
      </p:sp>
      <p:sp>
        <p:nvSpPr>
          <p:cNvPr id="90" name="Plassholder for tekst 84">
            <a:extLst>
              <a:ext uri="{FF2B5EF4-FFF2-40B4-BE49-F238E27FC236}">
                <a16:creationId xmlns:a16="http://schemas.microsoft.com/office/drawing/2014/main" id="{D821DFED-78A8-0BD6-ABB7-8E5D9C78CA2B}"/>
              </a:ext>
            </a:extLst>
          </p:cNvPr>
          <p:cNvSpPr>
            <a:spLocks noGrp="1"/>
          </p:cNvSpPr>
          <p:nvPr>
            <p:ph type="body" sz="quarter" idx="25" hasCustomPrompt="1"/>
          </p:nvPr>
        </p:nvSpPr>
        <p:spPr>
          <a:xfrm>
            <a:off x="4801313" y="4158533"/>
            <a:ext cx="693705" cy="1343770"/>
          </a:xfrm>
          <a:prstGeom prst="rect">
            <a:avLst/>
          </a:prstGeom>
          <a:blipFill>
            <a:blip r:embed="rId3"/>
            <a:stretch>
              <a:fillRect/>
            </a:stretch>
          </a:blipFill>
        </p:spPr>
        <p:txBody>
          <a:bodyPr/>
          <a:lstStyle>
            <a:lvl1pPr marL="0" indent="0">
              <a:buNone/>
              <a:defRPr/>
            </a:lvl1pPr>
          </a:lstStyle>
          <a:p>
            <a:pPr lvl="0"/>
            <a:r>
              <a:rPr lang="nb-NO"/>
              <a:t> </a:t>
            </a:r>
          </a:p>
        </p:txBody>
      </p:sp>
      <p:sp>
        <p:nvSpPr>
          <p:cNvPr id="91" name="Plassholder for tekst 84">
            <a:extLst>
              <a:ext uri="{FF2B5EF4-FFF2-40B4-BE49-F238E27FC236}">
                <a16:creationId xmlns:a16="http://schemas.microsoft.com/office/drawing/2014/main" id="{CAE6143E-86F9-B0C7-317D-B5CE4306FDEF}"/>
              </a:ext>
            </a:extLst>
          </p:cNvPr>
          <p:cNvSpPr>
            <a:spLocks noGrp="1"/>
          </p:cNvSpPr>
          <p:nvPr>
            <p:ph type="body" sz="quarter" idx="26" hasCustomPrompt="1"/>
          </p:nvPr>
        </p:nvSpPr>
        <p:spPr>
          <a:xfrm flipH="1">
            <a:off x="6593361" y="4158533"/>
            <a:ext cx="693705" cy="1343770"/>
          </a:xfrm>
          <a:prstGeom prst="rect">
            <a:avLst/>
          </a:prstGeom>
          <a:blipFill>
            <a:blip r:embed="rId3"/>
            <a:stretch>
              <a:fillRect/>
            </a:stretch>
          </a:blipFill>
        </p:spPr>
        <p:txBody>
          <a:bodyPr/>
          <a:lstStyle>
            <a:lvl1pPr marL="0" indent="0">
              <a:buNone/>
              <a:defRPr/>
            </a:lvl1pPr>
          </a:lstStyle>
          <a:p>
            <a:pPr lvl="0"/>
            <a:r>
              <a:rPr lang="nb-NO"/>
              <a:t> </a:t>
            </a:r>
          </a:p>
        </p:txBody>
      </p:sp>
      <p:sp>
        <p:nvSpPr>
          <p:cNvPr id="67" name="Plassholder for tekst 66">
            <a:extLst>
              <a:ext uri="{FF2B5EF4-FFF2-40B4-BE49-F238E27FC236}">
                <a16:creationId xmlns:a16="http://schemas.microsoft.com/office/drawing/2014/main" id="{72399FEF-9F0F-76CE-CE91-DA4CBD2B13FB}"/>
              </a:ext>
            </a:extLst>
          </p:cNvPr>
          <p:cNvSpPr>
            <a:spLocks noGrp="1"/>
          </p:cNvSpPr>
          <p:nvPr>
            <p:ph type="body" sz="quarter" idx="13" hasCustomPrompt="1"/>
          </p:nvPr>
        </p:nvSpPr>
        <p:spPr>
          <a:xfrm>
            <a:off x="5105097" y="4630555"/>
            <a:ext cx="1844216" cy="1844216"/>
          </a:xfrm>
          <a:prstGeom prst="ellipse">
            <a:avLst/>
          </a:prstGeom>
          <a:solidFill>
            <a:schemeClr val="tx1"/>
          </a:solidFill>
        </p:spPr>
        <p:txBody>
          <a:bodyPr anchor="ctr"/>
          <a:lstStyle>
            <a:lvl1pPr marL="0" indent="0" algn="ctr">
              <a:buNone/>
              <a:defRPr sz="1600" b="0" i="0">
                <a:solidFill>
                  <a:schemeClr val="bg2"/>
                </a:solidFill>
                <a:latin typeface="Haffer Light" pitchFamily="2" charset="77"/>
                <a:cs typeface="Haffer Light" pitchFamily="2" charset="77"/>
              </a:defRPr>
            </a:lvl1pPr>
          </a:lstStyle>
          <a:p>
            <a:pPr lvl="0"/>
            <a:r>
              <a:rPr lang="nb-NO" err="1"/>
              <a:t>Title</a:t>
            </a:r>
            <a:endParaRPr lang="nb-NO"/>
          </a:p>
        </p:txBody>
      </p:sp>
      <p:sp>
        <p:nvSpPr>
          <p:cNvPr id="72" name="Friform 71">
            <a:extLst>
              <a:ext uri="{FF2B5EF4-FFF2-40B4-BE49-F238E27FC236}">
                <a16:creationId xmlns:a16="http://schemas.microsoft.com/office/drawing/2014/main" id="{08E8C2C1-3CA8-75FA-D5EB-3389CD5D0FD1}"/>
              </a:ext>
            </a:extLst>
          </p:cNvPr>
          <p:cNvSpPr>
            <a:spLocks noGrp="1"/>
          </p:cNvSpPr>
          <p:nvPr>
            <p:ph type="body" sz="quarter" idx="15" hasCustomPrompt="1"/>
          </p:nvPr>
        </p:nvSpPr>
        <p:spPr>
          <a:xfrm>
            <a:off x="959979"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1"/>
          </a:solidFill>
        </p:spPr>
        <p:txBody>
          <a:bodyPr wrap="square" anchor="ctr">
            <a:noAutofit/>
          </a:bodyPr>
          <a:lstStyle>
            <a:lvl1pPr marL="0" indent="0">
              <a:buNone/>
              <a:defRPr sz="1400" b="0" i="0">
                <a:solidFill>
                  <a:schemeClr val="tx1"/>
                </a:solidFill>
                <a:latin typeface="Haffer Light" pitchFamily="2" charset="77"/>
                <a:cs typeface="Haffer Light" pitchFamily="2" charset="77"/>
              </a:defRPr>
            </a:lvl1pPr>
          </a:lstStyle>
          <a:p>
            <a:pPr lvl="0"/>
            <a:r>
              <a:rPr lang="nb-NO"/>
              <a:t>Tekst her</a:t>
            </a:r>
          </a:p>
        </p:txBody>
      </p:sp>
      <p:sp>
        <p:nvSpPr>
          <p:cNvPr id="77" name="Friform 76">
            <a:extLst>
              <a:ext uri="{FF2B5EF4-FFF2-40B4-BE49-F238E27FC236}">
                <a16:creationId xmlns:a16="http://schemas.microsoft.com/office/drawing/2014/main" id="{CA644793-3478-5F1C-661C-D5EE3C028C77}"/>
              </a:ext>
            </a:extLst>
          </p:cNvPr>
          <p:cNvSpPr>
            <a:spLocks noGrp="1"/>
          </p:cNvSpPr>
          <p:nvPr>
            <p:ph type="body" sz="quarter" idx="16" hasCustomPrompt="1"/>
          </p:nvPr>
        </p:nvSpPr>
        <p:spPr>
          <a:xfrm>
            <a:off x="2637704"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2"/>
          </a:solidFill>
        </p:spPr>
        <p:txBody>
          <a:bodyPr wrap="square" anchor="ctr">
            <a:noAutofit/>
          </a:bodyPr>
          <a:lstStyle>
            <a:lvl1pPr marL="0" indent="0">
              <a:buNone/>
              <a:defRPr sz="1400" b="0" i="0">
                <a:solidFill>
                  <a:schemeClr val="bg2"/>
                </a:solidFill>
                <a:latin typeface="Haffer Light" pitchFamily="2" charset="77"/>
                <a:cs typeface="Haffer Light" pitchFamily="2" charset="77"/>
              </a:defRPr>
            </a:lvl1pPr>
          </a:lstStyle>
          <a:p>
            <a:pPr lvl="0"/>
            <a:r>
              <a:rPr lang="nb-NO"/>
              <a:t>Tekst her</a:t>
            </a:r>
          </a:p>
        </p:txBody>
      </p:sp>
      <p:sp>
        <p:nvSpPr>
          <p:cNvPr id="78" name="Friform 77">
            <a:extLst>
              <a:ext uri="{FF2B5EF4-FFF2-40B4-BE49-F238E27FC236}">
                <a16:creationId xmlns:a16="http://schemas.microsoft.com/office/drawing/2014/main" id="{2C6A16C1-4381-1069-D81F-47085E1CDEC1}"/>
              </a:ext>
            </a:extLst>
          </p:cNvPr>
          <p:cNvSpPr>
            <a:spLocks noGrp="1"/>
          </p:cNvSpPr>
          <p:nvPr>
            <p:ph type="body" sz="quarter" idx="17" hasCustomPrompt="1"/>
          </p:nvPr>
        </p:nvSpPr>
        <p:spPr>
          <a:xfrm>
            <a:off x="4386991"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tx1"/>
          </a:solidFill>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79" name="Friform 78">
            <a:extLst>
              <a:ext uri="{FF2B5EF4-FFF2-40B4-BE49-F238E27FC236}">
                <a16:creationId xmlns:a16="http://schemas.microsoft.com/office/drawing/2014/main" id="{43023B48-D4E5-FC46-687C-A3212CBF5DD1}"/>
              </a:ext>
            </a:extLst>
          </p:cNvPr>
          <p:cNvSpPr>
            <a:spLocks noGrp="1"/>
          </p:cNvSpPr>
          <p:nvPr>
            <p:ph type="body" sz="quarter" idx="18" hasCustomPrompt="1"/>
          </p:nvPr>
        </p:nvSpPr>
        <p:spPr>
          <a:xfrm>
            <a:off x="6144229"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1"/>
          </a:solidFill>
        </p:spPr>
        <p:txBody>
          <a:bodyPr wrap="square" anchor="ctr">
            <a:noAutofit/>
          </a:bodyPr>
          <a:lstStyle>
            <a:lvl1pPr marL="0" indent="0">
              <a:buNone/>
              <a:defRPr sz="1400" b="0" i="0">
                <a:solidFill>
                  <a:schemeClr val="tx2"/>
                </a:solidFill>
                <a:latin typeface="Haffer Light" pitchFamily="2" charset="77"/>
                <a:cs typeface="Haffer Light" pitchFamily="2" charset="77"/>
              </a:defRPr>
            </a:lvl1pPr>
          </a:lstStyle>
          <a:p>
            <a:pPr lvl="0"/>
            <a:r>
              <a:rPr lang="nb-NO"/>
              <a:t>Tekst her</a:t>
            </a:r>
          </a:p>
        </p:txBody>
      </p:sp>
      <p:sp>
        <p:nvSpPr>
          <p:cNvPr id="80" name="Friform 79">
            <a:extLst>
              <a:ext uri="{FF2B5EF4-FFF2-40B4-BE49-F238E27FC236}">
                <a16:creationId xmlns:a16="http://schemas.microsoft.com/office/drawing/2014/main" id="{809FFEDF-1D02-0305-3219-665060FD9D98}"/>
              </a:ext>
            </a:extLst>
          </p:cNvPr>
          <p:cNvSpPr>
            <a:spLocks noGrp="1"/>
          </p:cNvSpPr>
          <p:nvPr>
            <p:ph type="body" sz="quarter" idx="19" hasCustomPrompt="1"/>
          </p:nvPr>
        </p:nvSpPr>
        <p:spPr>
          <a:xfrm>
            <a:off x="7893516"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tx1"/>
          </a:solidFill>
          <a:ln>
            <a:noFill/>
          </a:ln>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81" name="Friform 80">
            <a:extLst>
              <a:ext uri="{FF2B5EF4-FFF2-40B4-BE49-F238E27FC236}">
                <a16:creationId xmlns:a16="http://schemas.microsoft.com/office/drawing/2014/main" id="{8C693893-89CF-A3CB-0C1D-E5E0D9FF6F2E}"/>
              </a:ext>
            </a:extLst>
          </p:cNvPr>
          <p:cNvSpPr>
            <a:spLocks noGrp="1"/>
          </p:cNvSpPr>
          <p:nvPr>
            <p:ph type="body" sz="quarter" idx="20" hasCustomPrompt="1"/>
          </p:nvPr>
        </p:nvSpPr>
        <p:spPr>
          <a:xfrm>
            <a:off x="9650754"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2"/>
          </a:solidFill>
        </p:spPr>
        <p:txBody>
          <a:bodyPr wrap="square" anchor="ctr">
            <a:noAutofit/>
          </a:bodyPr>
          <a:lstStyle>
            <a:lvl1pPr marL="0" indent="0">
              <a:buNone/>
              <a:defRPr sz="1400" b="0" i="0">
                <a:solidFill>
                  <a:schemeClr val="bg2"/>
                </a:solidFill>
                <a:latin typeface="Haffer Light" pitchFamily="2" charset="77"/>
                <a:cs typeface="Haffer Light" pitchFamily="2" charset="77"/>
              </a:defRPr>
            </a:lvl1pPr>
          </a:lstStyle>
          <a:p>
            <a:pPr lvl="0"/>
            <a:r>
              <a:rPr lang="nb-NO"/>
              <a:t>Tekst her</a:t>
            </a:r>
          </a:p>
        </p:txBody>
      </p:sp>
      <p:pic>
        <p:nvPicPr>
          <p:cNvPr id="2" name="Grafikk 1">
            <a:extLst>
              <a:ext uri="{FF2B5EF4-FFF2-40B4-BE49-F238E27FC236}">
                <a16:creationId xmlns:a16="http://schemas.microsoft.com/office/drawing/2014/main" id="{DDAC66EB-1870-300A-7B82-89C7D68BB5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38558" y="123854"/>
            <a:ext cx="613382" cy="613382"/>
          </a:xfrm>
          <a:prstGeom prst="rect">
            <a:avLst/>
          </a:prstGeom>
        </p:spPr>
      </p:pic>
    </p:spTree>
    <p:extLst>
      <p:ext uri="{BB962C8B-B14F-4D97-AF65-F5344CB8AC3E}">
        <p14:creationId xmlns:p14="http://schemas.microsoft.com/office/powerpoint/2010/main" val="3294044814"/>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s 2 Light">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8" y="498764"/>
            <a:ext cx="9957163" cy="1239102"/>
          </a:xfrm>
          <a:prstGeom prst="rect">
            <a:avLst/>
          </a:prstGeom>
        </p:spPr>
        <p:txBody>
          <a:bodyPr anchor="b"/>
          <a:lstStyle>
            <a:lvl1pPr marL="0" indent="0">
              <a:lnSpc>
                <a:spcPts val="3800"/>
              </a:lnSpc>
              <a:buNone/>
              <a:defRPr sz="4000" baseline="0">
                <a:solidFill>
                  <a:srgbClr val="022E33"/>
                </a:solidFill>
                <a:latin typeface="Haffer" pitchFamily="2" charset="77"/>
                <a:cs typeface="Haffer" pitchFamily="2" charset="77"/>
              </a:defRPr>
            </a:lvl1pPr>
          </a:lstStyle>
          <a:p>
            <a:pPr lvl="0"/>
            <a:r>
              <a:rPr lang="nb-NO" err="1"/>
              <a:t>What</a:t>
            </a:r>
            <a:r>
              <a:rPr lang="nb-NO"/>
              <a:t> do </a:t>
            </a:r>
            <a:r>
              <a:rPr lang="nb-NO" err="1"/>
              <a:t>we</a:t>
            </a:r>
            <a:r>
              <a:rPr lang="nb-NO"/>
              <a:t> </a:t>
            </a:r>
            <a:r>
              <a:rPr lang="nb-NO" err="1"/>
              <a:t>need</a:t>
            </a:r>
            <a:r>
              <a:rPr lang="nb-NO"/>
              <a:t> to do to be </a:t>
            </a:r>
            <a:r>
              <a:rPr lang="nb-NO" err="1"/>
              <a:t>fit</a:t>
            </a:r>
            <a:r>
              <a:rPr lang="nb-NO"/>
              <a:t> for </a:t>
            </a:r>
            <a:br>
              <a:rPr lang="nb-NO"/>
            </a:br>
            <a:r>
              <a:rPr lang="nb-NO" err="1"/>
              <a:t>the</a:t>
            </a:r>
            <a:r>
              <a:rPr lang="nb-NO"/>
              <a:t> 30 000 </a:t>
            </a:r>
            <a:r>
              <a:rPr lang="nb-NO" err="1"/>
              <a:t>others</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5" name="Plassholder for tekst 84">
            <a:extLst>
              <a:ext uri="{FF2B5EF4-FFF2-40B4-BE49-F238E27FC236}">
                <a16:creationId xmlns:a16="http://schemas.microsoft.com/office/drawing/2014/main" id="{EF413E8B-300C-0E52-82E8-1A8DB914DBBB}"/>
              </a:ext>
            </a:extLst>
          </p:cNvPr>
          <p:cNvSpPr>
            <a:spLocks noGrp="1"/>
          </p:cNvSpPr>
          <p:nvPr>
            <p:ph type="body" sz="quarter" idx="21" hasCustomPrompt="1"/>
          </p:nvPr>
        </p:nvSpPr>
        <p:spPr>
          <a:xfrm>
            <a:off x="2957884" y="4158532"/>
            <a:ext cx="2464905" cy="1455089"/>
          </a:xfrm>
          <a:prstGeom prst="rect">
            <a:avLst/>
          </a:prstGeom>
          <a:blipFill>
            <a:blip r:embed="rId3"/>
            <a:stretch>
              <a:fillRect/>
            </a:stretch>
          </a:blipFill>
        </p:spPr>
        <p:txBody>
          <a:bodyPr/>
          <a:lstStyle>
            <a:lvl1pPr marL="0" indent="0">
              <a:buNone/>
              <a:defRPr/>
            </a:lvl1pPr>
          </a:lstStyle>
          <a:p>
            <a:pPr lvl="0"/>
            <a:r>
              <a:rPr lang="nb-NO"/>
              <a:t> </a:t>
            </a:r>
          </a:p>
        </p:txBody>
      </p:sp>
      <p:sp>
        <p:nvSpPr>
          <p:cNvPr id="86" name="Plassholder for tekst 84">
            <a:extLst>
              <a:ext uri="{FF2B5EF4-FFF2-40B4-BE49-F238E27FC236}">
                <a16:creationId xmlns:a16="http://schemas.microsoft.com/office/drawing/2014/main" id="{FE0FA6FD-6025-496B-6236-AC64BCAE6C35}"/>
              </a:ext>
            </a:extLst>
          </p:cNvPr>
          <p:cNvSpPr>
            <a:spLocks noGrp="1"/>
          </p:cNvSpPr>
          <p:nvPr>
            <p:ph type="body" sz="quarter" idx="22" hasCustomPrompt="1"/>
          </p:nvPr>
        </p:nvSpPr>
        <p:spPr>
          <a:xfrm>
            <a:off x="1294120" y="4158532"/>
            <a:ext cx="2355530" cy="1455089"/>
          </a:xfrm>
          <a:prstGeom prst="rect">
            <a:avLst/>
          </a:prstGeom>
          <a:blipFill>
            <a:blip r:embed="rId3"/>
            <a:stretch>
              <a:fillRect/>
            </a:stretch>
          </a:blipFill>
        </p:spPr>
        <p:txBody>
          <a:bodyPr/>
          <a:lstStyle>
            <a:lvl1pPr marL="0" indent="0">
              <a:buNone/>
              <a:defRPr/>
            </a:lvl1pPr>
          </a:lstStyle>
          <a:p>
            <a:pPr lvl="0"/>
            <a:r>
              <a:rPr lang="nb-NO"/>
              <a:t> </a:t>
            </a:r>
          </a:p>
        </p:txBody>
      </p:sp>
      <p:sp>
        <p:nvSpPr>
          <p:cNvPr id="87" name="Plassholder for tekst 84">
            <a:extLst>
              <a:ext uri="{FF2B5EF4-FFF2-40B4-BE49-F238E27FC236}">
                <a16:creationId xmlns:a16="http://schemas.microsoft.com/office/drawing/2014/main" id="{BDCF82ED-D14D-534F-899C-5A1C1C5F029F}"/>
              </a:ext>
            </a:extLst>
          </p:cNvPr>
          <p:cNvSpPr>
            <a:spLocks noGrp="1"/>
          </p:cNvSpPr>
          <p:nvPr>
            <p:ph type="body" sz="quarter" idx="23" hasCustomPrompt="1"/>
          </p:nvPr>
        </p:nvSpPr>
        <p:spPr>
          <a:xfrm flipH="1">
            <a:off x="8412711" y="4158532"/>
            <a:ext cx="2464905" cy="1455089"/>
          </a:xfrm>
          <a:prstGeom prst="rect">
            <a:avLst/>
          </a:prstGeom>
          <a:blipFill>
            <a:blip r:embed="rId3"/>
            <a:stretch>
              <a:fillRect/>
            </a:stretch>
          </a:blipFill>
        </p:spPr>
        <p:txBody>
          <a:bodyPr/>
          <a:lstStyle>
            <a:lvl1pPr marL="0" indent="0">
              <a:buNone/>
              <a:defRPr/>
            </a:lvl1pPr>
          </a:lstStyle>
          <a:p>
            <a:pPr lvl="0"/>
            <a:r>
              <a:rPr lang="nb-NO"/>
              <a:t> </a:t>
            </a:r>
          </a:p>
        </p:txBody>
      </p:sp>
      <p:sp>
        <p:nvSpPr>
          <p:cNvPr id="88" name="Plassholder for tekst 84">
            <a:extLst>
              <a:ext uri="{FF2B5EF4-FFF2-40B4-BE49-F238E27FC236}">
                <a16:creationId xmlns:a16="http://schemas.microsoft.com/office/drawing/2014/main" id="{34F03D9D-1CE7-DD3B-F66C-BFD35C16775A}"/>
              </a:ext>
            </a:extLst>
          </p:cNvPr>
          <p:cNvSpPr>
            <a:spLocks noGrp="1"/>
          </p:cNvSpPr>
          <p:nvPr>
            <p:ph type="body" sz="quarter" idx="24" hasCustomPrompt="1"/>
          </p:nvPr>
        </p:nvSpPr>
        <p:spPr>
          <a:xfrm flipH="1">
            <a:off x="6740996" y="4158532"/>
            <a:ext cx="2355530" cy="1455089"/>
          </a:xfrm>
          <a:prstGeom prst="rect">
            <a:avLst/>
          </a:prstGeom>
          <a:blipFill>
            <a:blip r:embed="rId3"/>
            <a:stretch>
              <a:fillRect/>
            </a:stretch>
          </a:blipFill>
        </p:spPr>
        <p:txBody>
          <a:bodyPr/>
          <a:lstStyle>
            <a:lvl1pPr marL="0" indent="0">
              <a:buNone/>
              <a:defRPr/>
            </a:lvl1pPr>
          </a:lstStyle>
          <a:p>
            <a:pPr lvl="0"/>
            <a:r>
              <a:rPr lang="nb-NO"/>
              <a:t> </a:t>
            </a:r>
          </a:p>
        </p:txBody>
      </p:sp>
      <p:sp>
        <p:nvSpPr>
          <p:cNvPr id="90" name="Plassholder for tekst 84">
            <a:extLst>
              <a:ext uri="{FF2B5EF4-FFF2-40B4-BE49-F238E27FC236}">
                <a16:creationId xmlns:a16="http://schemas.microsoft.com/office/drawing/2014/main" id="{D821DFED-78A8-0BD6-ABB7-8E5D9C78CA2B}"/>
              </a:ext>
            </a:extLst>
          </p:cNvPr>
          <p:cNvSpPr>
            <a:spLocks noGrp="1"/>
          </p:cNvSpPr>
          <p:nvPr>
            <p:ph type="body" sz="quarter" idx="25" hasCustomPrompt="1"/>
          </p:nvPr>
        </p:nvSpPr>
        <p:spPr>
          <a:xfrm>
            <a:off x="4801313" y="4158533"/>
            <a:ext cx="693705" cy="1343770"/>
          </a:xfrm>
          <a:prstGeom prst="rect">
            <a:avLst/>
          </a:prstGeom>
          <a:blipFill>
            <a:blip r:embed="rId4"/>
            <a:stretch>
              <a:fillRect/>
            </a:stretch>
          </a:blipFill>
        </p:spPr>
        <p:txBody>
          <a:bodyPr/>
          <a:lstStyle>
            <a:lvl1pPr marL="0" indent="0">
              <a:buNone/>
              <a:defRPr/>
            </a:lvl1pPr>
          </a:lstStyle>
          <a:p>
            <a:pPr lvl="0"/>
            <a:r>
              <a:rPr lang="nb-NO"/>
              <a:t> </a:t>
            </a:r>
          </a:p>
        </p:txBody>
      </p:sp>
      <p:sp>
        <p:nvSpPr>
          <p:cNvPr id="91" name="Plassholder for tekst 84">
            <a:extLst>
              <a:ext uri="{FF2B5EF4-FFF2-40B4-BE49-F238E27FC236}">
                <a16:creationId xmlns:a16="http://schemas.microsoft.com/office/drawing/2014/main" id="{CAE6143E-86F9-B0C7-317D-B5CE4306FDEF}"/>
              </a:ext>
            </a:extLst>
          </p:cNvPr>
          <p:cNvSpPr>
            <a:spLocks noGrp="1"/>
          </p:cNvSpPr>
          <p:nvPr>
            <p:ph type="body" sz="quarter" idx="26" hasCustomPrompt="1"/>
          </p:nvPr>
        </p:nvSpPr>
        <p:spPr>
          <a:xfrm flipH="1">
            <a:off x="6593361" y="4158533"/>
            <a:ext cx="693705" cy="1343770"/>
          </a:xfrm>
          <a:prstGeom prst="rect">
            <a:avLst/>
          </a:prstGeom>
          <a:blipFill>
            <a:blip r:embed="rId4"/>
            <a:stretch>
              <a:fillRect/>
            </a:stretch>
          </a:blipFill>
        </p:spPr>
        <p:txBody>
          <a:bodyPr/>
          <a:lstStyle>
            <a:lvl1pPr marL="0" indent="0">
              <a:buNone/>
              <a:defRPr/>
            </a:lvl1pPr>
          </a:lstStyle>
          <a:p>
            <a:pPr lvl="0"/>
            <a:r>
              <a:rPr lang="nb-NO"/>
              <a:t> </a:t>
            </a:r>
          </a:p>
        </p:txBody>
      </p:sp>
      <p:sp>
        <p:nvSpPr>
          <p:cNvPr id="67" name="Plassholder for tekst 66">
            <a:extLst>
              <a:ext uri="{FF2B5EF4-FFF2-40B4-BE49-F238E27FC236}">
                <a16:creationId xmlns:a16="http://schemas.microsoft.com/office/drawing/2014/main" id="{72399FEF-9F0F-76CE-CE91-DA4CBD2B13FB}"/>
              </a:ext>
            </a:extLst>
          </p:cNvPr>
          <p:cNvSpPr>
            <a:spLocks noGrp="1"/>
          </p:cNvSpPr>
          <p:nvPr>
            <p:ph type="body" sz="quarter" idx="13" hasCustomPrompt="1"/>
          </p:nvPr>
        </p:nvSpPr>
        <p:spPr>
          <a:xfrm>
            <a:off x="5105097" y="4630555"/>
            <a:ext cx="1844216" cy="1844216"/>
          </a:xfrm>
          <a:prstGeom prst="ellipse">
            <a:avLst/>
          </a:prstGeom>
          <a:solidFill>
            <a:schemeClr val="accent4"/>
          </a:solidFill>
        </p:spPr>
        <p:txBody>
          <a:bodyPr anchor="ctr"/>
          <a:lstStyle>
            <a:lvl1pPr marL="0" indent="0" algn="ctr">
              <a:buNone/>
              <a:defRPr sz="1600" b="0" i="0">
                <a:latin typeface="Haffer Light" pitchFamily="2" charset="77"/>
                <a:cs typeface="Haffer Light" pitchFamily="2" charset="77"/>
              </a:defRPr>
            </a:lvl1pPr>
          </a:lstStyle>
          <a:p>
            <a:pPr lvl="0"/>
            <a:r>
              <a:rPr lang="nb-NO" err="1"/>
              <a:t>Title</a:t>
            </a:r>
            <a:endParaRPr lang="nb-NO"/>
          </a:p>
        </p:txBody>
      </p:sp>
      <p:sp>
        <p:nvSpPr>
          <p:cNvPr id="72" name="Friform 71">
            <a:extLst>
              <a:ext uri="{FF2B5EF4-FFF2-40B4-BE49-F238E27FC236}">
                <a16:creationId xmlns:a16="http://schemas.microsoft.com/office/drawing/2014/main" id="{08E8C2C1-3CA8-75FA-D5EB-3389CD5D0FD1}"/>
              </a:ext>
            </a:extLst>
          </p:cNvPr>
          <p:cNvSpPr>
            <a:spLocks noGrp="1"/>
          </p:cNvSpPr>
          <p:nvPr>
            <p:ph type="body" sz="quarter" idx="15" hasCustomPrompt="1"/>
          </p:nvPr>
        </p:nvSpPr>
        <p:spPr>
          <a:xfrm>
            <a:off x="959979"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1"/>
          </a:solidFill>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77" name="Friform 76">
            <a:extLst>
              <a:ext uri="{FF2B5EF4-FFF2-40B4-BE49-F238E27FC236}">
                <a16:creationId xmlns:a16="http://schemas.microsoft.com/office/drawing/2014/main" id="{CA644793-3478-5F1C-661C-D5EE3C028C77}"/>
              </a:ext>
            </a:extLst>
          </p:cNvPr>
          <p:cNvSpPr>
            <a:spLocks noGrp="1"/>
          </p:cNvSpPr>
          <p:nvPr>
            <p:ph type="body" sz="quarter" idx="16" hasCustomPrompt="1"/>
          </p:nvPr>
        </p:nvSpPr>
        <p:spPr>
          <a:xfrm>
            <a:off x="2637704"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2"/>
          </a:solidFill>
        </p:spPr>
        <p:txBody>
          <a:bodyPr wrap="square" anchor="ctr">
            <a:noAutofit/>
          </a:bodyPr>
          <a:lstStyle>
            <a:lvl1pPr marL="0" indent="0">
              <a:buNone/>
              <a:defRPr sz="1400" b="0" i="0">
                <a:solidFill>
                  <a:schemeClr val="tx2"/>
                </a:solidFill>
                <a:latin typeface="Haffer Light" pitchFamily="2" charset="77"/>
                <a:cs typeface="Haffer Light" pitchFamily="2" charset="77"/>
              </a:defRPr>
            </a:lvl1pPr>
          </a:lstStyle>
          <a:p>
            <a:pPr lvl="0"/>
            <a:r>
              <a:rPr lang="nb-NO"/>
              <a:t>Tekst her</a:t>
            </a:r>
          </a:p>
        </p:txBody>
      </p:sp>
      <p:sp>
        <p:nvSpPr>
          <p:cNvPr id="78" name="Friform 77">
            <a:extLst>
              <a:ext uri="{FF2B5EF4-FFF2-40B4-BE49-F238E27FC236}">
                <a16:creationId xmlns:a16="http://schemas.microsoft.com/office/drawing/2014/main" id="{2C6A16C1-4381-1069-D81F-47085E1CDEC1}"/>
              </a:ext>
            </a:extLst>
          </p:cNvPr>
          <p:cNvSpPr>
            <a:spLocks noGrp="1"/>
          </p:cNvSpPr>
          <p:nvPr>
            <p:ph type="body" sz="quarter" idx="17" hasCustomPrompt="1"/>
          </p:nvPr>
        </p:nvSpPr>
        <p:spPr>
          <a:xfrm>
            <a:off x="4386991"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tx2"/>
          </a:solidFill>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79" name="Friform 78">
            <a:extLst>
              <a:ext uri="{FF2B5EF4-FFF2-40B4-BE49-F238E27FC236}">
                <a16:creationId xmlns:a16="http://schemas.microsoft.com/office/drawing/2014/main" id="{43023B48-D4E5-FC46-687C-A3212CBF5DD1}"/>
              </a:ext>
            </a:extLst>
          </p:cNvPr>
          <p:cNvSpPr>
            <a:spLocks noGrp="1"/>
          </p:cNvSpPr>
          <p:nvPr>
            <p:ph type="body" sz="quarter" idx="18" hasCustomPrompt="1"/>
          </p:nvPr>
        </p:nvSpPr>
        <p:spPr>
          <a:xfrm>
            <a:off x="6144229"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1"/>
          </a:solidFill>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80" name="Friform 79">
            <a:extLst>
              <a:ext uri="{FF2B5EF4-FFF2-40B4-BE49-F238E27FC236}">
                <a16:creationId xmlns:a16="http://schemas.microsoft.com/office/drawing/2014/main" id="{809FFEDF-1D02-0305-3219-665060FD9D98}"/>
              </a:ext>
            </a:extLst>
          </p:cNvPr>
          <p:cNvSpPr>
            <a:spLocks noGrp="1"/>
          </p:cNvSpPr>
          <p:nvPr>
            <p:ph type="body" sz="quarter" idx="19" hasCustomPrompt="1"/>
          </p:nvPr>
        </p:nvSpPr>
        <p:spPr>
          <a:xfrm>
            <a:off x="7893516"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tx2"/>
          </a:solidFill>
          <a:ln>
            <a:noFill/>
          </a:ln>
        </p:spPr>
        <p:txBody>
          <a:bodyPr wrap="square" anchor="ctr">
            <a:noAutofit/>
          </a:bodyPr>
          <a:lstStyle>
            <a:lvl1pPr marL="0" indent="0">
              <a:buNone/>
              <a:defRPr sz="1400" b="0" i="0">
                <a:solidFill>
                  <a:schemeClr val="bg1"/>
                </a:solidFill>
                <a:latin typeface="Haffer Light" pitchFamily="2" charset="77"/>
                <a:cs typeface="Haffer Light" pitchFamily="2" charset="77"/>
              </a:defRPr>
            </a:lvl1pPr>
          </a:lstStyle>
          <a:p>
            <a:pPr lvl="0"/>
            <a:r>
              <a:rPr lang="nb-NO"/>
              <a:t>Tekst her</a:t>
            </a:r>
          </a:p>
        </p:txBody>
      </p:sp>
      <p:sp>
        <p:nvSpPr>
          <p:cNvPr id="81" name="Friform 80">
            <a:extLst>
              <a:ext uri="{FF2B5EF4-FFF2-40B4-BE49-F238E27FC236}">
                <a16:creationId xmlns:a16="http://schemas.microsoft.com/office/drawing/2014/main" id="{8C693893-89CF-A3CB-0C1D-E5E0D9FF6F2E}"/>
              </a:ext>
            </a:extLst>
          </p:cNvPr>
          <p:cNvSpPr>
            <a:spLocks noGrp="1"/>
          </p:cNvSpPr>
          <p:nvPr>
            <p:ph type="body" sz="quarter" idx="20" hasCustomPrompt="1"/>
          </p:nvPr>
        </p:nvSpPr>
        <p:spPr>
          <a:xfrm>
            <a:off x="9650754" y="2612407"/>
            <a:ext cx="1519070" cy="1820789"/>
          </a:xfrm>
          <a:custGeom>
            <a:avLst/>
            <a:gdLst>
              <a:gd name="connsiteX0" fmla="*/ 261678 w 1590675"/>
              <a:gd name="connsiteY0" fmla="*/ 0 h 1820789"/>
              <a:gd name="connsiteX1" fmla="*/ 1328997 w 1590675"/>
              <a:gd name="connsiteY1" fmla="*/ 0 h 1820789"/>
              <a:gd name="connsiteX2" fmla="*/ 1590675 w 1590675"/>
              <a:gd name="connsiteY2" fmla="*/ 261678 h 1820789"/>
              <a:gd name="connsiteX3" fmla="*/ 1590675 w 1590675"/>
              <a:gd name="connsiteY3" fmla="*/ 1308360 h 1820789"/>
              <a:gd name="connsiteX4" fmla="*/ 1328997 w 1590675"/>
              <a:gd name="connsiteY4" fmla="*/ 1570038 h 1820789"/>
              <a:gd name="connsiteX5" fmla="*/ 843188 w 1590675"/>
              <a:gd name="connsiteY5" fmla="*/ 1570038 h 1820789"/>
              <a:gd name="connsiteX6" fmla="*/ 854299 w 1590675"/>
              <a:gd name="connsiteY6" fmla="*/ 1572252 h 1820789"/>
              <a:gd name="connsiteX7" fmla="*/ 934339 w 1590675"/>
              <a:gd name="connsiteY7" fmla="*/ 1691438 h 1820789"/>
              <a:gd name="connsiteX8" fmla="*/ 803288 w 1590675"/>
              <a:gd name="connsiteY8" fmla="*/ 1820789 h 1820789"/>
              <a:gd name="connsiteX9" fmla="*/ 672237 w 1590675"/>
              <a:gd name="connsiteY9" fmla="*/ 1691438 h 1820789"/>
              <a:gd name="connsiteX10" fmla="*/ 752277 w 1590675"/>
              <a:gd name="connsiteY10" fmla="*/ 1572252 h 1820789"/>
              <a:gd name="connsiteX11" fmla="*/ 763388 w 1590675"/>
              <a:gd name="connsiteY11" fmla="*/ 1570038 h 1820789"/>
              <a:gd name="connsiteX12" fmla="*/ 261678 w 1590675"/>
              <a:gd name="connsiteY12" fmla="*/ 1570038 h 1820789"/>
              <a:gd name="connsiteX13" fmla="*/ 0 w 1590675"/>
              <a:gd name="connsiteY13" fmla="*/ 1308360 h 1820789"/>
              <a:gd name="connsiteX14" fmla="*/ 0 w 1590675"/>
              <a:gd name="connsiteY14" fmla="*/ 261678 h 1820789"/>
              <a:gd name="connsiteX15" fmla="*/ 261678 w 1590675"/>
              <a:gd name="connsiteY15" fmla="*/ 0 h 18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0675" h="1820789">
                <a:moveTo>
                  <a:pt x="261678" y="0"/>
                </a:moveTo>
                <a:lnTo>
                  <a:pt x="1328997" y="0"/>
                </a:lnTo>
                <a:cubicBezTo>
                  <a:pt x="1473518" y="0"/>
                  <a:pt x="1590675" y="117157"/>
                  <a:pt x="1590675" y="261678"/>
                </a:cubicBezTo>
                <a:lnTo>
                  <a:pt x="1590675" y="1308360"/>
                </a:lnTo>
                <a:cubicBezTo>
                  <a:pt x="1590675" y="1452881"/>
                  <a:pt x="1473518" y="1570038"/>
                  <a:pt x="1328997" y="1570038"/>
                </a:cubicBezTo>
                <a:lnTo>
                  <a:pt x="843188" y="1570038"/>
                </a:lnTo>
                <a:lnTo>
                  <a:pt x="854299" y="1572252"/>
                </a:lnTo>
                <a:cubicBezTo>
                  <a:pt x="901335" y="1591889"/>
                  <a:pt x="934339" y="1637859"/>
                  <a:pt x="934339" y="1691438"/>
                </a:cubicBezTo>
                <a:cubicBezTo>
                  <a:pt x="934339" y="1762877"/>
                  <a:pt x="875665" y="1820789"/>
                  <a:pt x="803288" y="1820789"/>
                </a:cubicBezTo>
                <a:cubicBezTo>
                  <a:pt x="730911" y="1820789"/>
                  <a:pt x="672237" y="1762877"/>
                  <a:pt x="672237" y="1691438"/>
                </a:cubicBezTo>
                <a:cubicBezTo>
                  <a:pt x="672237" y="1637859"/>
                  <a:pt x="705241" y="1591889"/>
                  <a:pt x="752277" y="1572252"/>
                </a:cubicBezTo>
                <a:lnTo>
                  <a:pt x="763388" y="1570038"/>
                </a:lnTo>
                <a:lnTo>
                  <a:pt x="261678" y="1570038"/>
                </a:lnTo>
                <a:cubicBezTo>
                  <a:pt x="117157" y="1570038"/>
                  <a:pt x="0" y="1452881"/>
                  <a:pt x="0" y="1308360"/>
                </a:cubicBezTo>
                <a:lnTo>
                  <a:pt x="0" y="261678"/>
                </a:lnTo>
                <a:cubicBezTo>
                  <a:pt x="0" y="117157"/>
                  <a:pt x="117157" y="0"/>
                  <a:pt x="261678" y="0"/>
                </a:cubicBezTo>
                <a:close/>
              </a:path>
            </a:pathLst>
          </a:custGeom>
          <a:solidFill>
            <a:schemeClr val="accent2"/>
          </a:solidFill>
        </p:spPr>
        <p:txBody>
          <a:bodyPr wrap="square" anchor="ctr">
            <a:noAutofit/>
          </a:bodyPr>
          <a:lstStyle>
            <a:lvl1pPr marL="0" indent="0">
              <a:buNone/>
              <a:defRPr sz="1400" b="0" i="0">
                <a:solidFill>
                  <a:schemeClr val="tx2"/>
                </a:solidFill>
                <a:latin typeface="Haffer Light" pitchFamily="2" charset="77"/>
                <a:cs typeface="Haffer Light" pitchFamily="2" charset="77"/>
              </a:defRPr>
            </a:lvl1pPr>
          </a:lstStyle>
          <a:p>
            <a:pPr lvl="0"/>
            <a:r>
              <a:rPr lang="nb-NO"/>
              <a:t>Tekst her</a:t>
            </a:r>
          </a:p>
        </p:txBody>
      </p:sp>
    </p:spTree>
    <p:extLst>
      <p:ext uri="{BB962C8B-B14F-4D97-AF65-F5344CB8AC3E}">
        <p14:creationId xmlns:p14="http://schemas.microsoft.com/office/powerpoint/2010/main" val="2595252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s 3 light">
    <p:spTree>
      <p:nvGrpSpPr>
        <p:cNvPr id="1" name=""/>
        <p:cNvGrpSpPr/>
        <p:nvPr/>
      </p:nvGrpSpPr>
      <p:grpSpPr>
        <a:xfrm>
          <a:off x="0" y="0"/>
          <a:ext cx="0" cy="0"/>
          <a:chOff x="0" y="0"/>
          <a:chExt cx="0" cy="0"/>
        </a:xfrm>
      </p:grpSpPr>
      <p:sp>
        <p:nvSpPr>
          <p:cNvPr id="28" name="Plassholder for tekst 5">
            <a:extLst>
              <a:ext uri="{FF2B5EF4-FFF2-40B4-BE49-F238E27FC236}">
                <a16:creationId xmlns:a16="http://schemas.microsoft.com/office/drawing/2014/main" id="{9CDB4017-BE49-888F-20E3-874213045C5A}"/>
              </a:ext>
            </a:extLst>
          </p:cNvPr>
          <p:cNvSpPr>
            <a:spLocks noGrp="1"/>
          </p:cNvSpPr>
          <p:nvPr>
            <p:ph type="body" sz="quarter" idx="30" hasCustomPrompt="1"/>
          </p:nvPr>
        </p:nvSpPr>
        <p:spPr>
          <a:xfrm>
            <a:off x="4509679" y="1840621"/>
            <a:ext cx="3138214" cy="3138214"/>
          </a:xfrm>
          <a:prstGeom prst="ellipse">
            <a:avLst/>
          </a:prstGeom>
          <a:solidFill>
            <a:schemeClr val="bg2"/>
          </a:solidFill>
          <a:ln w="31750">
            <a:noFill/>
          </a:ln>
        </p:spPr>
        <p:txBody>
          <a:bodyPr/>
          <a:lstStyle>
            <a:lvl1pPr marL="0" indent="0">
              <a:buNone/>
              <a:defRPr/>
            </a:lvl1pPr>
          </a:lstStyle>
          <a:p>
            <a:pPr lvl="0"/>
            <a:r>
              <a:rPr lang="nb-NO"/>
              <a:t> </a:t>
            </a:r>
          </a:p>
        </p:txBody>
      </p:sp>
      <p:sp>
        <p:nvSpPr>
          <p:cNvPr id="27" name="Plassholder for tekst 5">
            <a:extLst>
              <a:ext uri="{FF2B5EF4-FFF2-40B4-BE49-F238E27FC236}">
                <a16:creationId xmlns:a16="http://schemas.microsoft.com/office/drawing/2014/main" id="{5A757843-C894-C2DE-32D9-3DB09E822784}"/>
              </a:ext>
            </a:extLst>
          </p:cNvPr>
          <p:cNvSpPr>
            <a:spLocks noGrp="1"/>
          </p:cNvSpPr>
          <p:nvPr>
            <p:ph type="body" sz="quarter" idx="29" hasCustomPrompt="1"/>
          </p:nvPr>
        </p:nvSpPr>
        <p:spPr>
          <a:xfrm>
            <a:off x="3633746" y="1150864"/>
            <a:ext cx="4726185" cy="4571987"/>
          </a:xfrm>
          <a:prstGeom prst="ellipse">
            <a:avLst/>
          </a:prstGeom>
          <a:noFill/>
          <a:ln w="25400">
            <a:solidFill>
              <a:schemeClr val="tx2"/>
            </a:solidFill>
          </a:ln>
        </p:spPr>
        <p:txBody>
          <a:bodyPr/>
          <a:lstStyle>
            <a:lvl1pPr marL="0" indent="0">
              <a:buNone/>
              <a:defRPr/>
            </a:lvl1pPr>
          </a:lstStyle>
          <a:p>
            <a:pPr lvl="0"/>
            <a:r>
              <a:rPr lang="nb-NO"/>
              <a:t> </a:t>
            </a:r>
          </a:p>
        </p:txBody>
      </p:sp>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4" name="Plassholder for tekst 3">
            <a:extLst>
              <a:ext uri="{FF2B5EF4-FFF2-40B4-BE49-F238E27FC236}">
                <a16:creationId xmlns:a16="http://schemas.microsoft.com/office/drawing/2014/main" id="{5B486864-91FD-3583-D495-63D845FD6C69}"/>
              </a:ext>
            </a:extLst>
          </p:cNvPr>
          <p:cNvSpPr>
            <a:spLocks noGrp="1"/>
          </p:cNvSpPr>
          <p:nvPr>
            <p:ph type="body" sz="quarter" idx="20" hasCustomPrompt="1"/>
          </p:nvPr>
        </p:nvSpPr>
        <p:spPr>
          <a:xfrm>
            <a:off x="4709544" y="2579067"/>
            <a:ext cx="2659925" cy="1719407"/>
          </a:xfrm>
          <a:prstGeom prst="rect">
            <a:avLst/>
          </a:prstGeom>
        </p:spPr>
        <p:txBody>
          <a:bodyPr anchor="ctr"/>
          <a:lstStyle>
            <a:lvl1pPr marL="0" indent="0" algn="ctr">
              <a:buNone/>
              <a:defRPr b="0" i="0">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9BB7B2D1-A53A-76A4-88A6-E19733835CB5}"/>
              </a:ext>
            </a:extLst>
          </p:cNvPr>
          <p:cNvSpPr>
            <a:spLocks noGrp="1"/>
          </p:cNvSpPr>
          <p:nvPr>
            <p:ph type="body" sz="quarter" idx="21" hasCustomPrompt="1"/>
          </p:nvPr>
        </p:nvSpPr>
        <p:spPr>
          <a:xfrm>
            <a:off x="4075737" y="1380294"/>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7" name="Plassholder for tekst 5">
            <a:extLst>
              <a:ext uri="{FF2B5EF4-FFF2-40B4-BE49-F238E27FC236}">
                <a16:creationId xmlns:a16="http://schemas.microsoft.com/office/drawing/2014/main" id="{E1C153C7-2794-B855-B0C8-58F2F25B585A}"/>
              </a:ext>
            </a:extLst>
          </p:cNvPr>
          <p:cNvSpPr>
            <a:spLocks noGrp="1"/>
          </p:cNvSpPr>
          <p:nvPr>
            <p:ph type="body" sz="quarter" idx="22" hasCustomPrompt="1"/>
          </p:nvPr>
        </p:nvSpPr>
        <p:spPr>
          <a:xfrm>
            <a:off x="5740454" y="834936"/>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8" name="Plassholder for tekst 5">
            <a:extLst>
              <a:ext uri="{FF2B5EF4-FFF2-40B4-BE49-F238E27FC236}">
                <a16:creationId xmlns:a16="http://schemas.microsoft.com/office/drawing/2014/main" id="{1C292E1C-BC77-1DE4-3737-FC0EF1DB8A7D}"/>
              </a:ext>
            </a:extLst>
          </p:cNvPr>
          <p:cNvSpPr>
            <a:spLocks noGrp="1"/>
          </p:cNvSpPr>
          <p:nvPr>
            <p:ph type="body" sz="quarter" idx="23" hasCustomPrompt="1"/>
          </p:nvPr>
        </p:nvSpPr>
        <p:spPr>
          <a:xfrm>
            <a:off x="7266231" y="1374951"/>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9" name="Plassholder for tekst 5">
            <a:extLst>
              <a:ext uri="{FF2B5EF4-FFF2-40B4-BE49-F238E27FC236}">
                <a16:creationId xmlns:a16="http://schemas.microsoft.com/office/drawing/2014/main" id="{05DFA14B-5682-D3EB-B0BC-1D48BF516D86}"/>
              </a:ext>
            </a:extLst>
          </p:cNvPr>
          <p:cNvSpPr>
            <a:spLocks noGrp="1"/>
          </p:cNvSpPr>
          <p:nvPr>
            <p:ph type="body" sz="quarter" idx="24" hasCustomPrompt="1"/>
          </p:nvPr>
        </p:nvSpPr>
        <p:spPr>
          <a:xfrm>
            <a:off x="7974510" y="2989065"/>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13" name="Plassholder for tekst 5">
            <a:extLst>
              <a:ext uri="{FF2B5EF4-FFF2-40B4-BE49-F238E27FC236}">
                <a16:creationId xmlns:a16="http://schemas.microsoft.com/office/drawing/2014/main" id="{219505B2-8C17-4F1A-2C0D-DE23F36EBAB0}"/>
              </a:ext>
            </a:extLst>
          </p:cNvPr>
          <p:cNvSpPr>
            <a:spLocks noGrp="1"/>
          </p:cNvSpPr>
          <p:nvPr>
            <p:ph type="body" sz="quarter" idx="25" hasCustomPrompt="1"/>
          </p:nvPr>
        </p:nvSpPr>
        <p:spPr>
          <a:xfrm>
            <a:off x="7404216" y="4619082"/>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24" name="Plassholder for tekst 5">
            <a:extLst>
              <a:ext uri="{FF2B5EF4-FFF2-40B4-BE49-F238E27FC236}">
                <a16:creationId xmlns:a16="http://schemas.microsoft.com/office/drawing/2014/main" id="{F0344697-590B-C6FE-5ABE-68A43CEA954A}"/>
              </a:ext>
            </a:extLst>
          </p:cNvPr>
          <p:cNvSpPr>
            <a:spLocks noGrp="1"/>
          </p:cNvSpPr>
          <p:nvPr>
            <p:ph type="body" sz="quarter" idx="26" hasCustomPrompt="1"/>
          </p:nvPr>
        </p:nvSpPr>
        <p:spPr>
          <a:xfrm>
            <a:off x="5740454" y="5336282"/>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25" name="Plassholder for tekst 5">
            <a:extLst>
              <a:ext uri="{FF2B5EF4-FFF2-40B4-BE49-F238E27FC236}">
                <a16:creationId xmlns:a16="http://schemas.microsoft.com/office/drawing/2014/main" id="{4C91EE00-314B-8844-6BC6-C758BEBF7D64}"/>
              </a:ext>
            </a:extLst>
          </p:cNvPr>
          <p:cNvSpPr>
            <a:spLocks noGrp="1"/>
          </p:cNvSpPr>
          <p:nvPr>
            <p:ph type="body" sz="quarter" idx="27" hasCustomPrompt="1"/>
          </p:nvPr>
        </p:nvSpPr>
        <p:spPr>
          <a:xfrm>
            <a:off x="3897628" y="4619082"/>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26" name="Plassholder for tekst 5">
            <a:extLst>
              <a:ext uri="{FF2B5EF4-FFF2-40B4-BE49-F238E27FC236}">
                <a16:creationId xmlns:a16="http://schemas.microsoft.com/office/drawing/2014/main" id="{F5CA0D37-B617-0C9A-D510-781C28F93398}"/>
              </a:ext>
            </a:extLst>
          </p:cNvPr>
          <p:cNvSpPr>
            <a:spLocks noGrp="1"/>
          </p:cNvSpPr>
          <p:nvPr>
            <p:ph type="body" sz="quarter" idx="28" hasCustomPrompt="1"/>
          </p:nvPr>
        </p:nvSpPr>
        <p:spPr>
          <a:xfrm>
            <a:off x="3302180" y="2989064"/>
            <a:ext cx="696127" cy="696127"/>
          </a:xfrm>
          <a:prstGeom prst="ellipse">
            <a:avLst/>
          </a:prstGeom>
          <a:solidFill>
            <a:schemeClr val="accent1"/>
          </a:solidFill>
          <a:ln w="31750">
            <a:solidFill>
              <a:schemeClr val="bg1"/>
            </a:solidFill>
          </a:ln>
        </p:spPr>
        <p:txBody>
          <a:bodyPr/>
          <a:lstStyle>
            <a:lvl1pPr marL="0" indent="0">
              <a:buNone/>
              <a:defRPr/>
            </a:lvl1pPr>
          </a:lstStyle>
          <a:p>
            <a:pPr lvl="0"/>
            <a:r>
              <a:rPr lang="nb-NO"/>
              <a:t> </a:t>
            </a:r>
          </a:p>
        </p:txBody>
      </p:sp>
      <p:sp>
        <p:nvSpPr>
          <p:cNvPr id="42" name="Plassholder for tekst 50">
            <a:extLst>
              <a:ext uri="{FF2B5EF4-FFF2-40B4-BE49-F238E27FC236}">
                <a16:creationId xmlns:a16="http://schemas.microsoft.com/office/drawing/2014/main" id="{7B5B94E5-3124-497D-2A2E-F0360569B581}"/>
              </a:ext>
            </a:extLst>
          </p:cNvPr>
          <p:cNvSpPr>
            <a:spLocks noGrp="1"/>
          </p:cNvSpPr>
          <p:nvPr>
            <p:ph type="body" sz="quarter" idx="13"/>
          </p:nvPr>
        </p:nvSpPr>
        <p:spPr>
          <a:xfrm>
            <a:off x="8845658" y="3031290"/>
            <a:ext cx="2386800"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a:t>Content </a:t>
            </a:r>
            <a:r>
              <a:rPr lang="nb-NO" err="1"/>
              <a:t>production</a:t>
            </a:r>
            <a:r>
              <a:rPr lang="nb-NO"/>
              <a:t>, </a:t>
            </a:r>
            <a:r>
              <a:rPr lang="nb-NO" err="1"/>
              <a:t>incl</a:t>
            </a:r>
            <a:r>
              <a:rPr lang="nb-NO"/>
              <a:t>. video</a:t>
            </a:r>
          </a:p>
        </p:txBody>
      </p:sp>
      <p:sp>
        <p:nvSpPr>
          <p:cNvPr id="43" name="Plassholder for tekst 51">
            <a:extLst>
              <a:ext uri="{FF2B5EF4-FFF2-40B4-BE49-F238E27FC236}">
                <a16:creationId xmlns:a16="http://schemas.microsoft.com/office/drawing/2014/main" id="{74F548DE-92C3-9B50-4277-C9EFDC6ED908}"/>
              </a:ext>
            </a:extLst>
          </p:cNvPr>
          <p:cNvSpPr>
            <a:spLocks noGrp="1"/>
          </p:cNvSpPr>
          <p:nvPr>
            <p:ph type="body" sz="quarter" idx="14"/>
          </p:nvPr>
        </p:nvSpPr>
        <p:spPr>
          <a:xfrm>
            <a:off x="4851144" y="430546"/>
            <a:ext cx="2386800" cy="362872"/>
          </a:xfrm>
          <a:prstGeom prst="roundRect">
            <a:avLst/>
          </a:prstGeom>
        </p:spPr>
        <p:txBody>
          <a:bodyPr/>
          <a:lstStyle>
            <a:lvl1pPr marL="0" indent="0" algn="ctr">
              <a:buNone/>
              <a:defRPr sz="1600" b="0" i="0">
                <a:latin typeface="Haffer Light" pitchFamily="2" charset="77"/>
                <a:cs typeface="Haffer Light" pitchFamily="2" charset="77"/>
              </a:defRPr>
            </a:lvl1pPr>
          </a:lstStyle>
          <a:p>
            <a:pPr algn="ctr"/>
            <a:r>
              <a:rPr lang="nb-NO"/>
              <a:t>PR</a:t>
            </a:r>
          </a:p>
        </p:txBody>
      </p:sp>
      <p:sp>
        <p:nvSpPr>
          <p:cNvPr id="44" name="Plassholder for tekst 52">
            <a:extLst>
              <a:ext uri="{FF2B5EF4-FFF2-40B4-BE49-F238E27FC236}">
                <a16:creationId xmlns:a16="http://schemas.microsoft.com/office/drawing/2014/main" id="{00086624-5EF4-744B-5787-A67226CC28CD}"/>
              </a:ext>
            </a:extLst>
          </p:cNvPr>
          <p:cNvSpPr>
            <a:spLocks noGrp="1"/>
          </p:cNvSpPr>
          <p:nvPr>
            <p:ph type="body" sz="quarter" idx="15"/>
          </p:nvPr>
        </p:nvSpPr>
        <p:spPr>
          <a:xfrm>
            <a:off x="1246946" y="4766516"/>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err="1"/>
              <a:t>Visibility</a:t>
            </a:r>
            <a:r>
              <a:rPr lang="nb-NO"/>
              <a:t> in </a:t>
            </a:r>
            <a:r>
              <a:rPr lang="nb-NO" err="1"/>
              <a:t>new</a:t>
            </a:r>
            <a:r>
              <a:rPr lang="nb-NO"/>
              <a:t> </a:t>
            </a:r>
            <a:r>
              <a:rPr lang="nb-NO" err="1"/>
              <a:t>channels</a:t>
            </a:r>
            <a:r>
              <a:rPr lang="nb-NO"/>
              <a:t>?</a:t>
            </a:r>
          </a:p>
        </p:txBody>
      </p:sp>
      <p:sp>
        <p:nvSpPr>
          <p:cNvPr id="45" name="Plassholder for tekst 53">
            <a:extLst>
              <a:ext uri="{FF2B5EF4-FFF2-40B4-BE49-F238E27FC236}">
                <a16:creationId xmlns:a16="http://schemas.microsoft.com/office/drawing/2014/main" id="{A7CDEA16-3E8F-21D0-E2C6-F3E27858C5CF}"/>
              </a:ext>
            </a:extLst>
          </p:cNvPr>
          <p:cNvSpPr>
            <a:spLocks noGrp="1"/>
          </p:cNvSpPr>
          <p:nvPr>
            <p:ph type="body" sz="quarter" idx="16"/>
          </p:nvPr>
        </p:nvSpPr>
        <p:spPr>
          <a:xfrm>
            <a:off x="8359931" y="4769714"/>
            <a:ext cx="2736265"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a:t>Go-to-</a:t>
            </a:r>
            <a:r>
              <a:rPr lang="nb-NO" err="1"/>
              <a:t>market</a:t>
            </a:r>
            <a:r>
              <a:rPr lang="nb-NO"/>
              <a:t> </a:t>
            </a:r>
            <a:r>
              <a:rPr lang="nb-NO" err="1"/>
              <a:t>strategy</a:t>
            </a:r>
            <a:r>
              <a:rPr lang="nb-NO"/>
              <a:t> for </a:t>
            </a:r>
            <a:r>
              <a:rPr lang="nb-NO" err="1"/>
              <a:t>chosen</a:t>
            </a:r>
            <a:r>
              <a:rPr lang="nb-NO"/>
              <a:t> </a:t>
            </a:r>
            <a:r>
              <a:rPr lang="nb-NO" err="1"/>
              <a:t>markets</a:t>
            </a:r>
            <a:r>
              <a:rPr lang="nb-NO"/>
              <a:t>/</a:t>
            </a:r>
            <a:r>
              <a:rPr lang="nb-NO" err="1"/>
              <a:t>industries</a:t>
            </a:r>
            <a:endParaRPr lang="nb-NO"/>
          </a:p>
        </p:txBody>
      </p:sp>
      <p:sp>
        <p:nvSpPr>
          <p:cNvPr id="46" name="Plassholder for tekst 54">
            <a:extLst>
              <a:ext uri="{FF2B5EF4-FFF2-40B4-BE49-F238E27FC236}">
                <a16:creationId xmlns:a16="http://schemas.microsoft.com/office/drawing/2014/main" id="{6E1489DF-1E2B-FB05-887B-0C567567AC58}"/>
              </a:ext>
            </a:extLst>
          </p:cNvPr>
          <p:cNvSpPr>
            <a:spLocks noGrp="1"/>
          </p:cNvSpPr>
          <p:nvPr>
            <p:ph type="body" sz="quarter" idx="17"/>
          </p:nvPr>
        </p:nvSpPr>
        <p:spPr>
          <a:xfrm>
            <a:off x="8289307" y="1360863"/>
            <a:ext cx="2386800"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err="1"/>
              <a:t>Inbound</a:t>
            </a:r>
            <a:r>
              <a:rPr lang="nb-NO"/>
              <a:t> </a:t>
            </a:r>
            <a:r>
              <a:rPr lang="nb-NO" err="1"/>
              <a:t>marketing</a:t>
            </a:r>
            <a:r>
              <a:rPr lang="nb-NO"/>
              <a:t> </a:t>
            </a:r>
            <a:r>
              <a:rPr lang="nb-NO" err="1"/>
              <a:t>strategy</a:t>
            </a:r>
            <a:r>
              <a:rPr lang="nb-NO"/>
              <a:t> &amp; </a:t>
            </a:r>
            <a:r>
              <a:rPr lang="nb-NO" err="1"/>
              <a:t>campaign</a:t>
            </a:r>
            <a:r>
              <a:rPr lang="nb-NO"/>
              <a:t> planning</a:t>
            </a:r>
          </a:p>
        </p:txBody>
      </p:sp>
      <p:sp>
        <p:nvSpPr>
          <p:cNvPr id="47" name="Plassholder for tekst 55">
            <a:extLst>
              <a:ext uri="{FF2B5EF4-FFF2-40B4-BE49-F238E27FC236}">
                <a16:creationId xmlns:a16="http://schemas.microsoft.com/office/drawing/2014/main" id="{5FFC9AC6-C609-D742-F52E-7AED56BA0388}"/>
              </a:ext>
            </a:extLst>
          </p:cNvPr>
          <p:cNvSpPr>
            <a:spLocks noGrp="1"/>
          </p:cNvSpPr>
          <p:nvPr>
            <p:ph type="body" sz="quarter" idx="18"/>
          </p:nvPr>
        </p:nvSpPr>
        <p:spPr>
          <a:xfrm>
            <a:off x="749597" y="3090541"/>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err="1"/>
              <a:t>Webinars</a:t>
            </a:r>
            <a:r>
              <a:rPr lang="nb-NO"/>
              <a:t> to </a:t>
            </a:r>
            <a:r>
              <a:rPr lang="nb-NO" err="1"/>
              <a:t>educate</a:t>
            </a:r>
            <a:r>
              <a:rPr lang="nb-NO"/>
              <a:t> </a:t>
            </a:r>
            <a:r>
              <a:rPr lang="nb-NO" err="1"/>
              <a:t>the</a:t>
            </a:r>
            <a:r>
              <a:rPr lang="nb-NO"/>
              <a:t> </a:t>
            </a:r>
            <a:r>
              <a:rPr lang="nb-NO" err="1"/>
              <a:t>industry</a:t>
            </a:r>
            <a:endParaRPr lang="nb-NO"/>
          </a:p>
        </p:txBody>
      </p:sp>
      <p:sp>
        <p:nvSpPr>
          <p:cNvPr id="49" name="Plassholder for tekst 56">
            <a:extLst>
              <a:ext uri="{FF2B5EF4-FFF2-40B4-BE49-F238E27FC236}">
                <a16:creationId xmlns:a16="http://schemas.microsoft.com/office/drawing/2014/main" id="{945A3DA5-DA47-FF4C-0F8B-1CD159D624A5}"/>
              </a:ext>
            </a:extLst>
          </p:cNvPr>
          <p:cNvSpPr>
            <a:spLocks noGrp="1"/>
          </p:cNvSpPr>
          <p:nvPr>
            <p:ph type="body" sz="quarter" idx="32"/>
          </p:nvPr>
        </p:nvSpPr>
        <p:spPr>
          <a:xfrm>
            <a:off x="3820051" y="6175277"/>
            <a:ext cx="4653823" cy="756875"/>
          </a:xfrm>
          <a:prstGeom prst="roundRect">
            <a:avLst/>
          </a:prstGeom>
        </p:spPr>
        <p:txBody>
          <a:bodyPr/>
          <a:lstStyle>
            <a:lvl1pPr marL="0" indent="0" algn="ctr">
              <a:buFontTx/>
              <a:buNone/>
              <a:defRPr sz="1600" b="0" i="0">
                <a:latin typeface="Haffer Light" pitchFamily="2" charset="77"/>
                <a:cs typeface="Haffer Light" pitchFamily="2" charset="77"/>
              </a:defRPr>
            </a:lvl1pPr>
          </a:lstStyle>
          <a:p>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51" name="Plassholder for tekst 57">
            <a:extLst>
              <a:ext uri="{FF2B5EF4-FFF2-40B4-BE49-F238E27FC236}">
                <a16:creationId xmlns:a16="http://schemas.microsoft.com/office/drawing/2014/main" id="{2C0BCCB4-BD88-1773-B464-5AC6B6385E96}"/>
              </a:ext>
            </a:extLst>
          </p:cNvPr>
          <p:cNvSpPr>
            <a:spLocks noGrp="1"/>
          </p:cNvSpPr>
          <p:nvPr>
            <p:ph type="body" sz="quarter" idx="33"/>
          </p:nvPr>
        </p:nvSpPr>
        <p:spPr>
          <a:xfrm>
            <a:off x="1433251" y="1360863"/>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a:t>Professional </a:t>
            </a:r>
            <a:r>
              <a:rPr lang="nb-NO" err="1"/>
              <a:t>visual</a:t>
            </a:r>
            <a:r>
              <a:rPr lang="nb-NO"/>
              <a:t> brand </a:t>
            </a:r>
            <a:r>
              <a:rPr lang="nb-NO" err="1"/>
              <a:t>identity</a:t>
            </a:r>
            <a:endParaRPr lang="nb-NO"/>
          </a:p>
        </p:txBody>
      </p:sp>
    </p:spTree>
    <p:extLst>
      <p:ext uri="{BB962C8B-B14F-4D97-AF65-F5344CB8AC3E}">
        <p14:creationId xmlns:p14="http://schemas.microsoft.com/office/powerpoint/2010/main" val="2321523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cs 3 Dark">
    <p:bg>
      <p:bgRef idx="1001">
        <a:schemeClr val="bg2"/>
      </p:bgRef>
    </p:bg>
    <p:spTree>
      <p:nvGrpSpPr>
        <p:cNvPr id="1" name=""/>
        <p:cNvGrpSpPr/>
        <p:nvPr/>
      </p:nvGrpSpPr>
      <p:grpSpPr>
        <a:xfrm>
          <a:off x="0" y="0"/>
          <a:ext cx="0" cy="0"/>
          <a:chOff x="0" y="0"/>
          <a:chExt cx="0" cy="0"/>
        </a:xfrm>
      </p:grpSpPr>
      <p:sp>
        <p:nvSpPr>
          <p:cNvPr id="28" name="Plassholder for tekst 5">
            <a:extLst>
              <a:ext uri="{FF2B5EF4-FFF2-40B4-BE49-F238E27FC236}">
                <a16:creationId xmlns:a16="http://schemas.microsoft.com/office/drawing/2014/main" id="{9CDB4017-BE49-888F-20E3-874213045C5A}"/>
              </a:ext>
            </a:extLst>
          </p:cNvPr>
          <p:cNvSpPr>
            <a:spLocks noGrp="1"/>
          </p:cNvSpPr>
          <p:nvPr>
            <p:ph type="body" sz="quarter" idx="30" hasCustomPrompt="1"/>
          </p:nvPr>
        </p:nvSpPr>
        <p:spPr>
          <a:xfrm>
            <a:off x="4509679" y="1840621"/>
            <a:ext cx="3138214" cy="3138214"/>
          </a:xfrm>
          <a:prstGeom prst="ellipse">
            <a:avLst/>
          </a:prstGeom>
          <a:solidFill>
            <a:schemeClr val="tx1"/>
          </a:solidFill>
          <a:ln w="31750">
            <a:noFill/>
          </a:ln>
        </p:spPr>
        <p:txBody>
          <a:bodyPr/>
          <a:lstStyle>
            <a:lvl1pPr marL="0" indent="0">
              <a:buNone/>
              <a:defRPr/>
            </a:lvl1pPr>
          </a:lstStyle>
          <a:p>
            <a:pPr lvl="0"/>
            <a:r>
              <a:rPr lang="nb-NO"/>
              <a:t> </a:t>
            </a:r>
          </a:p>
        </p:txBody>
      </p:sp>
      <p:sp>
        <p:nvSpPr>
          <p:cNvPr id="27" name="Plassholder for tekst 5">
            <a:extLst>
              <a:ext uri="{FF2B5EF4-FFF2-40B4-BE49-F238E27FC236}">
                <a16:creationId xmlns:a16="http://schemas.microsoft.com/office/drawing/2014/main" id="{5A757843-C894-C2DE-32D9-3DB09E822784}"/>
              </a:ext>
            </a:extLst>
          </p:cNvPr>
          <p:cNvSpPr>
            <a:spLocks noGrp="1"/>
          </p:cNvSpPr>
          <p:nvPr>
            <p:ph type="body" sz="quarter" idx="29" hasCustomPrompt="1"/>
          </p:nvPr>
        </p:nvSpPr>
        <p:spPr>
          <a:xfrm>
            <a:off x="3633746" y="1150864"/>
            <a:ext cx="4726185" cy="4571987"/>
          </a:xfrm>
          <a:prstGeom prst="ellipse">
            <a:avLst/>
          </a:prstGeom>
          <a:noFill/>
          <a:ln w="25400">
            <a:solidFill>
              <a:schemeClr val="tx2"/>
            </a:solidFill>
          </a:ln>
        </p:spPr>
        <p:txBody>
          <a:bodyPr/>
          <a:lstStyle>
            <a:lvl1pPr marL="0" indent="0">
              <a:buNone/>
              <a:defRPr/>
            </a:lvl1pPr>
          </a:lstStyle>
          <a:p>
            <a:pPr lvl="0"/>
            <a:r>
              <a:rPr lang="nb-NO"/>
              <a:t> </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4" name="Plassholder for tekst 3">
            <a:extLst>
              <a:ext uri="{FF2B5EF4-FFF2-40B4-BE49-F238E27FC236}">
                <a16:creationId xmlns:a16="http://schemas.microsoft.com/office/drawing/2014/main" id="{5B486864-91FD-3583-D495-63D845FD6C69}"/>
              </a:ext>
            </a:extLst>
          </p:cNvPr>
          <p:cNvSpPr>
            <a:spLocks noGrp="1"/>
          </p:cNvSpPr>
          <p:nvPr>
            <p:ph type="body" sz="quarter" idx="20" hasCustomPrompt="1"/>
          </p:nvPr>
        </p:nvSpPr>
        <p:spPr>
          <a:xfrm>
            <a:off x="4709544" y="2579067"/>
            <a:ext cx="2659925" cy="1719407"/>
          </a:xfrm>
          <a:prstGeom prst="rect">
            <a:avLst/>
          </a:prstGeom>
        </p:spPr>
        <p:txBody>
          <a:bodyPr anchor="ctr"/>
          <a:lstStyle>
            <a:lvl1pPr marL="0" indent="0" algn="ctr">
              <a:buNone/>
              <a:defRPr b="0" i="0">
                <a:solidFill>
                  <a:schemeClr val="bg2"/>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9BB7B2D1-A53A-76A4-88A6-E19733835CB5}"/>
              </a:ext>
            </a:extLst>
          </p:cNvPr>
          <p:cNvSpPr>
            <a:spLocks noGrp="1"/>
          </p:cNvSpPr>
          <p:nvPr>
            <p:ph type="body" sz="quarter" idx="21" hasCustomPrompt="1"/>
          </p:nvPr>
        </p:nvSpPr>
        <p:spPr>
          <a:xfrm>
            <a:off x="4075737" y="1380294"/>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7" name="Plassholder for tekst 5">
            <a:extLst>
              <a:ext uri="{FF2B5EF4-FFF2-40B4-BE49-F238E27FC236}">
                <a16:creationId xmlns:a16="http://schemas.microsoft.com/office/drawing/2014/main" id="{E1C153C7-2794-B855-B0C8-58F2F25B585A}"/>
              </a:ext>
            </a:extLst>
          </p:cNvPr>
          <p:cNvSpPr>
            <a:spLocks noGrp="1"/>
          </p:cNvSpPr>
          <p:nvPr>
            <p:ph type="body" sz="quarter" idx="22" hasCustomPrompt="1"/>
          </p:nvPr>
        </p:nvSpPr>
        <p:spPr>
          <a:xfrm>
            <a:off x="5740454" y="834936"/>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8" name="Plassholder for tekst 5">
            <a:extLst>
              <a:ext uri="{FF2B5EF4-FFF2-40B4-BE49-F238E27FC236}">
                <a16:creationId xmlns:a16="http://schemas.microsoft.com/office/drawing/2014/main" id="{1C292E1C-BC77-1DE4-3737-FC0EF1DB8A7D}"/>
              </a:ext>
            </a:extLst>
          </p:cNvPr>
          <p:cNvSpPr>
            <a:spLocks noGrp="1"/>
          </p:cNvSpPr>
          <p:nvPr>
            <p:ph type="body" sz="quarter" idx="23" hasCustomPrompt="1"/>
          </p:nvPr>
        </p:nvSpPr>
        <p:spPr>
          <a:xfrm>
            <a:off x="7266231" y="1374951"/>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9" name="Plassholder for tekst 5">
            <a:extLst>
              <a:ext uri="{FF2B5EF4-FFF2-40B4-BE49-F238E27FC236}">
                <a16:creationId xmlns:a16="http://schemas.microsoft.com/office/drawing/2014/main" id="{05DFA14B-5682-D3EB-B0BC-1D48BF516D86}"/>
              </a:ext>
            </a:extLst>
          </p:cNvPr>
          <p:cNvSpPr>
            <a:spLocks noGrp="1"/>
          </p:cNvSpPr>
          <p:nvPr>
            <p:ph type="body" sz="quarter" idx="24" hasCustomPrompt="1"/>
          </p:nvPr>
        </p:nvSpPr>
        <p:spPr>
          <a:xfrm>
            <a:off x="7974510" y="2989065"/>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13" name="Plassholder for tekst 5">
            <a:extLst>
              <a:ext uri="{FF2B5EF4-FFF2-40B4-BE49-F238E27FC236}">
                <a16:creationId xmlns:a16="http://schemas.microsoft.com/office/drawing/2014/main" id="{219505B2-8C17-4F1A-2C0D-DE23F36EBAB0}"/>
              </a:ext>
            </a:extLst>
          </p:cNvPr>
          <p:cNvSpPr>
            <a:spLocks noGrp="1"/>
          </p:cNvSpPr>
          <p:nvPr>
            <p:ph type="body" sz="quarter" idx="25" hasCustomPrompt="1"/>
          </p:nvPr>
        </p:nvSpPr>
        <p:spPr>
          <a:xfrm>
            <a:off x="7404216" y="4619082"/>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24" name="Plassholder for tekst 5">
            <a:extLst>
              <a:ext uri="{FF2B5EF4-FFF2-40B4-BE49-F238E27FC236}">
                <a16:creationId xmlns:a16="http://schemas.microsoft.com/office/drawing/2014/main" id="{F0344697-590B-C6FE-5ABE-68A43CEA954A}"/>
              </a:ext>
            </a:extLst>
          </p:cNvPr>
          <p:cNvSpPr>
            <a:spLocks noGrp="1"/>
          </p:cNvSpPr>
          <p:nvPr>
            <p:ph type="body" sz="quarter" idx="26" hasCustomPrompt="1"/>
          </p:nvPr>
        </p:nvSpPr>
        <p:spPr>
          <a:xfrm>
            <a:off x="5740454" y="5336282"/>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25" name="Plassholder for tekst 5">
            <a:extLst>
              <a:ext uri="{FF2B5EF4-FFF2-40B4-BE49-F238E27FC236}">
                <a16:creationId xmlns:a16="http://schemas.microsoft.com/office/drawing/2014/main" id="{4C91EE00-314B-8844-6BC6-C758BEBF7D64}"/>
              </a:ext>
            </a:extLst>
          </p:cNvPr>
          <p:cNvSpPr>
            <a:spLocks noGrp="1"/>
          </p:cNvSpPr>
          <p:nvPr>
            <p:ph type="body" sz="quarter" idx="27" hasCustomPrompt="1"/>
          </p:nvPr>
        </p:nvSpPr>
        <p:spPr>
          <a:xfrm>
            <a:off x="3897628" y="4619082"/>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26" name="Plassholder for tekst 5">
            <a:extLst>
              <a:ext uri="{FF2B5EF4-FFF2-40B4-BE49-F238E27FC236}">
                <a16:creationId xmlns:a16="http://schemas.microsoft.com/office/drawing/2014/main" id="{F5CA0D37-B617-0C9A-D510-781C28F93398}"/>
              </a:ext>
            </a:extLst>
          </p:cNvPr>
          <p:cNvSpPr>
            <a:spLocks noGrp="1"/>
          </p:cNvSpPr>
          <p:nvPr>
            <p:ph type="body" sz="quarter" idx="28" hasCustomPrompt="1"/>
          </p:nvPr>
        </p:nvSpPr>
        <p:spPr>
          <a:xfrm>
            <a:off x="3302180" y="2989064"/>
            <a:ext cx="696127" cy="696127"/>
          </a:xfrm>
          <a:prstGeom prst="ellipse">
            <a:avLst/>
          </a:prstGeom>
          <a:solidFill>
            <a:schemeClr val="accent1"/>
          </a:solidFill>
          <a:ln w="31750">
            <a:solidFill>
              <a:schemeClr val="accent3"/>
            </a:solidFill>
          </a:ln>
        </p:spPr>
        <p:txBody>
          <a:bodyPr/>
          <a:lstStyle>
            <a:lvl1pPr marL="0" indent="0">
              <a:buNone/>
              <a:defRPr/>
            </a:lvl1pPr>
          </a:lstStyle>
          <a:p>
            <a:pPr lvl="0"/>
            <a:r>
              <a:rPr lang="nb-NO"/>
              <a:t> </a:t>
            </a:r>
          </a:p>
        </p:txBody>
      </p:sp>
      <p:sp>
        <p:nvSpPr>
          <p:cNvPr id="42" name="Plassholder for tekst 50">
            <a:extLst>
              <a:ext uri="{FF2B5EF4-FFF2-40B4-BE49-F238E27FC236}">
                <a16:creationId xmlns:a16="http://schemas.microsoft.com/office/drawing/2014/main" id="{7B5B94E5-3124-497D-2A2E-F0360569B581}"/>
              </a:ext>
            </a:extLst>
          </p:cNvPr>
          <p:cNvSpPr>
            <a:spLocks noGrp="1"/>
          </p:cNvSpPr>
          <p:nvPr>
            <p:ph type="body" sz="quarter" idx="13"/>
          </p:nvPr>
        </p:nvSpPr>
        <p:spPr>
          <a:xfrm>
            <a:off x="8845658" y="3031290"/>
            <a:ext cx="2386800"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a:t>Content </a:t>
            </a:r>
            <a:r>
              <a:rPr lang="nb-NO" err="1"/>
              <a:t>production</a:t>
            </a:r>
            <a:r>
              <a:rPr lang="nb-NO"/>
              <a:t>, </a:t>
            </a:r>
            <a:r>
              <a:rPr lang="nb-NO" err="1"/>
              <a:t>incl</a:t>
            </a:r>
            <a:r>
              <a:rPr lang="nb-NO"/>
              <a:t>. video</a:t>
            </a:r>
          </a:p>
        </p:txBody>
      </p:sp>
      <p:sp>
        <p:nvSpPr>
          <p:cNvPr id="43" name="Plassholder for tekst 51">
            <a:extLst>
              <a:ext uri="{FF2B5EF4-FFF2-40B4-BE49-F238E27FC236}">
                <a16:creationId xmlns:a16="http://schemas.microsoft.com/office/drawing/2014/main" id="{74F548DE-92C3-9B50-4277-C9EFDC6ED908}"/>
              </a:ext>
            </a:extLst>
          </p:cNvPr>
          <p:cNvSpPr>
            <a:spLocks noGrp="1"/>
          </p:cNvSpPr>
          <p:nvPr>
            <p:ph type="body" sz="quarter" idx="14"/>
          </p:nvPr>
        </p:nvSpPr>
        <p:spPr>
          <a:xfrm>
            <a:off x="4851144" y="430546"/>
            <a:ext cx="2386800" cy="362872"/>
          </a:xfrm>
          <a:prstGeom prst="roundRect">
            <a:avLst/>
          </a:prstGeom>
        </p:spPr>
        <p:txBody>
          <a:bodyPr/>
          <a:lstStyle>
            <a:lvl1pPr marL="0" indent="0" algn="ctr">
              <a:buNone/>
              <a:defRPr sz="1600" b="0" i="0">
                <a:latin typeface="Haffer Light" pitchFamily="2" charset="77"/>
                <a:cs typeface="Haffer Light" pitchFamily="2" charset="77"/>
              </a:defRPr>
            </a:lvl1pPr>
          </a:lstStyle>
          <a:p>
            <a:pPr algn="ctr"/>
            <a:r>
              <a:rPr lang="nb-NO"/>
              <a:t>PR</a:t>
            </a:r>
          </a:p>
        </p:txBody>
      </p:sp>
      <p:sp>
        <p:nvSpPr>
          <p:cNvPr id="44" name="Plassholder for tekst 52">
            <a:extLst>
              <a:ext uri="{FF2B5EF4-FFF2-40B4-BE49-F238E27FC236}">
                <a16:creationId xmlns:a16="http://schemas.microsoft.com/office/drawing/2014/main" id="{00086624-5EF4-744B-5787-A67226CC28CD}"/>
              </a:ext>
            </a:extLst>
          </p:cNvPr>
          <p:cNvSpPr>
            <a:spLocks noGrp="1"/>
          </p:cNvSpPr>
          <p:nvPr>
            <p:ph type="body" sz="quarter" idx="15"/>
          </p:nvPr>
        </p:nvSpPr>
        <p:spPr>
          <a:xfrm>
            <a:off x="1246946" y="4766516"/>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err="1"/>
              <a:t>Visibility</a:t>
            </a:r>
            <a:r>
              <a:rPr lang="nb-NO"/>
              <a:t> in </a:t>
            </a:r>
            <a:r>
              <a:rPr lang="nb-NO" err="1"/>
              <a:t>new</a:t>
            </a:r>
            <a:r>
              <a:rPr lang="nb-NO"/>
              <a:t> </a:t>
            </a:r>
            <a:r>
              <a:rPr lang="nb-NO" err="1"/>
              <a:t>channels</a:t>
            </a:r>
            <a:r>
              <a:rPr lang="nb-NO"/>
              <a:t>?</a:t>
            </a:r>
          </a:p>
        </p:txBody>
      </p:sp>
      <p:sp>
        <p:nvSpPr>
          <p:cNvPr id="45" name="Plassholder for tekst 53">
            <a:extLst>
              <a:ext uri="{FF2B5EF4-FFF2-40B4-BE49-F238E27FC236}">
                <a16:creationId xmlns:a16="http://schemas.microsoft.com/office/drawing/2014/main" id="{A7CDEA16-3E8F-21D0-E2C6-F3E27858C5CF}"/>
              </a:ext>
            </a:extLst>
          </p:cNvPr>
          <p:cNvSpPr>
            <a:spLocks noGrp="1"/>
          </p:cNvSpPr>
          <p:nvPr>
            <p:ph type="body" sz="quarter" idx="16"/>
          </p:nvPr>
        </p:nvSpPr>
        <p:spPr>
          <a:xfrm>
            <a:off x="8359931" y="4769714"/>
            <a:ext cx="2736265"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a:t>Go-to-</a:t>
            </a:r>
            <a:r>
              <a:rPr lang="nb-NO" err="1"/>
              <a:t>market</a:t>
            </a:r>
            <a:r>
              <a:rPr lang="nb-NO"/>
              <a:t> </a:t>
            </a:r>
            <a:r>
              <a:rPr lang="nb-NO" err="1"/>
              <a:t>strategy</a:t>
            </a:r>
            <a:r>
              <a:rPr lang="nb-NO"/>
              <a:t> for </a:t>
            </a:r>
            <a:r>
              <a:rPr lang="nb-NO" err="1"/>
              <a:t>chosen</a:t>
            </a:r>
            <a:r>
              <a:rPr lang="nb-NO"/>
              <a:t> </a:t>
            </a:r>
            <a:r>
              <a:rPr lang="nb-NO" err="1"/>
              <a:t>markets</a:t>
            </a:r>
            <a:r>
              <a:rPr lang="nb-NO"/>
              <a:t>/</a:t>
            </a:r>
            <a:r>
              <a:rPr lang="nb-NO" err="1"/>
              <a:t>industries</a:t>
            </a:r>
            <a:endParaRPr lang="nb-NO"/>
          </a:p>
        </p:txBody>
      </p:sp>
      <p:sp>
        <p:nvSpPr>
          <p:cNvPr id="46" name="Plassholder for tekst 54">
            <a:extLst>
              <a:ext uri="{FF2B5EF4-FFF2-40B4-BE49-F238E27FC236}">
                <a16:creationId xmlns:a16="http://schemas.microsoft.com/office/drawing/2014/main" id="{6E1489DF-1E2B-FB05-887B-0C567567AC58}"/>
              </a:ext>
            </a:extLst>
          </p:cNvPr>
          <p:cNvSpPr>
            <a:spLocks noGrp="1"/>
          </p:cNvSpPr>
          <p:nvPr>
            <p:ph type="body" sz="quarter" idx="17"/>
          </p:nvPr>
        </p:nvSpPr>
        <p:spPr>
          <a:xfrm>
            <a:off x="8289307" y="1360863"/>
            <a:ext cx="2386800" cy="756875"/>
          </a:xfrm>
          <a:prstGeom prst="roundRect">
            <a:avLst/>
          </a:prstGeom>
        </p:spPr>
        <p:txBody>
          <a:bodyPr/>
          <a:lstStyle>
            <a:lvl1pPr marL="0" indent="0">
              <a:buNone/>
              <a:defRPr sz="1600" b="0" i="0">
                <a:latin typeface="Haffer Light" pitchFamily="2" charset="77"/>
                <a:cs typeface="Haffer Light" pitchFamily="2" charset="77"/>
              </a:defRPr>
            </a:lvl1pPr>
          </a:lstStyle>
          <a:p>
            <a:r>
              <a:rPr lang="nb-NO" err="1"/>
              <a:t>Inbound</a:t>
            </a:r>
            <a:r>
              <a:rPr lang="nb-NO"/>
              <a:t> </a:t>
            </a:r>
            <a:r>
              <a:rPr lang="nb-NO" err="1"/>
              <a:t>marketing</a:t>
            </a:r>
            <a:r>
              <a:rPr lang="nb-NO"/>
              <a:t> </a:t>
            </a:r>
            <a:r>
              <a:rPr lang="nb-NO" err="1"/>
              <a:t>strategy</a:t>
            </a:r>
            <a:r>
              <a:rPr lang="nb-NO"/>
              <a:t> &amp; </a:t>
            </a:r>
            <a:r>
              <a:rPr lang="nb-NO" err="1"/>
              <a:t>campaign</a:t>
            </a:r>
            <a:r>
              <a:rPr lang="nb-NO"/>
              <a:t> planning</a:t>
            </a:r>
          </a:p>
        </p:txBody>
      </p:sp>
      <p:sp>
        <p:nvSpPr>
          <p:cNvPr id="47" name="Plassholder for tekst 55">
            <a:extLst>
              <a:ext uri="{FF2B5EF4-FFF2-40B4-BE49-F238E27FC236}">
                <a16:creationId xmlns:a16="http://schemas.microsoft.com/office/drawing/2014/main" id="{5FFC9AC6-C609-D742-F52E-7AED56BA0388}"/>
              </a:ext>
            </a:extLst>
          </p:cNvPr>
          <p:cNvSpPr>
            <a:spLocks noGrp="1"/>
          </p:cNvSpPr>
          <p:nvPr>
            <p:ph type="body" sz="quarter" idx="18"/>
          </p:nvPr>
        </p:nvSpPr>
        <p:spPr>
          <a:xfrm>
            <a:off x="749597" y="3090541"/>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err="1"/>
              <a:t>Webinars</a:t>
            </a:r>
            <a:r>
              <a:rPr lang="nb-NO"/>
              <a:t> to </a:t>
            </a:r>
            <a:r>
              <a:rPr lang="nb-NO" err="1"/>
              <a:t>educate</a:t>
            </a:r>
            <a:r>
              <a:rPr lang="nb-NO"/>
              <a:t> </a:t>
            </a:r>
            <a:r>
              <a:rPr lang="nb-NO" err="1"/>
              <a:t>the</a:t>
            </a:r>
            <a:r>
              <a:rPr lang="nb-NO"/>
              <a:t> </a:t>
            </a:r>
            <a:r>
              <a:rPr lang="nb-NO" err="1"/>
              <a:t>industry</a:t>
            </a:r>
            <a:endParaRPr lang="nb-NO"/>
          </a:p>
        </p:txBody>
      </p:sp>
      <p:sp>
        <p:nvSpPr>
          <p:cNvPr id="49" name="Plassholder for tekst 56">
            <a:extLst>
              <a:ext uri="{FF2B5EF4-FFF2-40B4-BE49-F238E27FC236}">
                <a16:creationId xmlns:a16="http://schemas.microsoft.com/office/drawing/2014/main" id="{945A3DA5-DA47-FF4C-0F8B-1CD159D624A5}"/>
              </a:ext>
            </a:extLst>
          </p:cNvPr>
          <p:cNvSpPr>
            <a:spLocks noGrp="1"/>
          </p:cNvSpPr>
          <p:nvPr>
            <p:ph type="body" sz="quarter" idx="32"/>
          </p:nvPr>
        </p:nvSpPr>
        <p:spPr>
          <a:xfrm>
            <a:off x="3820051" y="6175277"/>
            <a:ext cx="4653823" cy="756875"/>
          </a:xfrm>
          <a:prstGeom prst="roundRect">
            <a:avLst/>
          </a:prstGeom>
        </p:spPr>
        <p:txBody>
          <a:bodyPr/>
          <a:lstStyle>
            <a:lvl1pPr marL="0" indent="0" algn="ctr">
              <a:buFontTx/>
              <a:buNone/>
              <a:defRPr sz="1600" b="0" i="0">
                <a:latin typeface="Haffer Light" pitchFamily="2" charset="77"/>
                <a:cs typeface="Haffer Light" pitchFamily="2" charset="77"/>
              </a:defRPr>
            </a:lvl1pPr>
          </a:lstStyle>
          <a:p>
            <a:r>
              <a:rPr lang="nb-NO"/>
              <a:t>Market </a:t>
            </a:r>
            <a:r>
              <a:rPr lang="nb-NO" err="1"/>
              <a:t>research</a:t>
            </a:r>
            <a:r>
              <a:rPr lang="nb-NO"/>
              <a:t> – </a:t>
            </a:r>
            <a:r>
              <a:rPr lang="nb-NO" err="1"/>
              <a:t>which</a:t>
            </a:r>
            <a:r>
              <a:rPr lang="nb-NO"/>
              <a:t> </a:t>
            </a:r>
            <a:r>
              <a:rPr lang="nb-NO" err="1"/>
              <a:t>markets</a:t>
            </a:r>
            <a:r>
              <a:rPr lang="nb-NO"/>
              <a:t> to </a:t>
            </a:r>
            <a:r>
              <a:rPr lang="nb-NO" err="1"/>
              <a:t>prioritize</a:t>
            </a:r>
            <a:endParaRPr lang="nb-NO"/>
          </a:p>
        </p:txBody>
      </p:sp>
      <p:sp>
        <p:nvSpPr>
          <p:cNvPr id="51" name="Plassholder for tekst 57">
            <a:extLst>
              <a:ext uri="{FF2B5EF4-FFF2-40B4-BE49-F238E27FC236}">
                <a16:creationId xmlns:a16="http://schemas.microsoft.com/office/drawing/2014/main" id="{2C0BCCB4-BD88-1773-B464-5AC6B6385E96}"/>
              </a:ext>
            </a:extLst>
          </p:cNvPr>
          <p:cNvSpPr>
            <a:spLocks noGrp="1"/>
          </p:cNvSpPr>
          <p:nvPr>
            <p:ph type="body" sz="quarter" idx="33"/>
          </p:nvPr>
        </p:nvSpPr>
        <p:spPr>
          <a:xfrm>
            <a:off x="1433251" y="1360863"/>
            <a:ext cx="2386800" cy="756875"/>
          </a:xfrm>
          <a:prstGeom prst="roundRect">
            <a:avLst/>
          </a:prstGeom>
        </p:spPr>
        <p:txBody>
          <a:bodyPr/>
          <a:lstStyle>
            <a:lvl1pPr marL="0" indent="0" algn="r">
              <a:buNone/>
              <a:defRPr sz="1600" b="0" i="0">
                <a:latin typeface="Haffer Light" pitchFamily="2" charset="77"/>
                <a:cs typeface="Haffer Light" pitchFamily="2" charset="77"/>
              </a:defRPr>
            </a:lvl1pPr>
          </a:lstStyle>
          <a:p>
            <a:r>
              <a:rPr lang="nb-NO"/>
              <a:t>Professional </a:t>
            </a:r>
            <a:r>
              <a:rPr lang="nb-NO" err="1"/>
              <a:t>visual</a:t>
            </a:r>
            <a:r>
              <a:rPr lang="nb-NO"/>
              <a:t> brand </a:t>
            </a:r>
            <a:r>
              <a:rPr lang="nb-NO" err="1"/>
              <a:t>identity</a:t>
            </a:r>
            <a:endParaRPr lang="nb-NO"/>
          </a:p>
        </p:txBody>
      </p:sp>
      <p:pic>
        <p:nvPicPr>
          <p:cNvPr id="2" name="Grafikk 1">
            <a:extLst>
              <a:ext uri="{FF2B5EF4-FFF2-40B4-BE49-F238E27FC236}">
                <a16:creationId xmlns:a16="http://schemas.microsoft.com/office/drawing/2014/main" id="{BF79DC8A-D9A6-EFAD-A275-7ECFAAFB36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8558" y="123854"/>
            <a:ext cx="613382" cy="613382"/>
          </a:xfrm>
          <a:prstGeom prst="rect">
            <a:avLst/>
          </a:prstGeom>
        </p:spPr>
      </p:pic>
    </p:spTree>
    <p:extLst>
      <p:ext uri="{BB962C8B-B14F-4D97-AF65-F5344CB8AC3E}">
        <p14:creationId xmlns:p14="http://schemas.microsoft.com/office/powerpoint/2010/main" val="41014522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959978" y="172880"/>
            <a:ext cx="638062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23" name="Plassholder for tekst 5">
            <a:extLst>
              <a:ext uri="{FF2B5EF4-FFF2-40B4-BE49-F238E27FC236}">
                <a16:creationId xmlns:a16="http://schemas.microsoft.com/office/drawing/2014/main" id="{95762A28-1FF6-6C25-FB79-F0AF55DE9B3C}"/>
              </a:ext>
            </a:extLst>
          </p:cNvPr>
          <p:cNvSpPr>
            <a:spLocks noGrp="1"/>
          </p:cNvSpPr>
          <p:nvPr>
            <p:ph type="body" sz="quarter" idx="16" hasCustomPrompt="1"/>
          </p:nvPr>
        </p:nvSpPr>
        <p:spPr>
          <a:xfrm>
            <a:off x="959978" y="2072789"/>
            <a:ext cx="6032494"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2838958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x Table/diagram + title">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9" y="498764"/>
            <a:ext cx="61642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3" name="Plassholder for innhold 6">
            <a:extLst>
              <a:ext uri="{FF2B5EF4-FFF2-40B4-BE49-F238E27FC236}">
                <a16:creationId xmlns:a16="http://schemas.microsoft.com/office/drawing/2014/main" id="{B5DB6CE8-CE26-AC39-40C8-BA6D212FA7BA}"/>
              </a:ext>
            </a:extLst>
          </p:cNvPr>
          <p:cNvSpPr>
            <a:spLocks noGrp="1"/>
          </p:cNvSpPr>
          <p:nvPr>
            <p:ph sz="quarter" idx="13" hasCustomPrompt="1"/>
          </p:nvPr>
        </p:nvSpPr>
        <p:spPr>
          <a:xfrm>
            <a:off x="960438" y="2178424"/>
            <a:ext cx="4862293" cy="4096733"/>
          </a:xfrm>
          <a:prstGeom prst="rect">
            <a:avLst/>
          </a:prstGeom>
        </p:spPr>
        <p:txBody>
          <a:bodyPr/>
          <a:lstStyle>
            <a:lvl1pPr marL="0" indent="0">
              <a:buNone/>
              <a:defRPr/>
            </a:lvl1pPr>
          </a:lstStyle>
          <a:p>
            <a:pPr lvl="0"/>
            <a:r>
              <a:rPr lang="nb-NO" err="1"/>
              <a:t>Table</a:t>
            </a:r>
            <a:r>
              <a:rPr lang="nb-NO"/>
              <a:t>/diagram slide</a:t>
            </a:r>
          </a:p>
        </p:txBody>
      </p:sp>
      <p:sp>
        <p:nvSpPr>
          <p:cNvPr id="2" name="Plassholder for innhold 6">
            <a:extLst>
              <a:ext uri="{FF2B5EF4-FFF2-40B4-BE49-F238E27FC236}">
                <a16:creationId xmlns:a16="http://schemas.microsoft.com/office/drawing/2014/main" id="{3BB056B2-AB73-2C0D-D171-57B0E19CDD0F}"/>
              </a:ext>
            </a:extLst>
          </p:cNvPr>
          <p:cNvSpPr>
            <a:spLocks noGrp="1"/>
          </p:cNvSpPr>
          <p:nvPr>
            <p:ph sz="quarter" idx="14" hasCustomPrompt="1"/>
          </p:nvPr>
        </p:nvSpPr>
        <p:spPr>
          <a:xfrm>
            <a:off x="6369270" y="2178424"/>
            <a:ext cx="4845270" cy="4096733"/>
          </a:xfrm>
          <a:prstGeom prst="rect">
            <a:avLst/>
          </a:prstGeom>
        </p:spPr>
        <p:txBody>
          <a:bodyPr/>
          <a:lstStyle>
            <a:lvl1pPr marL="0" indent="0">
              <a:buNone/>
              <a:defRPr/>
            </a:lvl1pPr>
          </a:lstStyle>
          <a:p>
            <a:pPr lvl="0"/>
            <a:r>
              <a:rPr lang="nb-NO" err="1"/>
              <a:t>Table</a:t>
            </a:r>
            <a:r>
              <a:rPr lang="nb-NO"/>
              <a:t>/diagram slide</a:t>
            </a:r>
          </a:p>
        </p:txBody>
      </p:sp>
      <p:sp>
        <p:nvSpPr>
          <p:cNvPr id="3" name="Rektangel 2">
            <a:extLst>
              <a:ext uri="{FF2B5EF4-FFF2-40B4-BE49-F238E27FC236}">
                <a16:creationId xmlns:a16="http://schemas.microsoft.com/office/drawing/2014/main" id="{2F41C353-6034-3559-0B94-6253E70A09CB}"/>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Tree>
    <p:extLst>
      <p:ext uri="{BB962C8B-B14F-4D97-AF65-F5344CB8AC3E}">
        <p14:creationId xmlns:p14="http://schemas.microsoft.com/office/powerpoint/2010/main" val="1625250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diagram + title">
    <p:spTree>
      <p:nvGrpSpPr>
        <p:cNvPr id="1" name=""/>
        <p:cNvGrpSpPr/>
        <p:nvPr/>
      </p:nvGrpSpPr>
      <p:grpSpPr>
        <a:xfrm>
          <a:off x="0" y="0"/>
          <a:ext cx="0" cy="0"/>
          <a:chOff x="0" y="0"/>
          <a:chExt cx="0" cy="0"/>
        </a:xfrm>
      </p:grpSpPr>
      <p:pic>
        <p:nvPicPr>
          <p:cNvPr id="10" name="Picture 4" descr="Icon&#10;&#10;Description automatically generated">
            <a:extLst>
              <a:ext uri="{FF2B5EF4-FFF2-40B4-BE49-F238E27FC236}">
                <a16:creationId xmlns:a16="http://schemas.microsoft.com/office/drawing/2014/main" id="{A205F0AC-5E31-6696-9192-E9130F87403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1" name="Plassholder for tekst 19">
            <a:extLst>
              <a:ext uri="{FF2B5EF4-FFF2-40B4-BE49-F238E27FC236}">
                <a16:creationId xmlns:a16="http://schemas.microsoft.com/office/drawing/2014/main" id="{3DCD474A-F6AB-8DF7-3417-FDBA268C5994}"/>
              </a:ext>
            </a:extLst>
          </p:cNvPr>
          <p:cNvSpPr>
            <a:spLocks noGrp="1"/>
          </p:cNvSpPr>
          <p:nvPr>
            <p:ph type="body" sz="quarter" idx="11" hasCustomPrompt="1"/>
          </p:nvPr>
        </p:nvSpPr>
        <p:spPr>
          <a:xfrm>
            <a:off x="959979" y="498764"/>
            <a:ext cx="61642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2" name="Plassholder for tekst 19">
            <a:extLst>
              <a:ext uri="{FF2B5EF4-FFF2-40B4-BE49-F238E27FC236}">
                <a16:creationId xmlns:a16="http://schemas.microsoft.com/office/drawing/2014/main" id="{9538B1FA-F58E-977F-DAB2-639D00579FE0}"/>
              </a:ext>
            </a:extLst>
          </p:cNvPr>
          <p:cNvSpPr>
            <a:spLocks noGrp="1"/>
          </p:cNvSpPr>
          <p:nvPr>
            <p:ph type="body" sz="quarter" idx="12"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13" name="Plassholder for innhold 6">
            <a:extLst>
              <a:ext uri="{FF2B5EF4-FFF2-40B4-BE49-F238E27FC236}">
                <a16:creationId xmlns:a16="http://schemas.microsoft.com/office/drawing/2014/main" id="{B5DB6CE8-CE26-AC39-40C8-BA6D212FA7BA}"/>
              </a:ext>
            </a:extLst>
          </p:cNvPr>
          <p:cNvSpPr>
            <a:spLocks noGrp="1"/>
          </p:cNvSpPr>
          <p:nvPr>
            <p:ph sz="quarter" idx="13" hasCustomPrompt="1"/>
          </p:nvPr>
        </p:nvSpPr>
        <p:spPr>
          <a:xfrm>
            <a:off x="960438" y="2178424"/>
            <a:ext cx="10174287" cy="4096733"/>
          </a:xfrm>
          <a:prstGeom prst="rect">
            <a:avLst/>
          </a:prstGeom>
        </p:spPr>
        <p:txBody>
          <a:bodyPr/>
          <a:lstStyle>
            <a:lvl1pPr marL="0" indent="0">
              <a:buNone/>
              <a:defRPr/>
            </a:lvl1pPr>
          </a:lstStyle>
          <a:p>
            <a:pPr lvl="0"/>
            <a:r>
              <a:rPr lang="nb-NO" err="1"/>
              <a:t>Table</a:t>
            </a:r>
            <a:r>
              <a:rPr lang="nb-NO"/>
              <a:t>/diagram slide</a:t>
            </a:r>
          </a:p>
        </p:txBody>
      </p:sp>
      <p:sp>
        <p:nvSpPr>
          <p:cNvPr id="14" name="Rektangel 13">
            <a:extLst>
              <a:ext uri="{FF2B5EF4-FFF2-40B4-BE49-F238E27FC236}">
                <a16:creationId xmlns:a16="http://schemas.microsoft.com/office/drawing/2014/main" id="{4519D7DE-64DE-7863-82A9-41AA165BC79E}"/>
              </a:ext>
            </a:extLst>
          </p:cNvPr>
          <p:cNvSpPr/>
          <p:nvPr userDrawn="1"/>
        </p:nvSpPr>
        <p:spPr>
          <a:xfrm>
            <a:off x="0" y="0"/>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Tree>
    <p:extLst>
      <p:ext uri="{BB962C8B-B14F-4D97-AF65-F5344CB8AC3E}">
        <p14:creationId xmlns:p14="http://schemas.microsoft.com/office/powerpoint/2010/main" val="4084866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Bullets/Bodytext-Dark mode">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C905B97D-755E-6240-4621-8D2305812C27}"/>
              </a:ext>
            </a:extLst>
          </p:cNvPr>
          <p:cNvSpPr/>
          <p:nvPr userDrawn="1"/>
        </p:nvSpPr>
        <p:spPr>
          <a:xfrm rot="5400000">
            <a:off x="2750536" y="-2637182"/>
            <a:ext cx="6917635" cy="1219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10" name="Grafikk 9">
            <a:extLst>
              <a:ext uri="{FF2B5EF4-FFF2-40B4-BE49-F238E27FC236}">
                <a16:creationId xmlns:a16="http://schemas.microsoft.com/office/drawing/2014/main" id="{DA177B15-787D-1BB6-535E-1B8AEE7F18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8558" y="123854"/>
            <a:ext cx="613382" cy="613382"/>
          </a:xfrm>
          <a:prstGeom prst="rect">
            <a:avLst/>
          </a:prstGeom>
        </p:spPr>
      </p:pic>
      <p:sp>
        <p:nvSpPr>
          <p:cNvPr id="13" name="Plassholder for tekst 5">
            <a:extLst>
              <a:ext uri="{FF2B5EF4-FFF2-40B4-BE49-F238E27FC236}">
                <a16:creationId xmlns:a16="http://schemas.microsoft.com/office/drawing/2014/main" id="{07D3CFA2-1D04-8FEE-6767-EA2B9CF24C6C}"/>
              </a:ext>
            </a:extLst>
          </p:cNvPr>
          <p:cNvSpPr>
            <a:spLocks noGrp="1"/>
          </p:cNvSpPr>
          <p:nvPr>
            <p:ph type="body" sz="quarter" idx="16" hasCustomPrompt="1"/>
          </p:nvPr>
        </p:nvSpPr>
        <p:spPr>
          <a:xfrm>
            <a:off x="959978" y="2072789"/>
            <a:ext cx="10125074"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6" name="Bilde 15">
            <a:extLst>
              <a:ext uri="{FF2B5EF4-FFF2-40B4-BE49-F238E27FC236}">
                <a16:creationId xmlns:a16="http://schemas.microsoft.com/office/drawing/2014/main" id="{0EA9409F-7D93-8254-9BE0-55EF66824365}"/>
              </a:ext>
            </a:extLst>
          </p:cNvPr>
          <p:cNvPicPr>
            <a:picLocks noChangeAspect="1"/>
          </p:cNvPicPr>
          <p:nvPr userDrawn="1"/>
        </p:nvPicPr>
        <p:blipFill>
          <a:blip r:embed="rId4"/>
          <a:stretch>
            <a:fillRect/>
          </a:stretch>
        </p:blipFill>
        <p:spPr>
          <a:xfrm>
            <a:off x="5962650" y="3359150"/>
            <a:ext cx="266700" cy="139700"/>
          </a:xfrm>
          <a:prstGeom prst="rect">
            <a:avLst/>
          </a:prstGeom>
        </p:spPr>
      </p:pic>
    </p:spTree>
    <p:extLst>
      <p:ext uri="{BB962C8B-B14F-4D97-AF65-F5344CB8AC3E}">
        <p14:creationId xmlns:p14="http://schemas.microsoft.com/office/powerpoint/2010/main" val="597720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Bullet+Imagebubble-Dark mode">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3CACE40-95CF-2DF2-7DC6-928577C6DF71}"/>
              </a:ext>
            </a:extLst>
          </p:cNvPr>
          <p:cNvSpPr/>
          <p:nvPr userDrawn="1"/>
        </p:nvSpPr>
        <p:spPr>
          <a:xfrm rot="5400000">
            <a:off x="2750536" y="-2637182"/>
            <a:ext cx="6917635" cy="1219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19">
            <a:extLst>
              <a:ext uri="{FF2B5EF4-FFF2-40B4-BE49-F238E27FC236}">
                <a16:creationId xmlns:a16="http://schemas.microsoft.com/office/drawing/2014/main" id="{72C5993D-DB0E-DF91-3094-2988C6BD8BE8}"/>
              </a:ext>
            </a:extLst>
          </p:cNvPr>
          <p:cNvSpPr>
            <a:spLocks noGrp="1"/>
          </p:cNvSpPr>
          <p:nvPr>
            <p:ph type="body" sz="quarter" idx="10" hasCustomPrompt="1"/>
          </p:nvPr>
        </p:nvSpPr>
        <p:spPr>
          <a:xfrm>
            <a:off x="959978" y="498764"/>
            <a:ext cx="5917441"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2403DC52-F8D5-2D0B-F4FA-A3753032009F}"/>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8" name="Plassholder for tekst 5">
            <a:extLst>
              <a:ext uri="{FF2B5EF4-FFF2-40B4-BE49-F238E27FC236}">
                <a16:creationId xmlns:a16="http://schemas.microsoft.com/office/drawing/2014/main" id="{FE759D3D-8E7D-B5CC-3F1D-E66FAB0D800B}"/>
              </a:ext>
            </a:extLst>
          </p:cNvPr>
          <p:cNvSpPr>
            <a:spLocks noGrp="1"/>
          </p:cNvSpPr>
          <p:nvPr>
            <p:ph type="body" sz="quarter" idx="16" hasCustomPrompt="1"/>
          </p:nvPr>
        </p:nvSpPr>
        <p:spPr>
          <a:xfrm>
            <a:off x="959978" y="2072789"/>
            <a:ext cx="5804087"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212124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 left - Title + bullets-Dark mo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9190B63-43F0-F825-3D12-6941DAA1B7C3}"/>
              </a:ext>
            </a:extLst>
          </p:cNvPr>
          <p:cNvSpPr/>
          <p:nvPr userDrawn="1"/>
        </p:nvSpPr>
        <p:spPr>
          <a:xfrm rot="5400000">
            <a:off x="2723675" y="-2723676"/>
            <a:ext cx="6858000" cy="12305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5633578" y="172880"/>
            <a:ext cx="5219041" cy="204720"/>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pic>
        <p:nvPicPr>
          <p:cNvPr id="6" name="Grafikk 5">
            <a:extLst>
              <a:ext uri="{FF2B5EF4-FFF2-40B4-BE49-F238E27FC236}">
                <a16:creationId xmlns:a16="http://schemas.microsoft.com/office/drawing/2014/main" id="{79F21192-5A24-4610-CD76-2E379F4194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8558" y="123854"/>
            <a:ext cx="613382" cy="613382"/>
          </a:xfrm>
          <a:prstGeom prst="rect">
            <a:avLst/>
          </a:prstGeom>
        </p:spPr>
      </p:pic>
      <p:sp>
        <p:nvSpPr>
          <p:cNvPr id="10" name="Plassholder for tekst 5">
            <a:extLst>
              <a:ext uri="{FF2B5EF4-FFF2-40B4-BE49-F238E27FC236}">
                <a16:creationId xmlns:a16="http://schemas.microsoft.com/office/drawing/2014/main" id="{68CF1AE7-40AF-57C6-6FCC-2FEB225A5B6C}"/>
              </a:ext>
            </a:extLst>
          </p:cNvPr>
          <p:cNvSpPr>
            <a:spLocks noGrp="1"/>
          </p:cNvSpPr>
          <p:nvPr>
            <p:ph type="body" sz="quarter" idx="16" hasCustomPrompt="1"/>
          </p:nvPr>
        </p:nvSpPr>
        <p:spPr>
          <a:xfrm>
            <a:off x="5633579" y="2072789"/>
            <a:ext cx="5694362"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153072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mage right - Title + bullets-Dark mode">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2592168C-AF0F-98EC-C843-954A0F851959}"/>
              </a:ext>
            </a:extLst>
          </p:cNvPr>
          <p:cNvSpPr/>
          <p:nvPr userDrawn="1"/>
        </p:nvSpPr>
        <p:spPr>
          <a:xfrm rot="5400000">
            <a:off x="2723678" y="-2610323"/>
            <a:ext cx="6858000" cy="12078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0" i="0">
              <a:latin typeface="Haffer Light" pitchFamily="2" charset="77"/>
              <a:cs typeface="Haffer Light" pitchFamily="2" charset="77"/>
            </a:endParaRPr>
          </a:p>
        </p:txBody>
      </p:sp>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959978" y="172880"/>
            <a:ext cx="5219041" cy="204720"/>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4B39E79F-76D5-BCC0-8ED6-4081CC1B9413}"/>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12640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 bullets + 3 bubble images-Dark mode">
    <p:spTree>
      <p:nvGrpSpPr>
        <p:cNvPr id="1" name=""/>
        <p:cNvGrpSpPr/>
        <p:nvPr/>
      </p:nvGrpSpPr>
      <p:grpSpPr>
        <a:xfrm>
          <a:off x="0" y="0"/>
          <a:ext cx="0" cy="0"/>
          <a:chOff x="0" y="0"/>
          <a:chExt cx="0" cy="0"/>
        </a:xfrm>
      </p:grpSpPr>
      <p:sp>
        <p:nvSpPr>
          <p:cNvPr id="29" name="Rectangle 3">
            <a:extLst>
              <a:ext uri="{FF2B5EF4-FFF2-40B4-BE49-F238E27FC236}">
                <a16:creationId xmlns:a16="http://schemas.microsoft.com/office/drawing/2014/main" id="{ECBC1048-E14B-ED1F-4443-F917DE7CDAA2}"/>
              </a:ext>
            </a:extLst>
          </p:cNvPr>
          <p:cNvSpPr/>
          <p:nvPr userDrawn="1"/>
        </p:nvSpPr>
        <p:spPr>
          <a:xfrm rot="5400000">
            <a:off x="2723678" y="-2610323"/>
            <a:ext cx="6858000" cy="12078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9" y="498764"/>
            <a:ext cx="6164262"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72880"/>
            <a:ext cx="6164263" cy="204720"/>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20" name="Plassholder for bilde 19">
            <a:extLst>
              <a:ext uri="{FF2B5EF4-FFF2-40B4-BE49-F238E27FC236}">
                <a16:creationId xmlns:a16="http://schemas.microsoft.com/office/drawing/2014/main" id="{C3824A11-A7FF-2C89-6C0F-4DEDF29A30D2}"/>
              </a:ext>
            </a:extLst>
          </p:cNvPr>
          <p:cNvSpPr>
            <a:spLocks noGrp="1"/>
          </p:cNvSpPr>
          <p:nvPr>
            <p:ph type="pic" sz="quarter" idx="13"/>
          </p:nvPr>
        </p:nvSpPr>
        <p:spPr>
          <a:xfrm>
            <a:off x="7791140" y="194321"/>
            <a:ext cx="1537200" cy="1537200"/>
          </a:xfrm>
          <a:custGeom>
            <a:avLst/>
            <a:gdLst>
              <a:gd name="connsiteX0" fmla="*/ 768600 w 1537200"/>
              <a:gd name="connsiteY0" fmla="*/ 0 h 1537200"/>
              <a:gd name="connsiteX1" fmla="*/ 1537200 w 1537200"/>
              <a:gd name="connsiteY1" fmla="*/ 768600 h 1537200"/>
              <a:gd name="connsiteX2" fmla="*/ 768600 w 1537200"/>
              <a:gd name="connsiteY2" fmla="*/ 1537200 h 1537200"/>
              <a:gd name="connsiteX3" fmla="*/ 0 w 1537200"/>
              <a:gd name="connsiteY3" fmla="*/ 768600 h 1537200"/>
              <a:gd name="connsiteX4" fmla="*/ 768600 w 1537200"/>
              <a:gd name="connsiteY4" fmla="*/ 0 h 153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200" h="1537200">
                <a:moveTo>
                  <a:pt x="768600" y="0"/>
                </a:moveTo>
                <a:cubicBezTo>
                  <a:pt x="1193086" y="0"/>
                  <a:pt x="1537200" y="344114"/>
                  <a:pt x="1537200" y="768600"/>
                </a:cubicBezTo>
                <a:cubicBezTo>
                  <a:pt x="1537200" y="1193086"/>
                  <a:pt x="1193086" y="1537200"/>
                  <a:pt x="768600" y="1537200"/>
                </a:cubicBezTo>
                <a:cubicBezTo>
                  <a:pt x="344114" y="1537200"/>
                  <a:pt x="0" y="1193086"/>
                  <a:pt x="0" y="768600"/>
                </a:cubicBezTo>
                <a:cubicBezTo>
                  <a:pt x="0" y="344114"/>
                  <a:pt x="344114" y="0"/>
                  <a:pt x="768600" y="0"/>
                </a:cubicBezTo>
                <a:close/>
              </a:path>
            </a:pathLst>
          </a:custGeom>
        </p:spPr>
        <p:txBody>
          <a:bodyPr wrap="square">
            <a:noAutofit/>
          </a:bodyPr>
          <a:lstStyle/>
          <a:p>
            <a:endParaRPr lang="nb-NO"/>
          </a:p>
        </p:txBody>
      </p:sp>
      <p:sp>
        <p:nvSpPr>
          <p:cNvPr id="25" name="Plassholder for bilde 24">
            <a:extLst>
              <a:ext uri="{FF2B5EF4-FFF2-40B4-BE49-F238E27FC236}">
                <a16:creationId xmlns:a16="http://schemas.microsoft.com/office/drawing/2014/main" id="{E918F412-011D-873B-1D6B-AA02DB0B9C3B}"/>
              </a:ext>
            </a:extLst>
          </p:cNvPr>
          <p:cNvSpPr>
            <a:spLocks noGrp="1"/>
          </p:cNvSpPr>
          <p:nvPr>
            <p:ph type="pic" sz="quarter" idx="14"/>
          </p:nvPr>
        </p:nvSpPr>
        <p:spPr>
          <a:xfrm>
            <a:off x="9140041" y="948541"/>
            <a:ext cx="2975760" cy="2975760"/>
          </a:xfrm>
          <a:custGeom>
            <a:avLst/>
            <a:gdLst>
              <a:gd name="connsiteX0" fmla="*/ 1487880 w 2975760"/>
              <a:gd name="connsiteY0" fmla="*/ 0 h 2975760"/>
              <a:gd name="connsiteX1" fmla="*/ 2975760 w 2975760"/>
              <a:gd name="connsiteY1" fmla="*/ 1487880 h 2975760"/>
              <a:gd name="connsiteX2" fmla="*/ 1487880 w 2975760"/>
              <a:gd name="connsiteY2" fmla="*/ 2975760 h 2975760"/>
              <a:gd name="connsiteX3" fmla="*/ 0 w 2975760"/>
              <a:gd name="connsiteY3" fmla="*/ 1487880 h 2975760"/>
              <a:gd name="connsiteX4" fmla="*/ 1487880 w 2975760"/>
              <a:gd name="connsiteY4" fmla="*/ 0 h 297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60" h="2975760">
                <a:moveTo>
                  <a:pt x="1487880" y="0"/>
                </a:moveTo>
                <a:cubicBezTo>
                  <a:pt x="2309613" y="0"/>
                  <a:pt x="2975760" y="666147"/>
                  <a:pt x="2975760" y="1487880"/>
                </a:cubicBezTo>
                <a:cubicBezTo>
                  <a:pt x="2975760" y="2309613"/>
                  <a:pt x="2309613" y="2975760"/>
                  <a:pt x="1487880" y="2975760"/>
                </a:cubicBezTo>
                <a:cubicBezTo>
                  <a:pt x="666147" y="2975760"/>
                  <a:pt x="0" y="2309613"/>
                  <a:pt x="0" y="1487880"/>
                </a:cubicBezTo>
                <a:cubicBezTo>
                  <a:pt x="0" y="666147"/>
                  <a:pt x="666147" y="0"/>
                  <a:pt x="1487880" y="0"/>
                </a:cubicBezTo>
                <a:close/>
              </a:path>
            </a:pathLst>
          </a:custGeom>
        </p:spPr>
        <p:txBody>
          <a:bodyPr wrap="square">
            <a:noAutofit/>
          </a:bodyPr>
          <a:lstStyle/>
          <a:p>
            <a:endParaRPr lang="nb-NO"/>
          </a:p>
        </p:txBody>
      </p:sp>
      <p:sp>
        <p:nvSpPr>
          <p:cNvPr id="28" name="Plassholder for bilde 27">
            <a:extLst>
              <a:ext uri="{FF2B5EF4-FFF2-40B4-BE49-F238E27FC236}">
                <a16:creationId xmlns:a16="http://schemas.microsoft.com/office/drawing/2014/main" id="{C328FA5F-1C45-1CB9-197C-0D3A48FE2B18}"/>
              </a:ext>
            </a:extLst>
          </p:cNvPr>
          <p:cNvSpPr>
            <a:spLocks noGrp="1"/>
          </p:cNvSpPr>
          <p:nvPr>
            <p:ph type="pic" sz="quarter" idx="15"/>
          </p:nvPr>
        </p:nvSpPr>
        <p:spPr>
          <a:xfrm>
            <a:off x="7844080" y="3783540"/>
            <a:ext cx="2406124" cy="2406124"/>
          </a:xfrm>
          <a:custGeom>
            <a:avLst/>
            <a:gdLst>
              <a:gd name="connsiteX0" fmla="*/ 1203062 w 2406124"/>
              <a:gd name="connsiteY0" fmla="*/ 0 h 2406124"/>
              <a:gd name="connsiteX1" fmla="*/ 2406124 w 2406124"/>
              <a:gd name="connsiteY1" fmla="*/ 1203062 h 2406124"/>
              <a:gd name="connsiteX2" fmla="*/ 1203062 w 2406124"/>
              <a:gd name="connsiteY2" fmla="*/ 2406124 h 2406124"/>
              <a:gd name="connsiteX3" fmla="*/ 0 w 2406124"/>
              <a:gd name="connsiteY3" fmla="*/ 1203062 h 2406124"/>
              <a:gd name="connsiteX4" fmla="*/ 1203062 w 2406124"/>
              <a:gd name="connsiteY4" fmla="*/ 0 h 2406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124" h="2406124">
                <a:moveTo>
                  <a:pt x="1203062" y="0"/>
                </a:moveTo>
                <a:cubicBezTo>
                  <a:pt x="1867495" y="0"/>
                  <a:pt x="2406124" y="538629"/>
                  <a:pt x="2406124" y="1203062"/>
                </a:cubicBezTo>
                <a:cubicBezTo>
                  <a:pt x="2406124" y="1867495"/>
                  <a:pt x="1867495" y="2406124"/>
                  <a:pt x="1203062" y="2406124"/>
                </a:cubicBezTo>
                <a:cubicBezTo>
                  <a:pt x="538629" y="2406124"/>
                  <a:pt x="0" y="1867495"/>
                  <a:pt x="0" y="1203062"/>
                </a:cubicBezTo>
                <a:cubicBezTo>
                  <a:pt x="0" y="538629"/>
                  <a:pt x="538629" y="0"/>
                  <a:pt x="1203062" y="0"/>
                </a:cubicBezTo>
                <a:close/>
              </a:path>
            </a:pathLst>
          </a:custGeom>
        </p:spPr>
        <p:txBody>
          <a:bodyPr wrap="square">
            <a:noAutofit/>
          </a:bodyPr>
          <a:lstStyle/>
          <a:p>
            <a:endParaRPr lang="nb-NO"/>
          </a:p>
        </p:txBody>
      </p:sp>
      <p:pic>
        <p:nvPicPr>
          <p:cNvPr id="3" name="Grafikk 2">
            <a:extLst>
              <a:ext uri="{FF2B5EF4-FFF2-40B4-BE49-F238E27FC236}">
                <a16:creationId xmlns:a16="http://schemas.microsoft.com/office/drawing/2014/main" id="{3F5BF64D-832E-3A7F-B479-1CF0AE30E5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8558" y="123854"/>
            <a:ext cx="613382" cy="613382"/>
          </a:xfrm>
          <a:prstGeom prst="rect">
            <a:avLst/>
          </a:prstGeom>
        </p:spPr>
      </p:pic>
      <p:sp>
        <p:nvSpPr>
          <p:cNvPr id="8" name="Plassholder for tekst 5">
            <a:extLst>
              <a:ext uri="{FF2B5EF4-FFF2-40B4-BE49-F238E27FC236}">
                <a16:creationId xmlns:a16="http://schemas.microsoft.com/office/drawing/2014/main" id="{41C426D6-A6F7-D098-F1BB-2269FE2607C3}"/>
              </a:ext>
            </a:extLst>
          </p:cNvPr>
          <p:cNvSpPr>
            <a:spLocks noGrp="1"/>
          </p:cNvSpPr>
          <p:nvPr>
            <p:ph type="body" sz="quarter" idx="16" hasCustomPrompt="1"/>
          </p:nvPr>
        </p:nvSpPr>
        <p:spPr>
          <a:xfrm>
            <a:off x="959977" y="2072789"/>
            <a:ext cx="6164261"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260573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bullets + bubble images/green-Dark mode">
    <p:spTree>
      <p:nvGrpSpPr>
        <p:cNvPr id="1" name=""/>
        <p:cNvGrpSpPr/>
        <p:nvPr/>
      </p:nvGrpSpPr>
      <p:grpSpPr>
        <a:xfrm>
          <a:off x="0" y="0"/>
          <a:ext cx="0" cy="0"/>
          <a:chOff x="0" y="0"/>
          <a:chExt cx="0" cy="0"/>
        </a:xfrm>
      </p:grpSpPr>
      <p:sp>
        <p:nvSpPr>
          <p:cNvPr id="29" name="Rectangle 3">
            <a:extLst>
              <a:ext uri="{FF2B5EF4-FFF2-40B4-BE49-F238E27FC236}">
                <a16:creationId xmlns:a16="http://schemas.microsoft.com/office/drawing/2014/main" id="{ECBC1048-E14B-ED1F-4443-F917DE7CDAA2}"/>
              </a:ext>
            </a:extLst>
          </p:cNvPr>
          <p:cNvSpPr/>
          <p:nvPr userDrawn="1"/>
        </p:nvSpPr>
        <p:spPr>
          <a:xfrm rot="5400000">
            <a:off x="2723678" y="-2610323"/>
            <a:ext cx="6858000" cy="120786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9" y="498764"/>
            <a:ext cx="6164262" cy="1239102"/>
          </a:xfrm>
          <a:prstGeom prst="rect">
            <a:avLst/>
          </a:prstGeom>
        </p:spPr>
        <p:txBody>
          <a:bodyPr anchor="b"/>
          <a:lstStyle>
            <a:lvl1pPr marL="0" indent="0">
              <a:lnSpc>
                <a:spcPts val="3800"/>
              </a:lnSpc>
              <a:buNone/>
              <a:defRPr sz="4000">
                <a:solidFill>
                  <a:schemeClr val="bg1"/>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72880"/>
            <a:ext cx="6164263" cy="204720"/>
          </a:xfrm>
          <a:prstGeom prst="rect">
            <a:avLst/>
          </a:prstGeom>
        </p:spPr>
        <p:txBody>
          <a:bodyPr anchor="b"/>
          <a:lstStyle>
            <a:lvl1pPr marL="0" indent="0">
              <a:buNone/>
              <a:defRPr sz="1000">
                <a:solidFill>
                  <a:schemeClr val="bg1"/>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4" name="Ellipse 13">
            <a:extLst>
              <a:ext uri="{FF2B5EF4-FFF2-40B4-BE49-F238E27FC236}">
                <a16:creationId xmlns:a16="http://schemas.microsoft.com/office/drawing/2014/main" id="{B2716FA1-1FCB-5FEF-5208-E8F88210A68C}"/>
              </a:ext>
            </a:extLst>
          </p:cNvPr>
          <p:cNvSpPr/>
          <p:nvPr userDrawn="1"/>
        </p:nvSpPr>
        <p:spPr>
          <a:xfrm>
            <a:off x="8101603" y="2217210"/>
            <a:ext cx="720000" cy="71988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a:extLst>
              <a:ext uri="{FF2B5EF4-FFF2-40B4-BE49-F238E27FC236}">
                <a16:creationId xmlns:a16="http://schemas.microsoft.com/office/drawing/2014/main" id="{303325B3-5EA7-7464-CDEC-FADEF471E278}"/>
              </a:ext>
            </a:extLst>
          </p:cNvPr>
          <p:cNvSpPr/>
          <p:nvPr userDrawn="1"/>
        </p:nvSpPr>
        <p:spPr>
          <a:xfrm>
            <a:off x="10589821" y="4133056"/>
            <a:ext cx="1249200" cy="1249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a:extLst>
              <a:ext uri="{FF2B5EF4-FFF2-40B4-BE49-F238E27FC236}">
                <a16:creationId xmlns:a16="http://schemas.microsoft.com/office/drawing/2014/main" id="{692BD8C2-16A8-F895-8F27-82FC86A11431}"/>
              </a:ext>
            </a:extLst>
          </p:cNvPr>
          <p:cNvSpPr/>
          <p:nvPr userDrawn="1"/>
        </p:nvSpPr>
        <p:spPr>
          <a:xfrm>
            <a:off x="9625603" y="-798977"/>
            <a:ext cx="1249200" cy="1249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A3045E08-DDB0-1AC0-6D04-FE478D06F6EF}"/>
              </a:ext>
            </a:extLst>
          </p:cNvPr>
          <p:cNvSpPr/>
          <p:nvPr userDrawn="1"/>
        </p:nvSpPr>
        <p:spPr>
          <a:xfrm>
            <a:off x="10602505" y="6252359"/>
            <a:ext cx="1862137" cy="186213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Plassholder for bilde 19">
            <a:extLst>
              <a:ext uri="{FF2B5EF4-FFF2-40B4-BE49-F238E27FC236}">
                <a16:creationId xmlns:a16="http://schemas.microsoft.com/office/drawing/2014/main" id="{C3824A11-A7FF-2C89-6C0F-4DEDF29A30D2}"/>
              </a:ext>
            </a:extLst>
          </p:cNvPr>
          <p:cNvSpPr>
            <a:spLocks noGrp="1"/>
          </p:cNvSpPr>
          <p:nvPr>
            <p:ph type="pic" sz="quarter" idx="13"/>
          </p:nvPr>
        </p:nvSpPr>
        <p:spPr>
          <a:xfrm>
            <a:off x="7791140" y="194321"/>
            <a:ext cx="1537200" cy="1537200"/>
          </a:xfrm>
          <a:custGeom>
            <a:avLst/>
            <a:gdLst>
              <a:gd name="connsiteX0" fmla="*/ 768600 w 1537200"/>
              <a:gd name="connsiteY0" fmla="*/ 0 h 1537200"/>
              <a:gd name="connsiteX1" fmla="*/ 1537200 w 1537200"/>
              <a:gd name="connsiteY1" fmla="*/ 768600 h 1537200"/>
              <a:gd name="connsiteX2" fmla="*/ 768600 w 1537200"/>
              <a:gd name="connsiteY2" fmla="*/ 1537200 h 1537200"/>
              <a:gd name="connsiteX3" fmla="*/ 0 w 1537200"/>
              <a:gd name="connsiteY3" fmla="*/ 768600 h 1537200"/>
              <a:gd name="connsiteX4" fmla="*/ 768600 w 1537200"/>
              <a:gd name="connsiteY4" fmla="*/ 0 h 153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200" h="1537200">
                <a:moveTo>
                  <a:pt x="768600" y="0"/>
                </a:moveTo>
                <a:cubicBezTo>
                  <a:pt x="1193086" y="0"/>
                  <a:pt x="1537200" y="344114"/>
                  <a:pt x="1537200" y="768600"/>
                </a:cubicBezTo>
                <a:cubicBezTo>
                  <a:pt x="1537200" y="1193086"/>
                  <a:pt x="1193086" y="1537200"/>
                  <a:pt x="768600" y="1537200"/>
                </a:cubicBezTo>
                <a:cubicBezTo>
                  <a:pt x="344114" y="1537200"/>
                  <a:pt x="0" y="1193086"/>
                  <a:pt x="0" y="768600"/>
                </a:cubicBezTo>
                <a:cubicBezTo>
                  <a:pt x="0" y="344114"/>
                  <a:pt x="344114" y="0"/>
                  <a:pt x="768600" y="0"/>
                </a:cubicBezTo>
                <a:close/>
              </a:path>
            </a:pathLst>
          </a:custGeom>
        </p:spPr>
        <p:txBody>
          <a:bodyPr wrap="square">
            <a:noAutofit/>
          </a:bodyPr>
          <a:lstStyle/>
          <a:p>
            <a:endParaRPr lang="nb-NO"/>
          </a:p>
        </p:txBody>
      </p:sp>
      <p:sp>
        <p:nvSpPr>
          <p:cNvPr id="25" name="Plassholder for bilde 24">
            <a:extLst>
              <a:ext uri="{FF2B5EF4-FFF2-40B4-BE49-F238E27FC236}">
                <a16:creationId xmlns:a16="http://schemas.microsoft.com/office/drawing/2014/main" id="{E918F412-011D-873B-1D6B-AA02DB0B9C3B}"/>
              </a:ext>
            </a:extLst>
          </p:cNvPr>
          <p:cNvSpPr>
            <a:spLocks noGrp="1"/>
          </p:cNvSpPr>
          <p:nvPr>
            <p:ph type="pic" sz="quarter" idx="14"/>
          </p:nvPr>
        </p:nvSpPr>
        <p:spPr>
          <a:xfrm>
            <a:off x="9140041" y="948541"/>
            <a:ext cx="2975760" cy="2975760"/>
          </a:xfrm>
          <a:custGeom>
            <a:avLst/>
            <a:gdLst>
              <a:gd name="connsiteX0" fmla="*/ 1487880 w 2975760"/>
              <a:gd name="connsiteY0" fmla="*/ 0 h 2975760"/>
              <a:gd name="connsiteX1" fmla="*/ 2975760 w 2975760"/>
              <a:gd name="connsiteY1" fmla="*/ 1487880 h 2975760"/>
              <a:gd name="connsiteX2" fmla="*/ 1487880 w 2975760"/>
              <a:gd name="connsiteY2" fmla="*/ 2975760 h 2975760"/>
              <a:gd name="connsiteX3" fmla="*/ 0 w 2975760"/>
              <a:gd name="connsiteY3" fmla="*/ 1487880 h 2975760"/>
              <a:gd name="connsiteX4" fmla="*/ 1487880 w 2975760"/>
              <a:gd name="connsiteY4" fmla="*/ 0 h 297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60" h="2975760">
                <a:moveTo>
                  <a:pt x="1487880" y="0"/>
                </a:moveTo>
                <a:cubicBezTo>
                  <a:pt x="2309613" y="0"/>
                  <a:pt x="2975760" y="666147"/>
                  <a:pt x="2975760" y="1487880"/>
                </a:cubicBezTo>
                <a:cubicBezTo>
                  <a:pt x="2975760" y="2309613"/>
                  <a:pt x="2309613" y="2975760"/>
                  <a:pt x="1487880" y="2975760"/>
                </a:cubicBezTo>
                <a:cubicBezTo>
                  <a:pt x="666147" y="2975760"/>
                  <a:pt x="0" y="2309613"/>
                  <a:pt x="0" y="1487880"/>
                </a:cubicBezTo>
                <a:cubicBezTo>
                  <a:pt x="0" y="666147"/>
                  <a:pt x="666147" y="0"/>
                  <a:pt x="1487880" y="0"/>
                </a:cubicBezTo>
                <a:close/>
              </a:path>
            </a:pathLst>
          </a:custGeom>
        </p:spPr>
        <p:txBody>
          <a:bodyPr wrap="square">
            <a:noAutofit/>
          </a:bodyPr>
          <a:lstStyle/>
          <a:p>
            <a:endParaRPr lang="nb-NO"/>
          </a:p>
        </p:txBody>
      </p:sp>
      <p:sp>
        <p:nvSpPr>
          <p:cNvPr id="28" name="Plassholder for bilde 27">
            <a:extLst>
              <a:ext uri="{FF2B5EF4-FFF2-40B4-BE49-F238E27FC236}">
                <a16:creationId xmlns:a16="http://schemas.microsoft.com/office/drawing/2014/main" id="{C328FA5F-1C45-1CB9-197C-0D3A48FE2B18}"/>
              </a:ext>
            </a:extLst>
          </p:cNvPr>
          <p:cNvSpPr>
            <a:spLocks noGrp="1"/>
          </p:cNvSpPr>
          <p:nvPr>
            <p:ph type="pic" sz="quarter" idx="15"/>
          </p:nvPr>
        </p:nvSpPr>
        <p:spPr>
          <a:xfrm>
            <a:off x="7844080" y="3783540"/>
            <a:ext cx="2406124" cy="2406124"/>
          </a:xfrm>
          <a:custGeom>
            <a:avLst/>
            <a:gdLst>
              <a:gd name="connsiteX0" fmla="*/ 1203062 w 2406124"/>
              <a:gd name="connsiteY0" fmla="*/ 0 h 2406124"/>
              <a:gd name="connsiteX1" fmla="*/ 2406124 w 2406124"/>
              <a:gd name="connsiteY1" fmla="*/ 1203062 h 2406124"/>
              <a:gd name="connsiteX2" fmla="*/ 1203062 w 2406124"/>
              <a:gd name="connsiteY2" fmla="*/ 2406124 h 2406124"/>
              <a:gd name="connsiteX3" fmla="*/ 0 w 2406124"/>
              <a:gd name="connsiteY3" fmla="*/ 1203062 h 2406124"/>
              <a:gd name="connsiteX4" fmla="*/ 1203062 w 2406124"/>
              <a:gd name="connsiteY4" fmla="*/ 0 h 2406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124" h="2406124">
                <a:moveTo>
                  <a:pt x="1203062" y="0"/>
                </a:moveTo>
                <a:cubicBezTo>
                  <a:pt x="1867495" y="0"/>
                  <a:pt x="2406124" y="538629"/>
                  <a:pt x="2406124" y="1203062"/>
                </a:cubicBezTo>
                <a:cubicBezTo>
                  <a:pt x="2406124" y="1867495"/>
                  <a:pt x="1867495" y="2406124"/>
                  <a:pt x="1203062" y="2406124"/>
                </a:cubicBezTo>
                <a:cubicBezTo>
                  <a:pt x="538629" y="2406124"/>
                  <a:pt x="0" y="1867495"/>
                  <a:pt x="0" y="1203062"/>
                </a:cubicBezTo>
                <a:cubicBezTo>
                  <a:pt x="0" y="538629"/>
                  <a:pt x="538629" y="0"/>
                  <a:pt x="1203062" y="0"/>
                </a:cubicBezTo>
                <a:close/>
              </a:path>
            </a:pathLst>
          </a:custGeom>
        </p:spPr>
        <p:txBody>
          <a:bodyPr wrap="square">
            <a:noAutofit/>
          </a:bodyPr>
          <a:lstStyle/>
          <a:p>
            <a:endParaRPr lang="nb-NO"/>
          </a:p>
        </p:txBody>
      </p:sp>
      <p:pic>
        <p:nvPicPr>
          <p:cNvPr id="31" name="Grafikk 30">
            <a:extLst>
              <a:ext uri="{FF2B5EF4-FFF2-40B4-BE49-F238E27FC236}">
                <a16:creationId xmlns:a16="http://schemas.microsoft.com/office/drawing/2014/main" id="{1170CEEC-126B-6FAD-E020-6C9F17252E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8558" y="123854"/>
            <a:ext cx="613382" cy="613382"/>
          </a:xfrm>
          <a:prstGeom prst="rect">
            <a:avLst/>
          </a:prstGeom>
        </p:spPr>
      </p:pic>
      <p:sp>
        <p:nvSpPr>
          <p:cNvPr id="32" name="Plassholder for tekst 5">
            <a:extLst>
              <a:ext uri="{FF2B5EF4-FFF2-40B4-BE49-F238E27FC236}">
                <a16:creationId xmlns:a16="http://schemas.microsoft.com/office/drawing/2014/main" id="{AC7B74B5-A938-0EC3-CC96-291665FF1D61}"/>
              </a:ext>
            </a:extLst>
          </p:cNvPr>
          <p:cNvSpPr>
            <a:spLocks noGrp="1"/>
          </p:cNvSpPr>
          <p:nvPr>
            <p:ph type="body" sz="quarter" idx="16" hasCustomPrompt="1"/>
          </p:nvPr>
        </p:nvSpPr>
        <p:spPr>
          <a:xfrm>
            <a:off x="959977" y="2072789"/>
            <a:ext cx="6164261" cy="4011613"/>
          </a:xfrm>
          <a:prstGeom prst="rect">
            <a:avLst/>
          </a:prstGeom>
        </p:spPr>
        <p:txBody>
          <a:bodyPr/>
          <a:lstStyle>
            <a:lvl1pPr>
              <a:buClr>
                <a:schemeClr val="tx2"/>
              </a:buClr>
              <a:buSzPct val="80000"/>
              <a:defRPr sz="2100" b="0" i="0" baseline="0">
                <a:solidFill>
                  <a:schemeClr val="bg1"/>
                </a:solidFill>
                <a:latin typeface="Haffer Light" pitchFamily="2" charset="77"/>
                <a:cs typeface="Haffer Light" pitchFamily="2" charset="77"/>
              </a:defRPr>
            </a:lvl1pPr>
            <a:lvl2pPr>
              <a:buClr>
                <a:schemeClr val="tx2"/>
              </a:buClr>
              <a:buSzPct val="80000"/>
              <a:defRPr sz="2100" b="0" i="0">
                <a:solidFill>
                  <a:schemeClr val="bg1"/>
                </a:solidFill>
                <a:latin typeface="Haffer Light" pitchFamily="2" charset="77"/>
                <a:cs typeface="Haffer Light" pitchFamily="2" charset="77"/>
              </a:defRPr>
            </a:lvl2pPr>
            <a:lvl3pPr>
              <a:buClr>
                <a:schemeClr val="tx2"/>
              </a:buClr>
              <a:buSzPct val="80000"/>
              <a:defRPr b="0" i="0">
                <a:solidFill>
                  <a:schemeClr val="bg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34925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animEffect transition="in" filter="fade">
                                      <p:cBhvr>
                                        <p:cTn id="11" dur="500"/>
                                        <p:tgtEl>
                                          <p:spTgt spid="32">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animEffect transition="in" filter="fade">
                                      <p:cBhvr>
                                        <p:cTn id="15" dur="500"/>
                                        <p:tgtEl>
                                          <p:spTgt spid="32">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2">
                                            <p:txEl>
                                              <p:pRg st="2" end="2"/>
                                            </p:txEl>
                                          </p:spTgt>
                                        </p:tgtEl>
                                        <p:attrNameLst>
                                          <p:attrName>style.visibility</p:attrName>
                                        </p:attrNameLst>
                                      </p:cBhvr>
                                      <p:to>
                                        <p:strVal val="visible"/>
                                      </p:to>
                                    </p:set>
                                    <p:animEffect transition="in" filter="fade">
                                      <p:cBhvr>
                                        <p:cTn id="1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ntel News">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2">
            <a:extLst>
              <a:ext uri="{FF2B5EF4-FFF2-40B4-BE49-F238E27FC236}">
                <a16:creationId xmlns:a16="http://schemas.microsoft.com/office/drawing/2014/main" id="{CD592C1A-C33E-D0FD-C9C3-AABFA0FA56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2725" y="1988838"/>
            <a:ext cx="4779864" cy="1725612"/>
          </a:xfrm>
          <a:prstGeom prst="rect">
            <a:avLst/>
          </a:prstGeom>
        </p:spPr>
      </p:pic>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68383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1" name="Bilde 10">
            <a:extLst>
              <a:ext uri="{FF2B5EF4-FFF2-40B4-BE49-F238E27FC236}">
                <a16:creationId xmlns:a16="http://schemas.microsoft.com/office/drawing/2014/main" id="{5FED5E2E-4C7D-EE8C-FFE4-86A1C09FA19F}"/>
              </a:ext>
            </a:extLst>
          </p:cNvPr>
          <p:cNvPicPr>
            <a:picLocks noChangeAspect="1"/>
          </p:cNvPicPr>
          <p:nvPr userDrawn="1"/>
        </p:nvPicPr>
        <p:blipFill>
          <a:blip r:embed="rId4"/>
          <a:stretch>
            <a:fillRect/>
          </a:stretch>
        </p:blipFill>
        <p:spPr>
          <a:xfrm>
            <a:off x="11546205" y="234873"/>
            <a:ext cx="399735" cy="399735"/>
          </a:xfrm>
          <a:prstGeom prst="rect">
            <a:avLst/>
          </a:prstGeom>
        </p:spPr>
      </p:pic>
      <p:sp>
        <p:nvSpPr>
          <p:cNvPr id="13" name="Plassholder for tekst 5">
            <a:extLst>
              <a:ext uri="{FF2B5EF4-FFF2-40B4-BE49-F238E27FC236}">
                <a16:creationId xmlns:a16="http://schemas.microsoft.com/office/drawing/2014/main" id="{A425FB59-1D33-E330-67BA-3B6A6EFF9F5C}"/>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4" name="Bilde 13">
            <a:extLst>
              <a:ext uri="{FF2B5EF4-FFF2-40B4-BE49-F238E27FC236}">
                <a16:creationId xmlns:a16="http://schemas.microsoft.com/office/drawing/2014/main" id="{C9C62769-4B60-4F7F-57B6-E3105E344C47}"/>
              </a:ext>
            </a:extLst>
          </p:cNvPr>
          <p:cNvPicPr>
            <a:picLocks noChangeAspect="1"/>
          </p:cNvPicPr>
          <p:nvPr userDrawn="1"/>
        </p:nvPicPr>
        <p:blipFill>
          <a:blip r:embed="rId5">
            <a:alphaModFix amt="30000"/>
          </a:blip>
          <a:stretch>
            <a:fillRect/>
          </a:stretch>
        </p:blipFill>
        <p:spPr>
          <a:xfrm>
            <a:off x="10078529" y="4946792"/>
            <a:ext cx="2732931" cy="2275220"/>
          </a:xfrm>
          <a:prstGeom prst="rect">
            <a:avLst/>
          </a:prstGeom>
        </p:spPr>
      </p:pic>
      <p:sp>
        <p:nvSpPr>
          <p:cNvPr id="17" name="TekstSylinder 16">
            <a:extLst>
              <a:ext uri="{FF2B5EF4-FFF2-40B4-BE49-F238E27FC236}">
                <a16:creationId xmlns:a16="http://schemas.microsoft.com/office/drawing/2014/main" id="{0DA2A8D4-5A65-B72A-6B30-EB7266A7A598}"/>
              </a:ext>
            </a:extLst>
          </p:cNvPr>
          <p:cNvSpPr txBox="1"/>
          <p:nvPr userDrawn="1"/>
        </p:nvSpPr>
        <p:spPr>
          <a:xfrm>
            <a:off x="959978" y="131379"/>
            <a:ext cx="989373" cy="246221"/>
          </a:xfrm>
          <a:prstGeom prst="rect">
            <a:avLst/>
          </a:prstGeom>
          <a:noFill/>
        </p:spPr>
        <p:txBody>
          <a:bodyPr wrap="none" rtlCol="0">
            <a:spAutoFit/>
          </a:bodyPr>
          <a:lstStyle/>
          <a:p>
            <a:r>
              <a:rPr lang="nb-NO" sz="1000"/>
              <a:t>MONTEL NEWS</a:t>
            </a:r>
          </a:p>
        </p:txBody>
      </p:sp>
    </p:spTree>
    <p:extLst>
      <p:ext uri="{BB962C8B-B14F-4D97-AF65-F5344CB8AC3E}">
        <p14:creationId xmlns:p14="http://schemas.microsoft.com/office/powerpoint/2010/main" val="3519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mage left - Title + bullets">
    <p:spTree>
      <p:nvGrpSpPr>
        <p:cNvPr id="1" name=""/>
        <p:cNvGrpSpPr/>
        <p:nvPr/>
      </p:nvGrpSpPr>
      <p:grpSpPr>
        <a:xfrm>
          <a:off x="0" y="0"/>
          <a:ext cx="0" cy="0"/>
          <a:chOff x="0" y="0"/>
          <a:chExt cx="0" cy="0"/>
        </a:xfrm>
      </p:grpSpPr>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5633578" y="172880"/>
            <a:ext cx="5219041"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pic>
        <p:nvPicPr>
          <p:cNvPr id="10" name="Picture 4" descr="Icon&#10;&#10;Description automatically generated">
            <a:extLst>
              <a:ext uri="{FF2B5EF4-FFF2-40B4-BE49-F238E27FC236}">
                <a16:creationId xmlns:a16="http://schemas.microsoft.com/office/drawing/2014/main" id="{9E91DBB7-EE17-D492-C5AB-200877B5403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6574B9BB-7178-7D68-8A45-8960B35AFBBC}"/>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233112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3EDEA894-2ADD-0F84-E844-8193DECD365F}"/>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6" name="TekstSylinder 5">
            <a:extLst>
              <a:ext uri="{FF2B5EF4-FFF2-40B4-BE49-F238E27FC236}">
                <a16:creationId xmlns:a16="http://schemas.microsoft.com/office/drawing/2014/main" id="{22552077-D8F7-E79F-254F-81089E37E4C0}"/>
              </a:ext>
            </a:extLst>
          </p:cNvPr>
          <p:cNvSpPr txBox="1"/>
          <p:nvPr userDrawn="1"/>
        </p:nvSpPr>
        <p:spPr>
          <a:xfrm>
            <a:off x="959978" y="131379"/>
            <a:ext cx="989373" cy="246221"/>
          </a:xfrm>
          <a:prstGeom prst="rect">
            <a:avLst/>
          </a:prstGeom>
          <a:noFill/>
        </p:spPr>
        <p:txBody>
          <a:bodyPr wrap="none" rtlCol="0">
            <a:spAutoFit/>
          </a:bodyPr>
          <a:lstStyle/>
          <a:p>
            <a:r>
              <a:rPr lang="nb-NO" sz="1000"/>
              <a:t>MONTEL NEWS</a:t>
            </a:r>
          </a:p>
        </p:txBody>
      </p:sp>
    </p:spTree>
    <p:extLst>
      <p:ext uri="{BB962C8B-B14F-4D97-AF65-F5344CB8AC3E}">
        <p14:creationId xmlns:p14="http://schemas.microsoft.com/office/powerpoint/2010/main" val="59413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C356EDD0-52F5-165D-F6DA-8F7CD3EDC0D2}"/>
              </a:ext>
            </a:extLst>
          </p:cNvPr>
          <p:cNvSpPr>
            <a:spLocks noGrp="1"/>
          </p:cNvSpPr>
          <p:nvPr>
            <p:ph type="body" sz="quarter" idx="16" hasCustomPrompt="1"/>
          </p:nvPr>
        </p:nvSpPr>
        <p:spPr>
          <a:xfrm>
            <a:off x="5633579"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7" name="Bilde 6">
            <a:extLst>
              <a:ext uri="{FF2B5EF4-FFF2-40B4-BE49-F238E27FC236}">
                <a16:creationId xmlns:a16="http://schemas.microsoft.com/office/drawing/2014/main" id="{6627EAFF-585A-5B2F-DD1E-60C16A19A619}"/>
              </a:ext>
            </a:extLst>
          </p:cNvPr>
          <p:cNvPicPr>
            <a:picLocks noChangeAspect="1"/>
          </p:cNvPicPr>
          <p:nvPr userDrawn="1"/>
        </p:nvPicPr>
        <p:blipFill>
          <a:blip r:embed="rId2">
            <a:alphaModFix amt="30000"/>
          </a:blip>
          <a:stretch>
            <a:fillRect/>
          </a:stretch>
        </p:blipFill>
        <p:spPr>
          <a:xfrm>
            <a:off x="10078529" y="4946792"/>
            <a:ext cx="2732931" cy="2275220"/>
          </a:xfrm>
          <a:prstGeom prst="rect">
            <a:avLst/>
          </a:prstGeom>
        </p:spPr>
      </p:pic>
      <p:pic>
        <p:nvPicPr>
          <p:cNvPr id="10" name="Bilde 9">
            <a:extLst>
              <a:ext uri="{FF2B5EF4-FFF2-40B4-BE49-F238E27FC236}">
                <a16:creationId xmlns:a16="http://schemas.microsoft.com/office/drawing/2014/main" id="{75ABAA63-61A1-2A77-ECC1-79F1F13227F7}"/>
              </a:ext>
            </a:extLst>
          </p:cNvPr>
          <p:cNvPicPr>
            <a:picLocks noChangeAspect="1"/>
          </p:cNvPicPr>
          <p:nvPr userDrawn="1"/>
        </p:nvPicPr>
        <p:blipFill>
          <a:blip r:embed="rId3"/>
          <a:stretch>
            <a:fillRect/>
          </a:stretch>
        </p:blipFill>
        <p:spPr>
          <a:xfrm>
            <a:off x="11546205" y="234873"/>
            <a:ext cx="399735" cy="399735"/>
          </a:xfrm>
          <a:prstGeom prst="rect">
            <a:avLst/>
          </a:prstGeom>
        </p:spPr>
      </p:pic>
      <p:sp>
        <p:nvSpPr>
          <p:cNvPr id="12" name="TekstSylinder 11">
            <a:extLst>
              <a:ext uri="{FF2B5EF4-FFF2-40B4-BE49-F238E27FC236}">
                <a16:creationId xmlns:a16="http://schemas.microsoft.com/office/drawing/2014/main" id="{2CF49E1F-7CBC-76F6-80FD-6E16836F309C}"/>
              </a:ext>
            </a:extLst>
          </p:cNvPr>
          <p:cNvSpPr txBox="1"/>
          <p:nvPr userDrawn="1"/>
        </p:nvSpPr>
        <p:spPr>
          <a:xfrm>
            <a:off x="5633578" y="131379"/>
            <a:ext cx="989373" cy="246221"/>
          </a:xfrm>
          <a:prstGeom prst="rect">
            <a:avLst/>
          </a:prstGeom>
          <a:noFill/>
        </p:spPr>
        <p:txBody>
          <a:bodyPr wrap="none" rtlCol="0">
            <a:spAutoFit/>
          </a:bodyPr>
          <a:lstStyle/>
          <a:p>
            <a:r>
              <a:rPr lang="nb-NO" sz="1000"/>
              <a:t>MONTEL NEWS</a:t>
            </a:r>
          </a:p>
        </p:txBody>
      </p:sp>
    </p:spTree>
    <p:extLst>
      <p:ext uri="{BB962C8B-B14F-4D97-AF65-F5344CB8AC3E}">
        <p14:creationId xmlns:p14="http://schemas.microsoft.com/office/powerpoint/2010/main" val="282095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5">
            <a:extLst>
              <a:ext uri="{FF2B5EF4-FFF2-40B4-BE49-F238E27FC236}">
                <a16:creationId xmlns:a16="http://schemas.microsoft.com/office/drawing/2014/main" id="{B44CCB6C-A52E-D79D-808C-49F576C0CF7F}"/>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6" name="TekstSylinder 5">
            <a:extLst>
              <a:ext uri="{FF2B5EF4-FFF2-40B4-BE49-F238E27FC236}">
                <a16:creationId xmlns:a16="http://schemas.microsoft.com/office/drawing/2014/main" id="{175F0EF6-3650-2B55-2E0B-BB2A13A8BC8C}"/>
              </a:ext>
            </a:extLst>
          </p:cNvPr>
          <p:cNvSpPr txBox="1"/>
          <p:nvPr userDrawn="1"/>
        </p:nvSpPr>
        <p:spPr>
          <a:xfrm>
            <a:off x="959978" y="131379"/>
            <a:ext cx="989373" cy="246221"/>
          </a:xfrm>
          <a:prstGeom prst="rect">
            <a:avLst/>
          </a:prstGeom>
          <a:noFill/>
        </p:spPr>
        <p:txBody>
          <a:bodyPr wrap="none" rtlCol="0">
            <a:spAutoFit/>
          </a:bodyPr>
          <a:lstStyle/>
          <a:p>
            <a:r>
              <a:rPr lang="nb-NO" sz="1000"/>
              <a:t>MONTEL NEWS</a:t>
            </a:r>
          </a:p>
        </p:txBody>
      </p:sp>
    </p:spTree>
    <p:extLst>
      <p:ext uri="{BB962C8B-B14F-4D97-AF65-F5344CB8AC3E}">
        <p14:creationId xmlns:p14="http://schemas.microsoft.com/office/powerpoint/2010/main" val="74365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ontel advisory">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DAD8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DAD8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DAD8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DAD8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DAD8FB"/>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7" name="Grafikk 6">
            <a:extLst>
              <a:ext uri="{FF2B5EF4-FFF2-40B4-BE49-F238E27FC236}">
                <a16:creationId xmlns:a16="http://schemas.microsoft.com/office/drawing/2014/main" id="{1041DDD1-C153-5D4E-55C8-019762E771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30889" y="1752019"/>
            <a:ext cx="6625808" cy="2247246"/>
          </a:xfrm>
          <a:prstGeom prst="rect">
            <a:avLst/>
          </a:prstGeom>
        </p:spPr>
      </p:pic>
    </p:spTree>
    <p:extLst>
      <p:ext uri="{BB962C8B-B14F-4D97-AF65-F5344CB8AC3E}">
        <p14:creationId xmlns:p14="http://schemas.microsoft.com/office/powerpoint/2010/main" val="3449768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18" name="Bilde 17">
            <a:extLst>
              <a:ext uri="{FF2B5EF4-FFF2-40B4-BE49-F238E27FC236}">
                <a16:creationId xmlns:a16="http://schemas.microsoft.com/office/drawing/2014/main" id="{BCEC2D05-AAEE-5462-0C9E-CAE39FB9F845}"/>
              </a:ext>
            </a:extLst>
          </p:cNvPr>
          <p:cNvPicPr>
            <a:picLocks noChangeAspect="1"/>
          </p:cNvPicPr>
          <p:nvPr userDrawn="1"/>
        </p:nvPicPr>
        <p:blipFill>
          <a:blip r:embed="rId2"/>
          <a:stretch>
            <a:fillRect/>
          </a:stretch>
        </p:blipFill>
        <p:spPr>
          <a:xfrm>
            <a:off x="11538083" y="224363"/>
            <a:ext cx="412365" cy="412365"/>
          </a:xfrm>
          <a:prstGeom prst="rect">
            <a:avLst/>
          </a:prstGeom>
        </p:spPr>
      </p:pic>
      <p:pic>
        <p:nvPicPr>
          <p:cNvPr id="20" name="Bilde 19">
            <a:extLst>
              <a:ext uri="{FF2B5EF4-FFF2-40B4-BE49-F238E27FC236}">
                <a16:creationId xmlns:a16="http://schemas.microsoft.com/office/drawing/2014/main" id="{8E02C599-1505-07FE-7946-0DAC86FBBB56}"/>
              </a:ext>
            </a:extLst>
          </p:cNvPr>
          <p:cNvPicPr>
            <a:picLocks noChangeAspect="1"/>
          </p:cNvPicPr>
          <p:nvPr userDrawn="1"/>
        </p:nvPicPr>
        <p:blipFill>
          <a:blip r:embed="rId3">
            <a:alphaModFix amt="30000"/>
          </a:blip>
          <a:stretch>
            <a:fillRect/>
          </a:stretch>
        </p:blipFill>
        <p:spPr>
          <a:xfrm>
            <a:off x="10747210" y="4311903"/>
            <a:ext cx="2191324" cy="2632157"/>
          </a:xfrm>
          <a:prstGeom prst="rect">
            <a:avLst/>
          </a:prstGeom>
        </p:spPr>
      </p:pic>
      <p:sp>
        <p:nvSpPr>
          <p:cNvPr id="21" name="Plassholder for tekst 5">
            <a:extLst>
              <a:ext uri="{FF2B5EF4-FFF2-40B4-BE49-F238E27FC236}">
                <a16:creationId xmlns:a16="http://schemas.microsoft.com/office/drawing/2014/main" id="{41DB37A2-5EC0-9B30-9361-F79FF6B09019}"/>
              </a:ext>
            </a:extLst>
          </p:cNvPr>
          <p:cNvSpPr>
            <a:spLocks noGrp="1"/>
          </p:cNvSpPr>
          <p:nvPr>
            <p:ph type="body" sz="quarter" idx="12" hasCustomPrompt="1"/>
          </p:nvPr>
        </p:nvSpPr>
        <p:spPr>
          <a:xfrm>
            <a:off x="959978" y="2072789"/>
            <a:ext cx="9905246"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22" name="TekstSylinder 21">
            <a:extLst>
              <a:ext uri="{FF2B5EF4-FFF2-40B4-BE49-F238E27FC236}">
                <a16:creationId xmlns:a16="http://schemas.microsoft.com/office/drawing/2014/main" id="{21A404DB-FAF3-EB3E-46A7-967B3206B56A}"/>
              </a:ext>
            </a:extLst>
          </p:cNvPr>
          <p:cNvSpPr txBox="1"/>
          <p:nvPr userDrawn="1"/>
        </p:nvSpPr>
        <p:spPr>
          <a:xfrm>
            <a:off x="959978" y="131379"/>
            <a:ext cx="915635" cy="246221"/>
          </a:xfrm>
          <a:prstGeom prst="rect">
            <a:avLst/>
          </a:prstGeom>
          <a:noFill/>
        </p:spPr>
        <p:txBody>
          <a:bodyPr wrap="none" rtlCol="0">
            <a:spAutoFit/>
          </a:bodyPr>
          <a:lstStyle/>
          <a:p>
            <a:r>
              <a:rPr lang="nb-NO" sz="1000"/>
              <a:t>ADVISORY  </a:t>
            </a:r>
          </a:p>
        </p:txBody>
      </p:sp>
    </p:spTree>
    <p:extLst>
      <p:ext uri="{BB962C8B-B14F-4D97-AF65-F5344CB8AC3E}">
        <p14:creationId xmlns:p14="http://schemas.microsoft.com/office/powerpoint/2010/main" val="369909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fade">
                                      <p:cBhvr>
                                        <p:cTn id="15" dur="500"/>
                                        <p:tgtEl>
                                          <p:spTgt spid="21">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Effect transition="in" filter="fade">
                                      <p:cBhvr>
                                        <p:cTn id="19"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4" name="Plassholder for tekst 5">
            <a:extLst>
              <a:ext uri="{FF2B5EF4-FFF2-40B4-BE49-F238E27FC236}">
                <a16:creationId xmlns:a16="http://schemas.microsoft.com/office/drawing/2014/main" id="{48F06024-47B2-00DD-BC6B-70052549105D}"/>
              </a:ext>
            </a:extLst>
          </p:cNvPr>
          <p:cNvSpPr>
            <a:spLocks noGrp="1"/>
          </p:cNvSpPr>
          <p:nvPr>
            <p:ph type="body" sz="quarter" idx="14" hasCustomPrompt="1"/>
          </p:nvPr>
        </p:nvSpPr>
        <p:spPr>
          <a:xfrm>
            <a:off x="959978" y="2072789"/>
            <a:ext cx="63801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2"/>
            <a:endParaRPr lang="nb-NO"/>
          </a:p>
          <a:p>
            <a:pPr lvl="1"/>
            <a:endParaRPr lang="nb-NO"/>
          </a:p>
          <a:p>
            <a:pPr lvl="1"/>
            <a:endParaRPr lang="nb-NO"/>
          </a:p>
          <a:p>
            <a:pPr lvl="1"/>
            <a:endParaRPr lang="nb-NO"/>
          </a:p>
        </p:txBody>
      </p:sp>
      <p:sp>
        <p:nvSpPr>
          <p:cNvPr id="6" name="TekstSylinder 5">
            <a:extLst>
              <a:ext uri="{FF2B5EF4-FFF2-40B4-BE49-F238E27FC236}">
                <a16:creationId xmlns:a16="http://schemas.microsoft.com/office/drawing/2014/main" id="{E25EEA7D-F755-0E2F-86BB-903EBBDFA51A}"/>
              </a:ext>
            </a:extLst>
          </p:cNvPr>
          <p:cNvSpPr txBox="1"/>
          <p:nvPr userDrawn="1"/>
        </p:nvSpPr>
        <p:spPr>
          <a:xfrm>
            <a:off x="959978" y="131379"/>
            <a:ext cx="915635" cy="246221"/>
          </a:xfrm>
          <a:prstGeom prst="rect">
            <a:avLst/>
          </a:prstGeom>
          <a:noFill/>
        </p:spPr>
        <p:txBody>
          <a:bodyPr wrap="none" rtlCol="0">
            <a:spAutoFit/>
          </a:bodyPr>
          <a:lstStyle/>
          <a:p>
            <a:r>
              <a:rPr lang="nb-NO" sz="1000"/>
              <a:t>ADVISORY  </a:t>
            </a:r>
          </a:p>
        </p:txBody>
      </p:sp>
    </p:spTree>
    <p:extLst>
      <p:ext uri="{BB962C8B-B14F-4D97-AF65-F5344CB8AC3E}">
        <p14:creationId xmlns:p14="http://schemas.microsoft.com/office/powerpoint/2010/main" val="229244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pic>
        <p:nvPicPr>
          <p:cNvPr id="6" name="Bilde 5">
            <a:extLst>
              <a:ext uri="{FF2B5EF4-FFF2-40B4-BE49-F238E27FC236}">
                <a16:creationId xmlns:a16="http://schemas.microsoft.com/office/drawing/2014/main" id="{49AC0B22-2540-BCDB-3FFE-F525639FC5E9}"/>
              </a:ext>
            </a:extLst>
          </p:cNvPr>
          <p:cNvPicPr>
            <a:picLocks noChangeAspect="1"/>
          </p:cNvPicPr>
          <p:nvPr userDrawn="1"/>
        </p:nvPicPr>
        <p:blipFill>
          <a:blip r:embed="rId2"/>
          <a:stretch>
            <a:fillRect/>
          </a:stretch>
        </p:blipFill>
        <p:spPr>
          <a:xfrm>
            <a:off x="11538083" y="224363"/>
            <a:ext cx="412365" cy="412365"/>
          </a:xfrm>
          <a:prstGeom prst="rect">
            <a:avLst/>
          </a:prstGeom>
        </p:spPr>
      </p:pic>
      <p:pic>
        <p:nvPicPr>
          <p:cNvPr id="7" name="Bilde 6">
            <a:extLst>
              <a:ext uri="{FF2B5EF4-FFF2-40B4-BE49-F238E27FC236}">
                <a16:creationId xmlns:a16="http://schemas.microsoft.com/office/drawing/2014/main" id="{0B21BD34-F90B-A525-2E02-6765BEFA9739}"/>
              </a:ext>
            </a:extLst>
          </p:cNvPr>
          <p:cNvPicPr>
            <a:picLocks noChangeAspect="1"/>
          </p:cNvPicPr>
          <p:nvPr userDrawn="1"/>
        </p:nvPicPr>
        <p:blipFill>
          <a:blip r:embed="rId3">
            <a:alphaModFix amt="30000"/>
          </a:blip>
          <a:stretch>
            <a:fillRect/>
          </a:stretch>
        </p:blipFill>
        <p:spPr>
          <a:xfrm>
            <a:off x="10747210" y="4311903"/>
            <a:ext cx="2191324" cy="2632157"/>
          </a:xfrm>
          <a:prstGeom prst="rect">
            <a:avLst/>
          </a:prstGeom>
        </p:spPr>
      </p:pic>
      <p:sp>
        <p:nvSpPr>
          <p:cNvPr id="12" name="Plassholder for tekst 5">
            <a:extLst>
              <a:ext uri="{FF2B5EF4-FFF2-40B4-BE49-F238E27FC236}">
                <a16:creationId xmlns:a16="http://schemas.microsoft.com/office/drawing/2014/main" id="{F79E92D7-0D46-6F59-6023-44ECFEC282B9}"/>
              </a:ext>
            </a:extLst>
          </p:cNvPr>
          <p:cNvSpPr>
            <a:spLocks noGrp="1"/>
          </p:cNvSpPr>
          <p:nvPr>
            <p:ph type="body" sz="quarter" idx="15" hasCustomPrompt="1"/>
          </p:nvPr>
        </p:nvSpPr>
        <p:spPr>
          <a:xfrm>
            <a:off x="56335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2"/>
            <a:endParaRPr lang="nb-NO"/>
          </a:p>
          <a:p>
            <a:pPr lvl="1"/>
            <a:endParaRPr lang="nb-NO"/>
          </a:p>
          <a:p>
            <a:pPr lvl="1"/>
            <a:endParaRPr lang="nb-NO"/>
          </a:p>
          <a:p>
            <a:pPr lvl="1"/>
            <a:endParaRPr lang="nb-NO"/>
          </a:p>
        </p:txBody>
      </p:sp>
      <p:sp>
        <p:nvSpPr>
          <p:cNvPr id="13" name="TekstSylinder 12">
            <a:extLst>
              <a:ext uri="{FF2B5EF4-FFF2-40B4-BE49-F238E27FC236}">
                <a16:creationId xmlns:a16="http://schemas.microsoft.com/office/drawing/2014/main" id="{5E27AD9E-F178-0AAD-27F9-514AFE9D995F}"/>
              </a:ext>
            </a:extLst>
          </p:cNvPr>
          <p:cNvSpPr txBox="1"/>
          <p:nvPr userDrawn="1"/>
        </p:nvSpPr>
        <p:spPr>
          <a:xfrm>
            <a:off x="5633578" y="131379"/>
            <a:ext cx="915635" cy="246221"/>
          </a:xfrm>
          <a:prstGeom prst="rect">
            <a:avLst/>
          </a:prstGeom>
          <a:noFill/>
        </p:spPr>
        <p:txBody>
          <a:bodyPr wrap="none" rtlCol="0">
            <a:spAutoFit/>
          </a:bodyPr>
          <a:lstStyle/>
          <a:p>
            <a:r>
              <a:rPr lang="nb-NO" sz="1000"/>
              <a:t>ADVISORY  </a:t>
            </a:r>
          </a:p>
        </p:txBody>
      </p:sp>
    </p:spTree>
    <p:extLst>
      <p:ext uri="{BB962C8B-B14F-4D97-AF65-F5344CB8AC3E}">
        <p14:creationId xmlns:p14="http://schemas.microsoft.com/office/powerpoint/2010/main" val="276889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Plassholder for tekst 5">
            <a:extLst>
              <a:ext uri="{FF2B5EF4-FFF2-40B4-BE49-F238E27FC236}">
                <a16:creationId xmlns:a16="http://schemas.microsoft.com/office/drawing/2014/main" id="{78B0E417-D9F4-7661-3F80-7AB11317B6A7}"/>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10" name="TekstSylinder 9">
            <a:extLst>
              <a:ext uri="{FF2B5EF4-FFF2-40B4-BE49-F238E27FC236}">
                <a16:creationId xmlns:a16="http://schemas.microsoft.com/office/drawing/2014/main" id="{AC4D98AA-0BB8-57BF-21D6-F9EB2A460E9B}"/>
              </a:ext>
            </a:extLst>
          </p:cNvPr>
          <p:cNvSpPr txBox="1"/>
          <p:nvPr userDrawn="1"/>
        </p:nvSpPr>
        <p:spPr>
          <a:xfrm>
            <a:off x="959978" y="131379"/>
            <a:ext cx="915635" cy="246221"/>
          </a:xfrm>
          <a:prstGeom prst="rect">
            <a:avLst/>
          </a:prstGeom>
          <a:noFill/>
        </p:spPr>
        <p:txBody>
          <a:bodyPr wrap="none" rtlCol="0">
            <a:spAutoFit/>
          </a:bodyPr>
          <a:lstStyle/>
          <a:p>
            <a:r>
              <a:rPr lang="nb-NO" sz="1000"/>
              <a:t>ADVISORY  </a:t>
            </a:r>
          </a:p>
        </p:txBody>
      </p:sp>
    </p:spTree>
    <p:extLst>
      <p:ext uri="{BB962C8B-B14F-4D97-AF65-F5344CB8AC3E}">
        <p14:creationId xmlns:p14="http://schemas.microsoft.com/office/powerpoint/2010/main" val="186405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ntel marketing services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C0B5F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C0B5F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C0B5F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C0B5F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C0B5F9"/>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2" name="Graphic 2">
            <a:extLst>
              <a:ext uri="{FF2B5EF4-FFF2-40B4-BE49-F238E27FC236}">
                <a16:creationId xmlns:a16="http://schemas.microsoft.com/office/drawing/2014/main" id="{00D1DA68-C4CD-C9AD-6A1E-AFEE152C83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55736" y="2241149"/>
            <a:ext cx="7822079" cy="1228689"/>
          </a:xfrm>
          <a:prstGeom prst="rect">
            <a:avLst/>
          </a:prstGeom>
        </p:spPr>
      </p:pic>
    </p:spTree>
    <p:extLst>
      <p:ext uri="{BB962C8B-B14F-4D97-AF65-F5344CB8AC3E}">
        <p14:creationId xmlns:p14="http://schemas.microsoft.com/office/powerpoint/2010/main" val="2260781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4"/>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6" name="Bilde 15">
            <a:extLst>
              <a:ext uri="{FF2B5EF4-FFF2-40B4-BE49-F238E27FC236}">
                <a16:creationId xmlns:a16="http://schemas.microsoft.com/office/drawing/2014/main" id="{9753D280-87B9-6A63-AA05-1734BEB5D767}"/>
              </a:ext>
            </a:extLst>
          </p:cNvPr>
          <p:cNvPicPr>
            <a:picLocks noChangeAspect="1"/>
          </p:cNvPicPr>
          <p:nvPr userDrawn="1"/>
        </p:nvPicPr>
        <p:blipFill>
          <a:blip r:embed="rId4"/>
          <a:stretch>
            <a:fillRect/>
          </a:stretch>
        </p:blipFill>
        <p:spPr>
          <a:xfrm>
            <a:off x="11538368" y="226074"/>
            <a:ext cx="412365" cy="412365"/>
          </a:xfrm>
          <a:prstGeom prst="rect">
            <a:avLst/>
          </a:prstGeom>
        </p:spPr>
      </p:pic>
      <p:sp>
        <p:nvSpPr>
          <p:cNvPr id="19" name="Plassholder for tekst 5">
            <a:extLst>
              <a:ext uri="{FF2B5EF4-FFF2-40B4-BE49-F238E27FC236}">
                <a16:creationId xmlns:a16="http://schemas.microsoft.com/office/drawing/2014/main" id="{3C06FB5F-E4FE-5E5D-B392-09A3D94DBC17}"/>
              </a:ext>
            </a:extLst>
          </p:cNvPr>
          <p:cNvSpPr>
            <a:spLocks noGrp="1"/>
          </p:cNvSpPr>
          <p:nvPr>
            <p:ph type="body" sz="quarter" idx="12" hasCustomPrompt="1"/>
          </p:nvPr>
        </p:nvSpPr>
        <p:spPr>
          <a:xfrm>
            <a:off x="960438" y="2063750"/>
            <a:ext cx="10125075"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20" name="Bilde 19">
            <a:extLst>
              <a:ext uri="{FF2B5EF4-FFF2-40B4-BE49-F238E27FC236}">
                <a16:creationId xmlns:a16="http://schemas.microsoft.com/office/drawing/2014/main" id="{888ECCA7-1733-A11C-808B-D86014E29B6C}"/>
              </a:ext>
            </a:extLst>
          </p:cNvPr>
          <p:cNvPicPr>
            <a:picLocks noChangeAspect="1"/>
          </p:cNvPicPr>
          <p:nvPr userDrawn="1"/>
        </p:nvPicPr>
        <p:blipFill>
          <a:blip r:embed="rId5">
            <a:alphaModFix amt="25000"/>
          </a:blip>
          <a:stretch>
            <a:fillRect/>
          </a:stretch>
        </p:blipFill>
        <p:spPr>
          <a:xfrm>
            <a:off x="10471506" y="4152452"/>
            <a:ext cx="2866913" cy="2866913"/>
          </a:xfrm>
          <a:prstGeom prst="rect">
            <a:avLst/>
          </a:prstGeom>
        </p:spPr>
      </p:pic>
      <p:sp>
        <p:nvSpPr>
          <p:cNvPr id="21" name="TekstSylinder 20">
            <a:extLst>
              <a:ext uri="{FF2B5EF4-FFF2-40B4-BE49-F238E27FC236}">
                <a16:creationId xmlns:a16="http://schemas.microsoft.com/office/drawing/2014/main" id="{974579F4-F0F1-DBB3-261C-985D8E373EB1}"/>
              </a:ext>
            </a:extLst>
          </p:cNvPr>
          <p:cNvSpPr txBox="1"/>
          <p:nvPr userDrawn="1"/>
        </p:nvSpPr>
        <p:spPr>
          <a:xfrm>
            <a:off x="959978" y="131379"/>
            <a:ext cx="1627369" cy="246221"/>
          </a:xfrm>
          <a:prstGeom prst="rect">
            <a:avLst/>
          </a:prstGeom>
          <a:noFill/>
        </p:spPr>
        <p:txBody>
          <a:bodyPr wrap="none" rtlCol="0">
            <a:spAutoFit/>
          </a:bodyPr>
          <a:lstStyle/>
          <a:p>
            <a:r>
              <a:rPr lang="nb-NO" sz="1000"/>
              <a:t>MARKETING SERVICES</a:t>
            </a:r>
          </a:p>
        </p:txBody>
      </p:sp>
    </p:spTree>
    <p:extLst>
      <p:ext uri="{BB962C8B-B14F-4D97-AF65-F5344CB8AC3E}">
        <p14:creationId xmlns:p14="http://schemas.microsoft.com/office/powerpoint/2010/main" val="280610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fade">
                                      <p:cBhvr>
                                        <p:cTn id="15" dur="500"/>
                                        <p:tgtEl>
                                          <p:spTgt spid="19">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fade">
                                      <p:cBhvr>
                                        <p:cTn id="19"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x Image left - Title + bullets">
    <p:spTree>
      <p:nvGrpSpPr>
        <p:cNvPr id="1" name=""/>
        <p:cNvGrpSpPr/>
        <p:nvPr/>
      </p:nvGrpSpPr>
      <p:grpSpPr>
        <a:xfrm>
          <a:off x="0" y="0"/>
          <a:ext cx="0" cy="0"/>
          <a:chOff x="0" y="0"/>
          <a:chExt cx="0" cy="0"/>
        </a:xfrm>
      </p:grpSpPr>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5633578" y="172880"/>
            <a:ext cx="5219041"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pic>
        <p:nvPicPr>
          <p:cNvPr id="10" name="Picture 4" descr="Icon&#10;&#10;Description automatically generated">
            <a:extLst>
              <a:ext uri="{FF2B5EF4-FFF2-40B4-BE49-F238E27FC236}">
                <a16:creationId xmlns:a16="http://schemas.microsoft.com/office/drawing/2014/main" id="{9E91DBB7-EE17-D492-C5AB-200877B54034}"/>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6574B9BB-7178-7D68-8A45-8960B35AFBBC}"/>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Plassholder for bilde 7">
            <a:extLst>
              <a:ext uri="{FF2B5EF4-FFF2-40B4-BE49-F238E27FC236}">
                <a16:creationId xmlns:a16="http://schemas.microsoft.com/office/drawing/2014/main" id="{047B8122-8719-0A6D-0E9B-0BD93019A832}"/>
              </a:ext>
            </a:extLst>
          </p:cNvPr>
          <p:cNvSpPr>
            <a:spLocks noGrp="1"/>
          </p:cNvSpPr>
          <p:nvPr>
            <p:ph type="pic" sz="quarter" idx="17"/>
          </p:nvPr>
        </p:nvSpPr>
        <p:spPr>
          <a:xfrm>
            <a:off x="0" y="0"/>
            <a:ext cx="4876800" cy="3429000"/>
          </a:xfrm>
          <a:prstGeom prst="rect">
            <a:avLst/>
          </a:prstGeom>
        </p:spPr>
        <p:txBody>
          <a:bodyPr/>
          <a:lstStyle/>
          <a:p>
            <a:endParaRPr lang="nb-NO"/>
          </a:p>
        </p:txBody>
      </p:sp>
      <p:sp>
        <p:nvSpPr>
          <p:cNvPr id="6" name="Plassholder for bilde 7">
            <a:extLst>
              <a:ext uri="{FF2B5EF4-FFF2-40B4-BE49-F238E27FC236}">
                <a16:creationId xmlns:a16="http://schemas.microsoft.com/office/drawing/2014/main" id="{963A9C5F-FCAC-3F21-93DA-B210C2DA5E78}"/>
              </a:ext>
            </a:extLst>
          </p:cNvPr>
          <p:cNvSpPr>
            <a:spLocks noGrp="1"/>
          </p:cNvSpPr>
          <p:nvPr>
            <p:ph type="pic" sz="quarter" idx="18"/>
          </p:nvPr>
        </p:nvSpPr>
        <p:spPr>
          <a:xfrm>
            <a:off x="0" y="3442914"/>
            <a:ext cx="4876800" cy="3429000"/>
          </a:xfrm>
          <a:prstGeom prst="rect">
            <a:avLst/>
          </a:prstGeom>
        </p:spPr>
        <p:txBody>
          <a:bodyPr/>
          <a:lstStyle/>
          <a:p>
            <a:endParaRPr lang="nb-NO"/>
          </a:p>
        </p:txBody>
      </p:sp>
    </p:spTree>
    <p:extLst>
      <p:ext uri="{BB962C8B-B14F-4D97-AF65-F5344CB8AC3E}">
        <p14:creationId xmlns:p14="http://schemas.microsoft.com/office/powerpoint/2010/main" val="2555961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2" name="Plassholder for tekst 5">
            <a:extLst>
              <a:ext uri="{FF2B5EF4-FFF2-40B4-BE49-F238E27FC236}">
                <a16:creationId xmlns:a16="http://schemas.microsoft.com/office/drawing/2014/main" id="{B9FA322F-3FC6-E440-42BD-0BDACD1D0967}"/>
              </a:ext>
            </a:extLst>
          </p:cNvPr>
          <p:cNvSpPr>
            <a:spLocks noGrp="1"/>
          </p:cNvSpPr>
          <p:nvPr>
            <p:ph type="body" sz="quarter" idx="12" hasCustomPrompt="1"/>
          </p:nvPr>
        </p:nvSpPr>
        <p:spPr>
          <a:xfrm>
            <a:off x="960438" y="2063750"/>
            <a:ext cx="6380163"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TekstSylinder 2">
            <a:extLst>
              <a:ext uri="{FF2B5EF4-FFF2-40B4-BE49-F238E27FC236}">
                <a16:creationId xmlns:a16="http://schemas.microsoft.com/office/drawing/2014/main" id="{415565FE-E5C2-0F4B-5D74-FE5058500ACC}"/>
              </a:ext>
            </a:extLst>
          </p:cNvPr>
          <p:cNvSpPr txBox="1"/>
          <p:nvPr userDrawn="1"/>
        </p:nvSpPr>
        <p:spPr>
          <a:xfrm>
            <a:off x="959978" y="131379"/>
            <a:ext cx="1627369" cy="246221"/>
          </a:xfrm>
          <a:prstGeom prst="rect">
            <a:avLst/>
          </a:prstGeom>
          <a:noFill/>
        </p:spPr>
        <p:txBody>
          <a:bodyPr wrap="none" rtlCol="0">
            <a:spAutoFit/>
          </a:bodyPr>
          <a:lstStyle/>
          <a:p>
            <a:r>
              <a:rPr lang="nb-NO" sz="1000"/>
              <a:t>MARKETING SERVICES</a:t>
            </a:r>
          </a:p>
        </p:txBody>
      </p:sp>
    </p:spTree>
    <p:extLst>
      <p:ext uri="{BB962C8B-B14F-4D97-AF65-F5344CB8AC3E}">
        <p14:creationId xmlns:p14="http://schemas.microsoft.com/office/powerpoint/2010/main" val="220777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pic>
        <p:nvPicPr>
          <p:cNvPr id="10" name="Bilde 9">
            <a:extLst>
              <a:ext uri="{FF2B5EF4-FFF2-40B4-BE49-F238E27FC236}">
                <a16:creationId xmlns:a16="http://schemas.microsoft.com/office/drawing/2014/main" id="{81C0186A-099E-A4CA-06A9-9EB9FDE3CE3E}"/>
              </a:ext>
            </a:extLst>
          </p:cNvPr>
          <p:cNvPicPr>
            <a:picLocks noChangeAspect="1"/>
          </p:cNvPicPr>
          <p:nvPr userDrawn="1"/>
        </p:nvPicPr>
        <p:blipFill>
          <a:blip r:embed="rId2"/>
          <a:stretch>
            <a:fillRect/>
          </a:stretch>
        </p:blipFill>
        <p:spPr>
          <a:xfrm>
            <a:off x="11538368" y="226074"/>
            <a:ext cx="412365" cy="412365"/>
          </a:xfrm>
          <a:prstGeom prst="rect">
            <a:avLst/>
          </a:prstGeom>
        </p:spPr>
      </p:pic>
      <p:sp>
        <p:nvSpPr>
          <p:cNvPr id="13" name="Plassholder for tekst 5">
            <a:extLst>
              <a:ext uri="{FF2B5EF4-FFF2-40B4-BE49-F238E27FC236}">
                <a16:creationId xmlns:a16="http://schemas.microsoft.com/office/drawing/2014/main" id="{B98B9A2D-025D-64F7-A6F4-DB096813C14A}"/>
              </a:ext>
            </a:extLst>
          </p:cNvPr>
          <p:cNvSpPr>
            <a:spLocks noGrp="1"/>
          </p:cNvSpPr>
          <p:nvPr>
            <p:ph type="body" sz="quarter" idx="12" hasCustomPrompt="1"/>
          </p:nvPr>
        </p:nvSpPr>
        <p:spPr>
          <a:xfrm>
            <a:off x="5633579"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2"/>
            <a:endParaRPr lang="nb-NO"/>
          </a:p>
          <a:p>
            <a:pPr lvl="1"/>
            <a:endParaRPr lang="nb-NO"/>
          </a:p>
          <a:p>
            <a:pPr lvl="1"/>
            <a:endParaRPr lang="nb-NO"/>
          </a:p>
          <a:p>
            <a:pPr lvl="1"/>
            <a:endParaRPr lang="nb-NO"/>
          </a:p>
        </p:txBody>
      </p:sp>
      <p:pic>
        <p:nvPicPr>
          <p:cNvPr id="14" name="Bilde 13">
            <a:extLst>
              <a:ext uri="{FF2B5EF4-FFF2-40B4-BE49-F238E27FC236}">
                <a16:creationId xmlns:a16="http://schemas.microsoft.com/office/drawing/2014/main" id="{EEE57DB0-1F7F-B527-1814-B95D0C615399}"/>
              </a:ext>
            </a:extLst>
          </p:cNvPr>
          <p:cNvPicPr>
            <a:picLocks noChangeAspect="1"/>
          </p:cNvPicPr>
          <p:nvPr userDrawn="1"/>
        </p:nvPicPr>
        <p:blipFill>
          <a:blip r:embed="rId3">
            <a:alphaModFix amt="25000"/>
          </a:blip>
          <a:stretch>
            <a:fillRect/>
          </a:stretch>
        </p:blipFill>
        <p:spPr>
          <a:xfrm>
            <a:off x="10471506" y="4152452"/>
            <a:ext cx="2866913" cy="2866913"/>
          </a:xfrm>
          <a:prstGeom prst="rect">
            <a:avLst/>
          </a:prstGeom>
        </p:spPr>
      </p:pic>
      <p:sp>
        <p:nvSpPr>
          <p:cNvPr id="17" name="TekstSylinder 16">
            <a:extLst>
              <a:ext uri="{FF2B5EF4-FFF2-40B4-BE49-F238E27FC236}">
                <a16:creationId xmlns:a16="http://schemas.microsoft.com/office/drawing/2014/main" id="{60C04BBE-5EE1-30CB-A9D1-0E365E716C9A}"/>
              </a:ext>
            </a:extLst>
          </p:cNvPr>
          <p:cNvSpPr txBox="1"/>
          <p:nvPr userDrawn="1"/>
        </p:nvSpPr>
        <p:spPr>
          <a:xfrm>
            <a:off x="5633578" y="131379"/>
            <a:ext cx="1627369" cy="246221"/>
          </a:xfrm>
          <a:prstGeom prst="rect">
            <a:avLst/>
          </a:prstGeom>
          <a:noFill/>
        </p:spPr>
        <p:txBody>
          <a:bodyPr wrap="none" rtlCol="0">
            <a:spAutoFit/>
          </a:bodyPr>
          <a:lstStyle/>
          <a:p>
            <a:r>
              <a:rPr lang="nb-NO" sz="1000"/>
              <a:t>MARKETING SERVICES</a:t>
            </a:r>
          </a:p>
        </p:txBody>
      </p:sp>
    </p:spTree>
    <p:extLst>
      <p:ext uri="{BB962C8B-B14F-4D97-AF65-F5344CB8AC3E}">
        <p14:creationId xmlns:p14="http://schemas.microsoft.com/office/powerpoint/2010/main" val="79334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1"/>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0" name="Plassholder for tekst 5">
            <a:extLst>
              <a:ext uri="{FF2B5EF4-FFF2-40B4-BE49-F238E27FC236}">
                <a16:creationId xmlns:a16="http://schemas.microsoft.com/office/drawing/2014/main" id="{17784840-E013-C132-7D4A-84D7F11C5C0F}"/>
              </a:ext>
            </a:extLst>
          </p:cNvPr>
          <p:cNvSpPr>
            <a:spLocks noGrp="1"/>
          </p:cNvSpPr>
          <p:nvPr>
            <p:ph type="body" sz="quarter" idx="12"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11" name="TekstSylinder 10">
            <a:extLst>
              <a:ext uri="{FF2B5EF4-FFF2-40B4-BE49-F238E27FC236}">
                <a16:creationId xmlns:a16="http://schemas.microsoft.com/office/drawing/2014/main" id="{8DD1CF18-CE6A-9386-5698-802543B3B148}"/>
              </a:ext>
            </a:extLst>
          </p:cNvPr>
          <p:cNvSpPr txBox="1"/>
          <p:nvPr userDrawn="1"/>
        </p:nvSpPr>
        <p:spPr>
          <a:xfrm>
            <a:off x="959978" y="131379"/>
            <a:ext cx="1627369" cy="246221"/>
          </a:xfrm>
          <a:prstGeom prst="rect">
            <a:avLst/>
          </a:prstGeom>
          <a:noFill/>
        </p:spPr>
        <p:txBody>
          <a:bodyPr wrap="none" rtlCol="0">
            <a:spAutoFit/>
          </a:bodyPr>
          <a:lstStyle/>
          <a:p>
            <a:r>
              <a:rPr lang="nb-NO" sz="1000"/>
              <a:t>MARKETING SERVICES</a:t>
            </a:r>
          </a:p>
        </p:txBody>
      </p:sp>
    </p:spTree>
    <p:extLst>
      <p:ext uri="{BB962C8B-B14F-4D97-AF65-F5344CB8AC3E}">
        <p14:creationId xmlns:p14="http://schemas.microsoft.com/office/powerpoint/2010/main" val="205443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ontel risk management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2" name="Graphic 3">
            <a:extLst>
              <a:ext uri="{FF2B5EF4-FFF2-40B4-BE49-F238E27FC236}">
                <a16:creationId xmlns:a16="http://schemas.microsoft.com/office/drawing/2014/main" id="{670C1164-37E7-B994-BA1F-9CC39F2D4B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2725" y="2238124"/>
            <a:ext cx="7529481" cy="1214984"/>
          </a:xfrm>
          <a:prstGeom prst="rect">
            <a:avLst/>
          </a:prstGeom>
        </p:spPr>
      </p:pic>
    </p:spTree>
    <p:extLst>
      <p:ext uri="{BB962C8B-B14F-4D97-AF65-F5344CB8AC3E}">
        <p14:creationId xmlns:p14="http://schemas.microsoft.com/office/powerpoint/2010/main" val="189260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2" name="Bilde 11">
            <a:extLst>
              <a:ext uri="{FF2B5EF4-FFF2-40B4-BE49-F238E27FC236}">
                <a16:creationId xmlns:a16="http://schemas.microsoft.com/office/drawing/2014/main" id="{849B8E55-AE34-BC4F-3C35-3F139DEB711C}"/>
              </a:ext>
            </a:extLst>
          </p:cNvPr>
          <p:cNvPicPr>
            <a:picLocks noChangeAspect="1"/>
          </p:cNvPicPr>
          <p:nvPr userDrawn="1"/>
        </p:nvPicPr>
        <p:blipFill>
          <a:blip r:embed="rId4"/>
          <a:stretch>
            <a:fillRect/>
          </a:stretch>
        </p:blipFill>
        <p:spPr>
          <a:xfrm>
            <a:off x="11538368" y="223863"/>
            <a:ext cx="422816" cy="422816"/>
          </a:xfrm>
          <a:prstGeom prst="rect">
            <a:avLst/>
          </a:prstGeom>
        </p:spPr>
      </p:pic>
      <p:pic>
        <p:nvPicPr>
          <p:cNvPr id="13" name="Bilde 12">
            <a:extLst>
              <a:ext uri="{FF2B5EF4-FFF2-40B4-BE49-F238E27FC236}">
                <a16:creationId xmlns:a16="http://schemas.microsoft.com/office/drawing/2014/main" id="{D36615BD-3C04-E957-CB26-31F848FF9B97}"/>
              </a:ext>
            </a:extLst>
          </p:cNvPr>
          <p:cNvPicPr>
            <a:picLocks noChangeAspect="1"/>
          </p:cNvPicPr>
          <p:nvPr userDrawn="1"/>
        </p:nvPicPr>
        <p:blipFill>
          <a:blip r:embed="rId5">
            <a:alphaModFix amt="30000"/>
          </a:blip>
          <a:stretch>
            <a:fillRect/>
          </a:stretch>
        </p:blipFill>
        <p:spPr>
          <a:xfrm>
            <a:off x="10469341" y="4727450"/>
            <a:ext cx="2326479" cy="2541358"/>
          </a:xfrm>
          <a:prstGeom prst="rect">
            <a:avLst/>
          </a:prstGeom>
        </p:spPr>
      </p:pic>
      <p:sp>
        <p:nvSpPr>
          <p:cNvPr id="16" name="Plassholder for tekst 5">
            <a:extLst>
              <a:ext uri="{FF2B5EF4-FFF2-40B4-BE49-F238E27FC236}">
                <a16:creationId xmlns:a16="http://schemas.microsoft.com/office/drawing/2014/main" id="{176B2F9E-0111-9960-BD0E-4BE2C231AF1B}"/>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18" name="TekstSylinder 17">
            <a:extLst>
              <a:ext uri="{FF2B5EF4-FFF2-40B4-BE49-F238E27FC236}">
                <a16:creationId xmlns:a16="http://schemas.microsoft.com/office/drawing/2014/main" id="{EBE3295C-9DB8-8A9D-2F48-FBD44A3AFBA1}"/>
              </a:ext>
            </a:extLst>
          </p:cNvPr>
          <p:cNvSpPr txBox="1"/>
          <p:nvPr userDrawn="1"/>
        </p:nvSpPr>
        <p:spPr>
          <a:xfrm>
            <a:off x="959978" y="131379"/>
            <a:ext cx="1436612" cy="246221"/>
          </a:xfrm>
          <a:prstGeom prst="rect">
            <a:avLst/>
          </a:prstGeom>
          <a:noFill/>
        </p:spPr>
        <p:txBody>
          <a:bodyPr wrap="none" rtlCol="0">
            <a:spAutoFit/>
          </a:bodyPr>
          <a:lstStyle/>
          <a:p>
            <a:r>
              <a:rPr lang="nb-NO" sz="1000"/>
              <a:t>RISK MANAGEMENT</a:t>
            </a:r>
          </a:p>
        </p:txBody>
      </p:sp>
    </p:spTree>
    <p:extLst>
      <p:ext uri="{BB962C8B-B14F-4D97-AF65-F5344CB8AC3E}">
        <p14:creationId xmlns:p14="http://schemas.microsoft.com/office/powerpoint/2010/main" val="82313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fade">
                                      <p:cBhvr>
                                        <p:cTn id="1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18AAD13C-7BAA-3073-E34D-6C47BF9BE923}"/>
              </a:ext>
            </a:extLst>
          </p:cNvPr>
          <p:cNvSpPr>
            <a:spLocks noGrp="1"/>
          </p:cNvSpPr>
          <p:nvPr>
            <p:ph type="body" sz="quarter" idx="16" hasCustomPrompt="1"/>
          </p:nvPr>
        </p:nvSpPr>
        <p:spPr>
          <a:xfrm>
            <a:off x="959978" y="2072789"/>
            <a:ext cx="608628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AD72741D-5808-A477-CE46-341710C6A48E}"/>
              </a:ext>
            </a:extLst>
          </p:cNvPr>
          <p:cNvSpPr txBox="1"/>
          <p:nvPr userDrawn="1"/>
        </p:nvSpPr>
        <p:spPr>
          <a:xfrm>
            <a:off x="959978" y="131379"/>
            <a:ext cx="1436612" cy="246221"/>
          </a:xfrm>
          <a:prstGeom prst="rect">
            <a:avLst/>
          </a:prstGeom>
          <a:noFill/>
        </p:spPr>
        <p:txBody>
          <a:bodyPr wrap="none" rtlCol="0">
            <a:spAutoFit/>
          </a:bodyPr>
          <a:lstStyle/>
          <a:p>
            <a:r>
              <a:rPr lang="nb-NO" sz="1000"/>
              <a:t>RISK MANAGEMENT</a:t>
            </a:r>
          </a:p>
        </p:txBody>
      </p:sp>
    </p:spTree>
    <p:extLst>
      <p:ext uri="{BB962C8B-B14F-4D97-AF65-F5344CB8AC3E}">
        <p14:creationId xmlns:p14="http://schemas.microsoft.com/office/powerpoint/2010/main" val="266088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Plassholder for tekst 5">
            <a:extLst>
              <a:ext uri="{FF2B5EF4-FFF2-40B4-BE49-F238E27FC236}">
                <a16:creationId xmlns:a16="http://schemas.microsoft.com/office/drawing/2014/main" id="{A977EE6E-8834-D202-2841-D68CDFC995F7}"/>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0" name="Bilde 9">
            <a:extLst>
              <a:ext uri="{FF2B5EF4-FFF2-40B4-BE49-F238E27FC236}">
                <a16:creationId xmlns:a16="http://schemas.microsoft.com/office/drawing/2014/main" id="{6C4FBD22-99B3-25D3-2BFD-7E652B5F42F4}"/>
              </a:ext>
            </a:extLst>
          </p:cNvPr>
          <p:cNvPicPr>
            <a:picLocks noChangeAspect="1"/>
          </p:cNvPicPr>
          <p:nvPr userDrawn="1"/>
        </p:nvPicPr>
        <p:blipFill>
          <a:blip r:embed="rId2">
            <a:alphaModFix amt="30000"/>
          </a:blip>
          <a:stretch>
            <a:fillRect/>
          </a:stretch>
        </p:blipFill>
        <p:spPr>
          <a:xfrm>
            <a:off x="10469341" y="4727450"/>
            <a:ext cx="2326479" cy="2541358"/>
          </a:xfrm>
          <a:prstGeom prst="rect">
            <a:avLst/>
          </a:prstGeom>
        </p:spPr>
      </p:pic>
      <p:pic>
        <p:nvPicPr>
          <p:cNvPr id="12" name="Bilde 11">
            <a:extLst>
              <a:ext uri="{FF2B5EF4-FFF2-40B4-BE49-F238E27FC236}">
                <a16:creationId xmlns:a16="http://schemas.microsoft.com/office/drawing/2014/main" id="{026BB662-E771-C7C5-9F1A-7B227E585795}"/>
              </a:ext>
            </a:extLst>
          </p:cNvPr>
          <p:cNvPicPr>
            <a:picLocks noChangeAspect="1"/>
          </p:cNvPicPr>
          <p:nvPr userDrawn="1"/>
        </p:nvPicPr>
        <p:blipFill>
          <a:blip r:embed="rId3"/>
          <a:stretch>
            <a:fillRect/>
          </a:stretch>
        </p:blipFill>
        <p:spPr>
          <a:xfrm>
            <a:off x="11538368" y="223863"/>
            <a:ext cx="422816" cy="422816"/>
          </a:xfrm>
          <a:prstGeom prst="rect">
            <a:avLst/>
          </a:prstGeom>
        </p:spPr>
      </p:pic>
      <p:sp>
        <p:nvSpPr>
          <p:cNvPr id="13" name="TekstSylinder 12">
            <a:extLst>
              <a:ext uri="{FF2B5EF4-FFF2-40B4-BE49-F238E27FC236}">
                <a16:creationId xmlns:a16="http://schemas.microsoft.com/office/drawing/2014/main" id="{475A21D4-0D45-BC60-7963-1CAE78BBB514}"/>
              </a:ext>
            </a:extLst>
          </p:cNvPr>
          <p:cNvSpPr txBox="1"/>
          <p:nvPr userDrawn="1"/>
        </p:nvSpPr>
        <p:spPr>
          <a:xfrm>
            <a:off x="5633578" y="131379"/>
            <a:ext cx="1436612" cy="246221"/>
          </a:xfrm>
          <a:prstGeom prst="rect">
            <a:avLst/>
          </a:prstGeom>
          <a:noFill/>
        </p:spPr>
        <p:txBody>
          <a:bodyPr wrap="none" rtlCol="0">
            <a:spAutoFit/>
          </a:bodyPr>
          <a:lstStyle/>
          <a:p>
            <a:r>
              <a:rPr lang="nb-NO" sz="1000"/>
              <a:t>RISK MANAGEMENT</a:t>
            </a:r>
          </a:p>
        </p:txBody>
      </p:sp>
    </p:spTree>
    <p:extLst>
      <p:ext uri="{BB962C8B-B14F-4D97-AF65-F5344CB8AC3E}">
        <p14:creationId xmlns:p14="http://schemas.microsoft.com/office/powerpoint/2010/main" val="239872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5">
            <a:extLst>
              <a:ext uri="{FF2B5EF4-FFF2-40B4-BE49-F238E27FC236}">
                <a16:creationId xmlns:a16="http://schemas.microsoft.com/office/drawing/2014/main" id="{3311C4FB-E54E-532E-8876-B35A4F55019D}"/>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6" name="TekstSylinder 5">
            <a:extLst>
              <a:ext uri="{FF2B5EF4-FFF2-40B4-BE49-F238E27FC236}">
                <a16:creationId xmlns:a16="http://schemas.microsoft.com/office/drawing/2014/main" id="{F122117C-CCD4-2064-CC00-01608B3E452D}"/>
              </a:ext>
            </a:extLst>
          </p:cNvPr>
          <p:cNvSpPr txBox="1"/>
          <p:nvPr userDrawn="1"/>
        </p:nvSpPr>
        <p:spPr>
          <a:xfrm>
            <a:off x="959978" y="131379"/>
            <a:ext cx="1436612" cy="246221"/>
          </a:xfrm>
          <a:prstGeom prst="rect">
            <a:avLst/>
          </a:prstGeom>
          <a:noFill/>
        </p:spPr>
        <p:txBody>
          <a:bodyPr wrap="none" rtlCol="0">
            <a:spAutoFit/>
          </a:bodyPr>
          <a:lstStyle/>
          <a:p>
            <a:r>
              <a:rPr lang="nb-NO" sz="1000"/>
              <a:t>RISK MANAGEMENT</a:t>
            </a:r>
          </a:p>
        </p:txBody>
      </p:sp>
    </p:spTree>
    <p:extLst>
      <p:ext uri="{BB962C8B-B14F-4D97-AF65-F5344CB8AC3E}">
        <p14:creationId xmlns:p14="http://schemas.microsoft.com/office/powerpoint/2010/main" val="344427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ontel events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4" name="Graphic 6">
            <a:extLst>
              <a:ext uri="{FF2B5EF4-FFF2-40B4-BE49-F238E27FC236}">
                <a16:creationId xmlns:a16="http://schemas.microsoft.com/office/drawing/2014/main" id="{A559E273-D079-B8BF-1696-FFE6185EB1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2726" y="1988839"/>
            <a:ext cx="5201296" cy="1722980"/>
          </a:xfrm>
          <a:prstGeom prst="rect">
            <a:avLst/>
          </a:prstGeom>
        </p:spPr>
      </p:pic>
    </p:spTree>
    <p:extLst>
      <p:ext uri="{BB962C8B-B14F-4D97-AF65-F5344CB8AC3E}">
        <p14:creationId xmlns:p14="http://schemas.microsoft.com/office/powerpoint/2010/main" val="1389223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2" name="Bilde 11">
            <a:extLst>
              <a:ext uri="{FF2B5EF4-FFF2-40B4-BE49-F238E27FC236}">
                <a16:creationId xmlns:a16="http://schemas.microsoft.com/office/drawing/2014/main" id="{23C42E47-392E-B921-116D-DBF91E131D3A}"/>
              </a:ext>
            </a:extLst>
          </p:cNvPr>
          <p:cNvPicPr>
            <a:picLocks noChangeAspect="1"/>
          </p:cNvPicPr>
          <p:nvPr userDrawn="1"/>
        </p:nvPicPr>
        <p:blipFill>
          <a:blip r:embed="rId4"/>
          <a:stretch>
            <a:fillRect/>
          </a:stretch>
        </p:blipFill>
        <p:spPr>
          <a:xfrm>
            <a:off x="11538366" y="232679"/>
            <a:ext cx="422817" cy="422817"/>
          </a:xfrm>
          <a:prstGeom prst="rect">
            <a:avLst/>
          </a:prstGeom>
        </p:spPr>
      </p:pic>
      <p:pic>
        <p:nvPicPr>
          <p:cNvPr id="13" name="Bilde 12">
            <a:extLst>
              <a:ext uri="{FF2B5EF4-FFF2-40B4-BE49-F238E27FC236}">
                <a16:creationId xmlns:a16="http://schemas.microsoft.com/office/drawing/2014/main" id="{6CA85AB7-6971-8416-7727-01D460C920AF}"/>
              </a:ext>
            </a:extLst>
          </p:cNvPr>
          <p:cNvPicPr>
            <a:picLocks noChangeAspect="1"/>
          </p:cNvPicPr>
          <p:nvPr userDrawn="1"/>
        </p:nvPicPr>
        <p:blipFill>
          <a:blip r:embed="rId5">
            <a:alphaModFix amt="30000"/>
          </a:blip>
          <a:stretch>
            <a:fillRect/>
          </a:stretch>
        </p:blipFill>
        <p:spPr>
          <a:xfrm>
            <a:off x="10283698" y="4973725"/>
            <a:ext cx="2221353" cy="2221353"/>
          </a:xfrm>
          <a:prstGeom prst="rect">
            <a:avLst/>
          </a:prstGeom>
        </p:spPr>
      </p:pic>
      <p:sp>
        <p:nvSpPr>
          <p:cNvPr id="15" name="Plassholder for tekst 5">
            <a:extLst>
              <a:ext uri="{FF2B5EF4-FFF2-40B4-BE49-F238E27FC236}">
                <a16:creationId xmlns:a16="http://schemas.microsoft.com/office/drawing/2014/main" id="{DB85B4DF-C4B2-8DA3-F55F-620BA0E3F8AC}"/>
              </a:ext>
            </a:extLst>
          </p:cNvPr>
          <p:cNvSpPr>
            <a:spLocks noGrp="1"/>
          </p:cNvSpPr>
          <p:nvPr>
            <p:ph type="body" sz="quarter" idx="16" hasCustomPrompt="1"/>
          </p:nvPr>
        </p:nvSpPr>
        <p:spPr>
          <a:xfrm>
            <a:off x="959978" y="2072789"/>
            <a:ext cx="9181088"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17" name="TekstSylinder 16">
            <a:extLst>
              <a:ext uri="{FF2B5EF4-FFF2-40B4-BE49-F238E27FC236}">
                <a16:creationId xmlns:a16="http://schemas.microsoft.com/office/drawing/2014/main" id="{06E4ED4B-1BCC-B523-E7B0-99B5F178A906}"/>
              </a:ext>
            </a:extLst>
          </p:cNvPr>
          <p:cNvSpPr txBox="1"/>
          <p:nvPr userDrawn="1"/>
        </p:nvSpPr>
        <p:spPr>
          <a:xfrm>
            <a:off x="959978" y="131379"/>
            <a:ext cx="696024" cy="246221"/>
          </a:xfrm>
          <a:prstGeom prst="rect">
            <a:avLst/>
          </a:prstGeom>
          <a:noFill/>
        </p:spPr>
        <p:txBody>
          <a:bodyPr wrap="none" rtlCol="0">
            <a:spAutoFit/>
          </a:bodyPr>
          <a:lstStyle/>
          <a:p>
            <a:r>
              <a:rPr lang="nb-NO" sz="1000"/>
              <a:t>EVENTS</a:t>
            </a:r>
          </a:p>
        </p:txBody>
      </p:sp>
    </p:spTree>
    <p:extLst>
      <p:ext uri="{BB962C8B-B14F-4D97-AF65-F5344CB8AC3E}">
        <p14:creationId xmlns:p14="http://schemas.microsoft.com/office/powerpoint/2010/main" val="404740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fade">
                                      <p:cBhvr>
                                        <p:cTn id="1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x 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959978" y="172880"/>
            <a:ext cx="5219041"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3429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3" name="Plassholder for tekst 5">
            <a:extLst>
              <a:ext uri="{FF2B5EF4-FFF2-40B4-BE49-F238E27FC236}">
                <a16:creationId xmlns:a16="http://schemas.microsoft.com/office/drawing/2014/main" id="{347F94E1-265F-6BC1-DF23-B351F8D26640}"/>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3" name="Plassholder for bilde 7">
            <a:extLst>
              <a:ext uri="{FF2B5EF4-FFF2-40B4-BE49-F238E27FC236}">
                <a16:creationId xmlns:a16="http://schemas.microsoft.com/office/drawing/2014/main" id="{4D584395-C35C-604C-9DC5-11DB394F088D}"/>
              </a:ext>
            </a:extLst>
          </p:cNvPr>
          <p:cNvSpPr>
            <a:spLocks noGrp="1"/>
          </p:cNvSpPr>
          <p:nvPr>
            <p:ph type="pic" sz="quarter" idx="17"/>
          </p:nvPr>
        </p:nvSpPr>
        <p:spPr>
          <a:xfrm>
            <a:off x="7315200" y="3442914"/>
            <a:ext cx="4876800" cy="3429000"/>
          </a:xfrm>
          <a:prstGeom prst="rect">
            <a:avLst/>
          </a:prstGeom>
        </p:spPr>
        <p:txBody>
          <a:bodyPr/>
          <a:lstStyle/>
          <a:p>
            <a:endParaRPr lang="nb-NO"/>
          </a:p>
        </p:txBody>
      </p:sp>
    </p:spTree>
    <p:extLst>
      <p:ext uri="{BB962C8B-B14F-4D97-AF65-F5344CB8AC3E}">
        <p14:creationId xmlns:p14="http://schemas.microsoft.com/office/powerpoint/2010/main" val="2229280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00D03B8D-0D29-78CC-D194-E9B5F9153CE4}"/>
              </a:ext>
            </a:extLst>
          </p:cNvPr>
          <p:cNvSpPr>
            <a:spLocks noGrp="1"/>
          </p:cNvSpPr>
          <p:nvPr>
            <p:ph type="body" sz="quarter" idx="16" hasCustomPrompt="1"/>
          </p:nvPr>
        </p:nvSpPr>
        <p:spPr>
          <a:xfrm>
            <a:off x="959978" y="2072789"/>
            <a:ext cx="5946431"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E0626223-7550-3AC9-8CDA-BE43428B979B}"/>
              </a:ext>
            </a:extLst>
          </p:cNvPr>
          <p:cNvSpPr txBox="1"/>
          <p:nvPr userDrawn="1"/>
        </p:nvSpPr>
        <p:spPr>
          <a:xfrm>
            <a:off x="959978" y="131379"/>
            <a:ext cx="696024" cy="246221"/>
          </a:xfrm>
          <a:prstGeom prst="rect">
            <a:avLst/>
          </a:prstGeom>
          <a:noFill/>
        </p:spPr>
        <p:txBody>
          <a:bodyPr wrap="none" rtlCol="0">
            <a:spAutoFit/>
          </a:bodyPr>
          <a:lstStyle/>
          <a:p>
            <a:r>
              <a:rPr lang="nb-NO" sz="1000"/>
              <a:t>EVENTS</a:t>
            </a:r>
          </a:p>
        </p:txBody>
      </p:sp>
    </p:spTree>
    <p:extLst>
      <p:ext uri="{BB962C8B-B14F-4D97-AF65-F5344CB8AC3E}">
        <p14:creationId xmlns:p14="http://schemas.microsoft.com/office/powerpoint/2010/main" val="131485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0" name="Plassholder for tekst 5">
            <a:extLst>
              <a:ext uri="{FF2B5EF4-FFF2-40B4-BE49-F238E27FC236}">
                <a16:creationId xmlns:a16="http://schemas.microsoft.com/office/drawing/2014/main" id="{0EF7116F-9018-CDB6-7FBC-029F7835673A}"/>
              </a:ext>
            </a:extLst>
          </p:cNvPr>
          <p:cNvSpPr>
            <a:spLocks noGrp="1"/>
          </p:cNvSpPr>
          <p:nvPr>
            <p:ph type="body" sz="quarter" idx="16" hasCustomPrompt="1"/>
          </p:nvPr>
        </p:nvSpPr>
        <p:spPr>
          <a:xfrm>
            <a:off x="5633579"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2" name="Bilde 11">
            <a:extLst>
              <a:ext uri="{FF2B5EF4-FFF2-40B4-BE49-F238E27FC236}">
                <a16:creationId xmlns:a16="http://schemas.microsoft.com/office/drawing/2014/main" id="{B9D33007-C083-AB49-0661-798BF43493A5}"/>
              </a:ext>
            </a:extLst>
          </p:cNvPr>
          <p:cNvPicPr>
            <a:picLocks noChangeAspect="1"/>
          </p:cNvPicPr>
          <p:nvPr userDrawn="1"/>
        </p:nvPicPr>
        <p:blipFill>
          <a:blip r:embed="rId2">
            <a:alphaModFix amt="30000"/>
          </a:blip>
          <a:stretch>
            <a:fillRect/>
          </a:stretch>
        </p:blipFill>
        <p:spPr>
          <a:xfrm>
            <a:off x="10283698" y="4973725"/>
            <a:ext cx="2221353" cy="2221353"/>
          </a:xfrm>
          <a:prstGeom prst="rect">
            <a:avLst/>
          </a:prstGeom>
        </p:spPr>
      </p:pic>
      <p:pic>
        <p:nvPicPr>
          <p:cNvPr id="13" name="Bilde 12">
            <a:extLst>
              <a:ext uri="{FF2B5EF4-FFF2-40B4-BE49-F238E27FC236}">
                <a16:creationId xmlns:a16="http://schemas.microsoft.com/office/drawing/2014/main" id="{99E7E3A6-B9EA-C622-E97B-D97326FFD115}"/>
              </a:ext>
            </a:extLst>
          </p:cNvPr>
          <p:cNvPicPr>
            <a:picLocks noChangeAspect="1"/>
          </p:cNvPicPr>
          <p:nvPr userDrawn="1"/>
        </p:nvPicPr>
        <p:blipFill>
          <a:blip r:embed="rId3"/>
          <a:stretch>
            <a:fillRect/>
          </a:stretch>
        </p:blipFill>
        <p:spPr>
          <a:xfrm>
            <a:off x="11538366" y="232679"/>
            <a:ext cx="422817" cy="422817"/>
          </a:xfrm>
          <a:prstGeom prst="rect">
            <a:avLst/>
          </a:prstGeom>
        </p:spPr>
      </p:pic>
      <p:sp>
        <p:nvSpPr>
          <p:cNvPr id="14" name="TekstSylinder 13">
            <a:extLst>
              <a:ext uri="{FF2B5EF4-FFF2-40B4-BE49-F238E27FC236}">
                <a16:creationId xmlns:a16="http://schemas.microsoft.com/office/drawing/2014/main" id="{979B0FBD-6B4A-2129-8D58-D8C74CDCF604}"/>
              </a:ext>
            </a:extLst>
          </p:cNvPr>
          <p:cNvSpPr txBox="1"/>
          <p:nvPr userDrawn="1"/>
        </p:nvSpPr>
        <p:spPr>
          <a:xfrm>
            <a:off x="5633578" y="131379"/>
            <a:ext cx="696024" cy="246221"/>
          </a:xfrm>
          <a:prstGeom prst="rect">
            <a:avLst/>
          </a:prstGeom>
          <a:noFill/>
        </p:spPr>
        <p:txBody>
          <a:bodyPr wrap="none" rtlCol="0">
            <a:spAutoFit/>
          </a:bodyPr>
          <a:lstStyle/>
          <a:p>
            <a:r>
              <a:rPr lang="nb-NO" sz="1000"/>
              <a:t>EVENTS</a:t>
            </a:r>
          </a:p>
        </p:txBody>
      </p:sp>
    </p:spTree>
    <p:extLst>
      <p:ext uri="{BB962C8B-B14F-4D97-AF65-F5344CB8AC3E}">
        <p14:creationId xmlns:p14="http://schemas.microsoft.com/office/powerpoint/2010/main" val="86272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Plassholder for tekst 5">
            <a:extLst>
              <a:ext uri="{FF2B5EF4-FFF2-40B4-BE49-F238E27FC236}">
                <a16:creationId xmlns:a16="http://schemas.microsoft.com/office/drawing/2014/main" id="{F577C597-D2DF-6A8F-05BF-9CA3C43A1EF1}"/>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10" name="TekstSylinder 9">
            <a:extLst>
              <a:ext uri="{FF2B5EF4-FFF2-40B4-BE49-F238E27FC236}">
                <a16:creationId xmlns:a16="http://schemas.microsoft.com/office/drawing/2014/main" id="{716C0605-3963-2610-A64D-2F95B2138163}"/>
              </a:ext>
            </a:extLst>
          </p:cNvPr>
          <p:cNvSpPr txBox="1"/>
          <p:nvPr userDrawn="1"/>
        </p:nvSpPr>
        <p:spPr>
          <a:xfrm>
            <a:off x="959978" y="131379"/>
            <a:ext cx="696024" cy="246221"/>
          </a:xfrm>
          <a:prstGeom prst="rect">
            <a:avLst/>
          </a:prstGeom>
          <a:noFill/>
        </p:spPr>
        <p:txBody>
          <a:bodyPr wrap="none" rtlCol="0">
            <a:spAutoFit/>
          </a:bodyPr>
          <a:lstStyle/>
          <a:p>
            <a:r>
              <a:rPr lang="nb-NO" sz="1000"/>
              <a:t>EVENTS</a:t>
            </a:r>
          </a:p>
        </p:txBody>
      </p:sp>
    </p:spTree>
    <p:extLst>
      <p:ext uri="{BB962C8B-B14F-4D97-AF65-F5344CB8AC3E}">
        <p14:creationId xmlns:p14="http://schemas.microsoft.com/office/powerpoint/2010/main" val="233311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ontel analysis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4" name="Graphic 2">
            <a:extLst>
              <a:ext uri="{FF2B5EF4-FFF2-40B4-BE49-F238E27FC236}">
                <a16:creationId xmlns:a16="http://schemas.microsoft.com/office/drawing/2014/main" id="{A5D836B5-E5AE-637B-EA18-619B912AEC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2725" y="2000524"/>
            <a:ext cx="5930278" cy="1725613"/>
          </a:xfrm>
          <a:prstGeom prst="rect">
            <a:avLst/>
          </a:prstGeom>
        </p:spPr>
      </p:pic>
    </p:spTree>
    <p:extLst>
      <p:ext uri="{BB962C8B-B14F-4D97-AF65-F5344CB8AC3E}">
        <p14:creationId xmlns:p14="http://schemas.microsoft.com/office/powerpoint/2010/main" val="24167685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2" name="Bilde 11">
            <a:extLst>
              <a:ext uri="{FF2B5EF4-FFF2-40B4-BE49-F238E27FC236}">
                <a16:creationId xmlns:a16="http://schemas.microsoft.com/office/drawing/2014/main" id="{4A9587C8-5E5C-F829-AB06-20866578F519}"/>
              </a:ext>
            </a:extLst>
          </p:cNvPr>
          <p:cNvPicPr>
            <a:picLocks noChangeAspect="1"/>
          </p:cNvPicPr>
          <p:nvPr userDrawn="1"/>
        </p:nvPicPr>
        <p:blipFill>
          <a:blip r:embed="rId4"/>
          <a:stretch>
            <a:fillRect/>
          </a:stretch>
        </p:blipFill>
        <p:spPr>
          <a:xfrm>
            <a:off x="11538366" y="232679"/>
            <a:ext cx="426896" cy="426896"/>
          </a:xfrm>
          <a:prstGeom prst="rect">
            <a:avLst/>
          </a:prstGeom>
        </p:spPr>
      </p:pic>
      <p:sp>
        <p:nvSpPr>
          <p:cNvPr id="13" name="Plassholder for tekst 5">
            <a:extLst>
              <a:ext uri="{FF2B5EF4-FFF2-40B4-BE49-F238E27FC236}">
                <a16:creationId xmlns:a16="http://schemas.microsoft.com/office/drawing/2014/main" id="{8585E747-9D42-5F15-F330-CA80A97545AB}"/>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4" name="Bilde 13">
            <a:extLst>
              <a:ext uri="{FF2B5EF4-FFF2-40B4-BE49-F238E27FC236}">
                <a16:creationId xmlns:a16="http://schemas.microsoft.com/office/drawing/2014/main" id="{7CB28B4B-968E-B879-B5F4-8E513B6AAAC8}"/>
              </a:ext>
            </a:extLst>
          </p:cNvPr>
          <p:cNvPicPr>
            <a:picLocks noChangeAspect="1"/>
          </p:cNvPicPr>
          <p:nvPr userDrawn="1"/>
        </p:nvPicPr>
        <p:blipFill>
          <a:blip r:embed="rId5">
            <a:alphaModFix amt="30000"/>
          </a:blip>
          <a:stretch>
            <a:fillRect/>
          </a:stretch>
        </p:blipFill>
        <p:spPr>
          <a:xfrm>
            <a:off x="9937733" y="4582044"/>
            <a:ext cx="2588580" cy="2155045"/>
          </a:xfrm>
          <a:prstGeom prst="rect">
            <a:avLst/>
          </a:prstGeom>
        </p:spPr>
      </p:pic>
      <p:sp>
        <p:nvSpPr>
          <p:cNvPr id="16" name="TekstSylinder 15">
            <a:extLst>
              <a:ext uri="{FF2B5EF4-FFF2-40B4-BE49-F238E27FC236}">
                <a16:creationId xmlns:a16="http://schemas.microsoft.com/office/drawing/2014/main" id="{E7568260-739D-9CEB-B861-E3D20EF60A9A}"/>
              </a:ext>
            </a:extLst>
          </p:cNvPr>
          <p:cNvSpPr txBox="1"/>
          <p:nvPr userDrawn="1"/>
        </p:nvSpPr>
        <p:spPr>
          <a:xfrm>
            <a:off x="959978" y="131379"/>
            <a:ext cx="808235" cy="246221"/>
          </a:xfrm>
          <a:prstGeom prst="rect">
            <a:avLst/>
          </a:prstGeom>
          <a:noFill/>
        </p:spPr>
        <p:txBody>
          <a:bodyPr wrap="none" rtlCol="0">
            <a:spAutoFit/>
          </a:bodyPr>
          <a:lstStyle/>
          <a:p>
            <a:r>
              <a:rPr lang="nb-NO" sz="1000"/>
              <a:t>ANALYSIS</a:t>
            </a:r>
          </a:p>
        </p:txBody>
      </p:sp>
    </p:spTree>
    <p:extLst>
      <p:ext uri="{BB962C8B-B14F-4D97-AF65-F5344CB8AC3E}">
        <p14:creationId xmlns:p14="http://schemas.microsoft.com/office/powerpoint/2010/main" val="26672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0B547129-12A9-BEC7-747B-D34BB6A04651}"/>
              </a:ext>
            </a:extLst>
          </p:cNvPr>
          <p:cNvSpPr>
            <a:spLocks noGrp="1"/>
          </p:cNvSpPr>
          <p:nvPr>
            <p:ph type="body" sz="quarter" idx="16" hasCustomPrompt="1"/>
          </p:nvPr>
        </p:nvSpPr>
        <p:spPr>
          <a:xfrm>
            <a:off x="959977" y="2072789"/>
            <a:ext cx="59356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92B9CD70-52FC-CD7E-C5CE-D88A3BF6CD5E}"/>
              </a:ext>
            </a:extLst>
          </p:cNvPr>
          <p:cNvSpPr txBox="1"/>
          <p:nvPr userDrawn="1"/>
        </p:nvSpPr>
        <p:spPr>
          <a:xfrm>
            <a:off x="959978" y="131379"/>
            <a:ext cx="808235" cy="246221"/>
          </a:xfrm>
          <a:prstGeom prst="rect">
            <a:avLst/>
          </a:prstGeom>
          <a:noFill/>
        </p:spPr>
        <p:txBody>
          <a:bodyPr wrap="none" rtlCol="0">
            <a:spAutoFit/>
          </a:bodyPr>
          <a:lstStyle/>
          <a:p>
            <a:r>
              <a:rPr lang="nb-NO" sz="1000"/>
              <a:t>ANALYSIS</a:t>
            </a:r>
          </a:p>
        </p:txBody>
      </p:sp>
    </p:spTree>
    <p:extLst>
      <p:ext uri="{BB962C8B-B14F-4D97-AF65-F5344CB8AC3E}">
        <p14:creationId xmlns:p14="http://schemas.microsoft.com/office/powerpoint/2010/main" val="287143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796ADA9A-2FF8-FE6A-244B-2E87CE9999B9}"/>
              </a:ext>
            </a:extLst>
          </p:cNvPr>
          <p:cNvSpPr>
            <a:spLocks noGrp="1"/>
          </p:cNvSpPr>
          <p:nvPr>
            <p:ph type="body" sz="quarter" idx="16" hasCustomPrompt="1"/>
          </p:nvPr>
        </p:nvSpPr>
        <p:spPr>
          <a:xfrm>
            <a:off x="5633372"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7" name="Bilde 6">
            <a:extLst>
              <a:ext uri="{FF2B5EF4-FFF2-40B4-BE49-F238E27FC236}">
                <a16:creationId xmlns:a16="http://schemas.microsoft.com/office/drawing/2014/main" id="{4ED4BAC4-8B0B-34FA-47DC-4FCB64B1AC19}"/>
              </a:ext>
            </a:extLst>
          </p:cNvPr>
          <p:cNvPicPr>
            <a:picLocks noChangeAspect="1"/>
          </p:cNvPicPr>
          <p:nvPr userDrawn="1"/>
        </p:nvPicPr>
        <p:blipFill>
          <a:blip r:embed="rId2">
            <a:alphaModFix amt="30000"/>
          </a:blip>
          <a:stretch>
            <a:fillRect/>
          </a:stretch>
        </p:blipFill>
        <p:spPr>
          <a:xfrm>
            <a:off x="9937733" y="4582044"/>
            <a:ext cx="2588580" cy="2155045"/>
          </a:xfrm>
          <a:prstGeom prst="rect">
            <a:avLst/>
          </a:prstGeom>
        </p:spPr>
      </p:pic>
      <p:pic>
        <p:nvPicPr>
          <p:cNvPr id="10" name="Bilde 9">
            <a:extLst>
              <a:ext uri="{FF2B5EF4-FFF2-40B4-BE49-F238E27FC236}">
                <a16:creationId xmlns:a16="http://schemas.microsoft.com/office/drawing/2014/main" id="{DD9673FB-0080-E441-4A17-74EC621E6619}"/>
              </a:ext>
            </a:extLst>
          </p:cNvPr>
          <p:cNvPicPr>
            <a:picLocks noChangeAspect="1"/>
          </p:cNvPicPr>
          <p:nvPr userDrawn="1"/>
        </p:nvPicPr>
        <p:blipFill>
          <a:blip r:embed="rId3"/>
          <a:stretch>
            <a:fillRect/>
          </a:stretch>
        </p:blipFill>
        <p:spPr>
          <a:xfrm>
            <a:off x="11538366" y="232679"/>
            <a:ext cx="426896" cy="426896"/>
          </a:xfrm>
          <a:prstGeom prst="rect">
            <a:avLst/>
          </a:prstGeom>
        </p:spPr>
      </p:pic>
      <p:sp>
        <p:nvSpPr>
          <p:cNvPr id="12" name="TekstSylinder 11">
            <a:extLst>
              <a:ext uri="{FF2B5EF4-FFF2-40B4-BE49-F238E27FC236}">
                <a16:creationId xmlns:a16="http://schemas.microsoft.com/office/drawing/2014/main" id="{8C9EBF74-5D29-2670-F710-594D16B9D4BA}"/>
              </a:ext>
            </a:extLst>
          </p:cNvPr>
          <p:cNvSpPr txBox="1"/>
          <p:nvPr userDrawn="1"/>
        </p:nvSpPr>
        <p:spPr>
          <a:xfrm>
            <a:off x="5633372" y="131379"/>
            <a:ext cx="808235" cy="246221"/>
          </a:xfrm>
          <a:prstGeom prst="rect">
            <a:avLst/>
          </a:prstGeom>
          <a:noFill/>
        </p:spPr>
        <p:txBody>
          <a:bodyPr wrap="none" rtlCol="0">
            <a:spAutoFit/>
          </a:bodyPr>
          <a:lstStyle/>
          <a:p>
            <a:r>
              <a:rPr lang="nb-NO" sz="1000"/>
              <a:t>ANALYSIS</a:t>
            </a:r>
          </a:p>
        </p:txBody>
      </p:sp>
    </p:spTree>
    <p:extLst>
      <p:ext uri="{BB962C8B-B14F-4D97-AF65-F5344CB8AC3E}">
        <p14:creationId xmlns:p14="http://schemas.microsoft.com/office/powerpoint/2010/main" val="363350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3" name="Plassholder for tekst 5">
            <a:extLst>
              <a:ext uri="{FF2B5EF4-FFF2-40B4-BE49-F238E27FC236}">
                <a16:creationId xmlns:a16="http://schemas.microsoft.com/office/drawing/2014/main" id="{BA7EB6EF-1ECB-8DE1-8D91-CE8A4BE00955}"/>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08DB82E0-CC57-0025-17B3-617EC8E1B4A3}"/>
              </a:ext>
            </a:extLst>
          </p:cNvPr>
          <p:cNvSpPr txBox="1"/>
          <p:nvPr userDrawn="1"/>
        </p:nvSpPr>
        <p:spPr>
          <a:xfrm>
            <a:off x="959978" y="131379"/>
            <a:ext cx="808235" cy="246221"/>
          </a:xfrm>
          <a:prstGeom prst="rect">
            <a:avLst/>
          </a:prstGeom>
          <a:noFill/>
        </p:spPr>
        <p:txBody>
          <a:bodyPr wrap="none" rtlCol="0">
            <a:spAutoFit/>
          </a:bodyPr>
          <a:lstStyle/>
          <a:p>
            <a:r>
              <a:rPr lang="nb-NO" sz="1000"/>
              <a:t>ANALYSIS</a:t>
            </a:r>
          </a:p>
        </p:txBody>
      </p:sp>
    </p:spTree>
    <p:extLst>
      <p:ext uri="{BB962C8B-B14F-4D97-AF65-F5344CB8AC3E}">
        <p14:creationId xmlns:p14="http://schemas.microsoft.com/office/powerpoint/2010/main" val="6640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ontel marked data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rgbClr val="017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rgbClr val="C7F4E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pic>
        <p:nvPicPr>
          <p:cNvPr id="7" name="Graphic 3">
            <a:extLst>
              <a:ext uri="{FF2B5EF4-FFF2-40B4-BE49-F238E27FC236}">
                <a16:creationId xmlns:a16="http://schemas.microsoft.com/office/drawing/2014/main" id="{AA9AD0D1-BAD8-E320-B37B-3009169F01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7857" y="2279375"/>
            <a:ext cx="5485133" cy="1222106"/>
          </a:xfrm>
          <a:prstGeom prst="rect">
            <a:avLst/>
          </a:prstGeom>
        </p:spPr>
      </p:pic>
    </p:spTree>
    <p:extLst>
      <p:ext uri="{BB962C8B-B14F-4D97-AF65-F5344CB8AC3E}">
        <p14:creationId xmlns:p14="http://schemas.microsoft.com/office/powerpoint/2010/main" val="30772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1" name="Bilde 10">
            <a:extLst>
              <a:ext uri="{FF2B5EF4-FFF2-40B4-BE49-F238E27FC236}">
                <a16:creationId xmlns:a16="http://schemas.microsoft.com/office/drawing/2014/main" id="{CD47D778-E563-13D4-811F-7F58DF54F784}"/>
              </a:ext>
            </a:extLst>
          </p:cNvPr>
          <p:cNvPicPr>
            <a:picLocks noChangeAspect="1"/>
          </p:cNvPicPr>
          <p:nvPr userDrawn="1"/>
        </p:nvPicPr>
        <p:blipFill>
          <a:blip r:embed="rId4"/>
          <a:stretch>
            <a:fillRect/>
          </a:stretch>
        </p:blipFill>
        <p:spPr>
          <a:xfrm>
            <a:off x="11538366" y="232679"/>
            <a:ext cx="426896" cy="426896"/>
          </a:xfrm>
          <a:prstGeom prst="rect">
            <a:avLst/>
          </a:prstGeom>
        </p:spPr>
      </p:pic>
      <p:sp>
        <p:nvSpPr>
          <p:cNvPr id="13" name="Plassholder for tekst 5">
            <a:extLst>
              <a:ext uri="{FF2B5EF4-FFF2-40B4-BE49-F238E27FC236}">
                <a16:creationId xmlns:a16="http://schemas.microsoft.com/office/drawing/2014/main" id="{8231A7B3-091C-24F1-02A2-FD1A3D3314EF}"/>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5" name="Bilde 14">
            <a:extLst>
              <a:ext uri="{FF2B5EF4-FFF2-40B4-BE49-F238E27FC236}">
                <a16:creationId xmlns:a16="http://schemas.microsoft.com/office/drawing/2014/main" id="{664B3E46-4991-1BB1-3558-D4C10DC9BCD0}"/>
              </a:ext>
            </a:extLst>
          </p:cNvPr>
          <p:cNvPicPr>
            <a:picLocks noChangeAspect="1"/>
          </p:cNvPicPr>
          <p:nvPr userDrawn="1"/>
        </p:nvPicPr>
        <p:blipFill>
          <a:blip r:embed="rId5">
            <a:alphaModFix amt="30000"/>
          </a:blip>
          <a:stretch>
            <a:fillRect/>
          </a:stretch>
        </p:blipFill>
        <p:spPr>
          <a:xfrm>
            <a:off x="10189816" y="4305300"/>
            <a:ext cx="2697100" cy="2815509"/>
          </a:xfrm>
          <a:prstGeom prst="rect">
            <a:avLst/>
          </a:prstGeom>
        </p:spPr>
      </p:pic>
      <p:sp>
        <p:nvSpPr>
          <p:cNvPr id="16" name="TekstSylinder 15">
            <a:extLst>
              <a:ext uri="{FF2B5EF4-FFF2-40B4-BE49-F238E27FC236}">
                <a16:creationId xmlns:a16="http://schemas.microsoft.com/office/drawing/2014/main" id="{22B72AEF-738A-E983-3AD6-E9BC9E2EEC40}"/>
              </a:ext>
            </a:extLst>
          </p:cNvPr>
          <p:cNvSpPr txBox="1"/>
          <p:nvPr userDrawn="1"/>
        </p:nvSpPr>
        <p:spPr>
          <a:xfrm>
            <a:off x="959978" y="131379"/>
            <a:ext cx="1095172" cy="246221"/>
          </a:xfrm>
          <a:prstGeom prst="rect">
            <a:avLst/>
          </a:prstGeom>
          <a:noFill/>
        </p:spPr>
        <p:txBody>
          <a:bodyPr wrap="none" rtlCol="0">
            <a:spAutoFit/>
          </a:bodyPr>
          <a:lstStyle/>
          <a:p>
            <a:r>
              <a:rPr lang="nb-NO" sz="1000"/>
              <a:t>MARKET DATA</a:t>
            </a:r>
          </a:p>
        </p:txBody>
      </p:sp>
    </p:spTree>
    <p:extLst>
      <p:ext uri="{BB962C8B-B14F-4D97-AF65-F5344CB8AC3E}">
        <p14:creationId xmlns:p14="http://schemas.microsoft.com/office/powerpoint/2010/main" val="276761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5" name="Plassholder for tekst 19">
            <a:extLst>
              <a:ext uri="{FF2B5EF4-FFF2-40B4-BE49-F238E27FC236}">
                <a16:creationId xmlns:a16="http://schemas.microsoft.com/office/drawing/2014/main" id="{E110AF10-A740-D391-6E3A-03873B21F4E2}"/>
              </a:ext>
            </a:extLst>
          </p:cNvPr>
          <p:cNvSpPr>
            <a:spLocks noGrp="1"/>
          </p:cNvSpPr>
          <p:nvPr>
            <p:ph type="body" sz="quarter" idx="11" hasCustomPrompt="1"/>
          </p:nvPr>
        </p:nvSpPr>
        <p:spPr>
          <a:xfrm>
            <a:off x="959978" y="172880"/>
            <a:ext cx="5219041"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3" name="Plassholder for tekst 5">
            <a:extLst>
              <a:ext uri="{FF2B5EF4-FFF2-40B4-BE49-F238E27FC236}">
                <a16:creationId xmlns:a16="http://schemas.microsoft.com/office/drawing/2014/main" id="{347F94E1-265F-6BC1-DF23-B351F8D26640}"/>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1196552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A7776614-F429-2BF7-3EEA-6C870D905FED}"/>
              </a:ext>
            </a:extLst>
          </p:cNvPr>
          <p:cNvSpPr>
            <a:spLocks noGrp="1"/>
          </p:cNvSpPr>
          <p:nvPr>
            <p:ph type="body" sz="quarter" idx="16" hasCustomPrompt="1"/>
          </p:nvPr>
        </p:nvSpPr>
        <p:spPr>
          <a:xfrm>
            <a:off x="959977" y="2072789"/>
            <a:ext cx="6097039"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82326A95-84CC-5DB2-F203-AB1F9304B6F7}"/>
              </a:ext>
            </a:extLst>
          </p:cNvPr>
          <p:cNvSpPr txBox="1"/>
          <p:nvPr userDrawn="1"/>
        </p:nvSpPr>
        <p:spPr>
          <a:xfrm>
            <a:off x="959978" y="131379"/>
            <a:ext cx="1095172" cy="246221"/>
          </a:xfrm>
          <a:prstGeom prst="rect">
            <a:avLst/>
          </a:prstGeom>
          <a:noFill/>
        </p:spPr>
        <p:txBody>
          <a:bodyPr wrap="none" rtlCol="0">
            <a:spAutoFit/>
          </a:bodyPr>
          <a:lstStyle/>
          <a:p>
            <a:r>
              <a:rPr lang="nb-NO" sz="1000"/>
              <a:t>MARKET DATA</a:t>
            </a:r>
          </a:p>
        </p:txBody>
      </p:sp>
    </p:spTree>
    <p:extLst>
      <p:ext uri="{BB962C8B-B14F-4D97-AF65-F5344CB8AC3E}">
        <p14:creationId xmlns:p14="http://schemas.microsoft.com/office/powerpoint/2010/main" val="378637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48831855-A9EF-CA69-57C7-90653A5EDEDC}"/>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7" name="Bilde 6">
            <a:extLst>
              <a:ext uri="{FF2B5EF4-FFF2-40B4-BE49-F238E27FC236}">
                <a16:creationId xmlns:a16="http://schemas.microsoft.com/office/drawing/2014/main" id="{33C46A58-9F7D-E42F-2F78-65FDD400B228}"/>
              </a:ext>
            </a:extLst>
          </p:cNvPr>
          <p:cNvPicPr>
            <a:picLocks noChangeAspect="1"/>
          </p:cNvPicPr>
          <p:nvPr userDrawn="1"/>
        </p:nvPicPr>
        <p:blipFill>
          <a:blip r:embed="rId2"/>
          <a:stretch>
            <a:fillRect/>
          </a:stretch>
        </p:blipFill>
        <p:spPr>
          <a:xfrm>
            <a:off x="11538366" y="232679"/>
            <a:ext cx="426896" cy="426896"/>
          </a:xfrm>
          <a:prstGeom prst="rect">
            <a:avLst/>
          </a:prstGeom>
        </p:spPr>
      </p:pic>
      <p:pic>
        <p:nvPicPr>
          <p:cNvPr id="10" name="Bilde 9">
            <a:extLst>
              <a:ext uri="{FF2B5EF4-FFF2-40B4-BE49-F238E27FC236}">
                <a16:creationId xmlns:a16="http://schemas.microsoft.com/office/drawing/2014/main" id="{311C0F33-F62E-258A-33B6-10EFCB7886DA}"/>
              </a:ext>
            </a:extLst>
          </p:cNvPr>
          <p:cNvPicPr>
            <a:picLocks noChangeAspect="1"/>
          </p:cNvPicPr>
          <p:nvPr userDrawn="1"/>
        </p:nvPicPr>
        <p:blipFill>
          <a:blip r:embed="rId3">
            <a:alphaModFix amt="30000"/>
          </a:blip>
          <a:stretch>
            <a:fillRect/>
          </a:stretch>
        </p:blipFill>
        <p:spPr>
          <a:xfrm>
            <a:off x="10189816" y="4305300"/>
            <a:ext cx="2697100" cy="2815509"/>
          </a:xfrm>
          <a:prstGeom prst="rect">
            <a:avLst/>
          </a:prstGeom>
        </p:spPr>
      </p:pic>
      <p:sp>
        <p:nvSpPr>
          <p:cNvPr id="12" name="TekstSylinder 11">
            <a:extLst>
              <a:ext uri="{FF2B5EF4-FFF2-40B4-BE49-F238E27FC236}">
                <a16:creationId xmlns:a16="http://schemas.microsoft.com/office/drawing/2014/main" id="{8E3CF84B-7446-3338-7BD2-A98695447048}"/>
              </a:ext>
            </a:extLst>
          </p:cNvPr>
          <p:cNvSpPr txBox="1"/>
          <p:nvPr userDrawn="1"/>
        </p:nvSpPr>
        <p:spPr>
          <a:xfrm>
            <a:off x="5633578" y="131379"/>
            <a:ext cx="1095172" cy="246221"/>
          </a:xfrm>
          <a:prstGeom prst="rect">
            <a:avLst/>
          </a:prstGeom>
          <a:noFill/>
        </p:spPr>
        <p:txBody>
          <a:bodyPr wrap="none" rtlCol="0">
            <a:spAutoFit/>
          </a:bodyPr>
          <a:lstStyle/>
          <a:p>
            <a:r>
              <a:rPr lang="nb-NO" sz="1000"/>
              <a:t>MARKET DATA</a:t>
            </a:r>
          </a:p>
        </p:txBody>
      </p:sp>
    </p:spTree>
    <p:extLst>
      <p:ext uri="{BB962C8B-B14F-4D97-AF65-F5344CB8AC3E}">
        <p14:creationId xmlns:p14="http://schemas.microsoft.com/office/powerpoint/2010/main" val="367496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5">
            <a:extLst>
              <a:ext uri="{FF2B5EF4-FFF2-40B4-BE49-F238E27FC236}">
                <a16:creationId xmlns:a16="http://schemas.microsoft.com/office/drawing/2014/main" id="{E39D5A43-6EF4-A9BA-C46C-301E137EF93F}"/>
              </a:ext>
            </a:extLst>
          </p:cNvPr>
          <p:cNvSpPr>
            <a:spLocks noGrp="1"/>
          </p:cNvSpPr>
          <p:nvPr>
            <p:ph type="body" sz="quarter" idx="16" hasCustomPrompt="1"/>
          </p:nvPr>
        </p:nvSpPr>
        <p:spPr>
          <a:xfrm>
            <a:off x="981493" y="2072789"/>
            <a:ext cx="56943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6" name="TekstSylinder 5">
            <a:extLst>
              <a:ext uri="{FF2B5EF4-FFF2-40B4-BE49-F238E27FC236}">
                <a16:creationId xmlns:a16="http://schemas.microsoft.com/office/drawing/2014/main" id="{DE803654-6E9B-B352-09FC-74971CB27ED9}"/>
              </a:ext>
            </a:extLst>
          </p:cNvPr>
          <p:cNvSpPr txBox="1"/>
          <p:nvPr userDrawn="1"/>
        </p:nvSpPr>
        <p:spPr>
          <a:xfrm>
            <a:off x="959978" y="131379"/>
            <a:ext cx="1095172" cy="246221"/>
          </a:xfrm>
          <a:prstGeom prst="rect">
            <a:avLst/>
          </a:prstGeom>
          <a:noFill/>
        </p:spPr>
        <p:txBody>
          <a:bodyPr wrap="none" rtlCol="0">
            <a:spAutoFit/>
          </a:bodyPr>
          <a:lstStyle/>
          <a:p>
            <a:r>
              <a:rPr lang="nb-NO" sz="1000"/>
              <a:t>MARKET DATA</a:t>
            </a:r>
          </a:p>
        </p:txBody>
      </p:sp>
    </p:spTree>
    <p:extLst>
      <p:ext uri="{BB962C8B-B14F-4D97-AF65-F5344CB8AC3E}">
        <p14:creationId xmlns:p14="http://schemas.microsoft.com/office/powerpoint/2010/main" val="164915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ontel Publications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chemeClr val="accent2">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chemeClr val="accent2">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chemeClr val="accent2">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chemeClr val="accent2">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chemeClr val="accent2">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grpSp>
        <p:nvGrpSpPr>
          <p:cNvPr id="36" name="Gruppe 35">
            <a:extLst>
              <a:ext uri="{FF2B5EF4-FFF2-40B4-BE49-F238E27FC236}">
                <a16:creationId xmlns:a16="http://schemas.microsoft.com/office/drawing/2014/main" id="{41F29C41-9379-ED7C-52FD-B7B42639171C}"/>
              </a:ext>
            </a:extLst>
          </p:cNvPr>
          <p:cNvGrpSpPr/>
          <p:nvPr userDrawn="1"/>
        </p:nvGrpSpPr>
        <p:grpSpPr>
          <a:xfrm>
            <a:off x="1467857" y="2279375"/>
            <a:ext cx="5584950" cy="1224523"/>
            <a:chOff x="2103216" y="2545237"/>
            <a:chExt cx="7980638" cy="1749787"/>
          </a:xfrm>
        </p:grpSpPr>
        <p:grpSp>
          <p:nvGrpSpPr>
            <p:cNvPr id="37" name="Graphic 2">
              <a:extLst>
                <a:ext uri="{FF2B5EF4-FFF2-40B4-BE49-F238E27FC236}">
                  <a16:creationId xmlns:a16="http://schemas.microsoft.com/office/drawing/2014/main" id="{76F90A70-D1D4-C309-EB37-E7DC04821AE3}"/>
                </a:ext>
              </a:extLst>
            </p:cNvPr>
            <p:cNvGrpSpPr/>
            <p:nvPr/>
          </p:nvGrpSpPr>
          <p:grpSpPr>
            <a:xfrm>
              <a:off x="2103216" y="2545237"/>
              <a:ext cx="1749788" cy="1749787"/>
              <a:chOff x="2105024" y="2554434"/>
              <a:chExt cx="1749788" cy="1749787"/>
            </a:xfrm>
            <a:solidFill>
              <a:srgbClr val="022E33"/>
            </a:solidFill>
          </p:grpSpPr>
          <p:sp>
            <p:nvSpPr>
              <p:cNvPr id="58" name="Freeform: Shape 7">
                <a:extLst>
                  <a:ext uri="{FF2B5EF4-FFF2-40B4-BE49-F238E27FC236}">
                    <a16:creationId xmlns:a16="http://schemas.microsoft.com/office/drawing/2014/main" id="{1C87958E-1BD6-A1F8-2C0F-A848E5E2922E}"/>
                  </a:ext>
                </a:extLst>
              </p:cNvPr>
              <p:cNvSpPr/>
              <p:nvPr/>
            </p:nvSpPr>
            <p:spPr>
              <a:xfrm>
                <a:off x="2733032" y="3078352"/>
                <a:ext cx="493689" cy="591173"/>
              </a:xfrm>
              <a:custGeom>
                <a:avLst/>
                <a:gdLst>
                  <a:gd name="connsiteX0" fmla="*/ 386734 w 493689"/>
                  <a:gd name="connsiteY0" fmla="*/ 42538 h 591173"/>
                  <a:gd name="connsiteX1" fmla="*/ 251977 w 493689"/>
                  <a:gd name="connsiteY1" fmla="*/ 0 h 591173"/>
                  <a:gd name="connsiteX2" fmla="*/ 241794 w 493689"/>
                  <a:gd name="connsiteY2" fmla="*/ 0 h 591173"/>
                  <a:gd name="connsiteX3" fmla="*/ 107037 w 493689"/>
                  <a:gd name="connsiteY3" fmla="*/ 42538 h 591173"/>
                  <a:gd name="connsiteX4" fmla="*/ 22455 w 493689"/>
                  <a:gd name="connsiteY4" fmla="*/ 145022 h 591173"/>
                  <a:gd name="connsiteX5" fmla="*/ 1761 w 493689"/>
                  <a:gd name="connsiteY5" fmla="*/ 278136 h 591173"/>
                  <a:gd name="connsiteX6" fmla="*/ 60147 w 493689"/>
                  <a:gd name="connsiteY6" fmla="*/ 409034 h 591173"/>
                  <a:gd name="connsiteX7" fmla="*/ 163946 w 493689"/>
                  <a:gd name="connsiteY7" fmla="*/ 530159 h 591173"/>
                  <a:gd name="connsiteX8" fmla="*/ 172814 w 493689"/>
                  <a:gd name="connsiteY8" fmla="*/ 554056 h 591173"/>
                  <a:gd name="connsiteX9" fmla="*/ 172814 w 493689"/>
                  <a:gd name="connsiteY9" fmla="*/ 591173 h 591173"/>
                  <a:gd name="connsiteX10" fmla="*/ 320875 w 493689"/>
                  <a:gd name="connsiteY10" fmla="*/ 591173 h 591173"/>
                  <a:gd name="connsiteX11" fmla="*/ 320875 w 493689"/>
                  <a:gd name="connsiteY11" fmla="*/ 554056 h 591173"/>
                  <a:gd name="connsiteX12" fmla="*/ 329744 w 493689"/>
                  <a:gd name="connsiteY12" fmla="*/ 530159 h 591173"/>
                  <a:gd name="connsiteX13" fmla="*/ 433542 w 493689"/>
                  <a:gd name="connsiteY13" fmla="*/ 409034 h 591173"/>
                  <a:gd name="connsiteX14" fmla="*/ 491928 w 493689"/>
                  <a:gd name="connsiteY14" fmla="*/ 278136 h 591173"/>
                  <a:gd name="connsiteX15" fmla="*/ 471234 w 493689"/>
                  <a:gd name="connsiteY15" fmla="*/ 145022 h 591173"/>
                  <a:gd name="connsiteX16" fmla="*/ 386652 w 493689"/>
                  <a:gd name="connsiteY16" fmla="*/ 42538 h 591173"/>
                  <a:gd name="connsiteX17" fmla="*/ 246886 w 493689"/>
                  <a:gd name="connsiteY17" fmla="*/ 147732 h 591173"/>
                  <a:gd name="connsiteX18" fmla="*/ 135943 w 493689"/>
                  <a:gd name="connsiteY18" fmla="*/ 258674 h 591173"/>
                  <a:gd name="connsiteX19" fmla="*/ 99154 w 493689"/>
                  <a:gd name="connsiteY19" fmla="*/ 295464 h 591173"/>
                  <a:gd name="connsiteX20" fmla="*/ 62365 w 493689"/>
                  <a:gd name="connsiteY20" fmla="*/ 258674 h 591173"/>
                  <a:gd name="connsiteX21" fmla="*/ 246804 w 493689"/>
                  <a:gd name="connsiteY21" fmla="*/ 74235 h 591173"/>
                  <a:gd name="connsiteX22" fmla="*/ 283593 w 493689"/>
                  <a:gd name="connsiteY22" fmla="*/ 111025 h 591173"/>
                  <a:gd name="connsiteX23" fmla="*/ 246804 w 493689"/>
                  <a:gd name="connsiteY23" fmla="*/ 147814 h 5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689" h="591173">
                    <a:moveTo>
                      <a:pt x="386734" y="42538"/>
                    </a:moveTo>
                    <a:cubicBezTo>
                      <a:pt x="347810" y="15520"/>
                      <a:pt x="301248" y="903"/>
                      <a:pt x="251977" y="0"/>
                    </a:cubicBezTo>
                    <a:cubicBezTo>
                      <a:pt x="248610" y="0"/>
                      <a:pt x="245161" y="0"/>
                      <a:pt x="241794" y="0"/>
                    </a:cubicBezTo>
                    <a:cubicBezTo>
                      <a:pt x="192523" y="821"/>
                      <a:pt x="145962" y="15520"/>
                      <a:pt x="107037" y="42538"/>
                    </a:cubicBezTo>
                    <a:cubicBezTo>
                      <a:pt x="70494" y="67912"/>
                      <a:pt x="41260" y="103305"/>
                      <a:pt x="22455" y="145022"/>
                    </a:cubicBezTo>
                    <a:cubicBezTo>
                      <a:pt x="3485" y="187149"/>
                      <a:pt x="-3659" y="233217"/>
                      <a:pt x="1761" y="278136"/>
                    </a:cubicBezTo>
                    <a:cubicBezTo>
                      <a:pt x="7509" y="325930"/>
                      <a:pt x="27711" y="371177"/>
                      <a:pt x="60147" y="409034"/>
                    </a:cubicBezTo>
                    <a:lnTo>
                      <a:pt x="163946" y="530159"/>
                    </a:lnTo>
                    <a:cubicBezTo>
                      <a:pt x="169694" y="536811"/>
                      <a:pt x="172814" y="545269"/>
                      <a:pt x="172814" y="554056"/>
                    </a:cubicBezTo>
                    <a:lnTo>
                      <a:pt x="172814" y="591173"/>
                    </a:lnTo>
                    <a:lnTo>
                      <a:pt x="320875" y="591173"/>
                    </a:lnTo>
                    <a:lnTo>
                      <a:pt x="320875" y="554056"/>
                    </a:lnTo>
                    <a:cubicBezTo>
                      <a:pt x="320875" y="545269"/>
                      <a:pt x="323995" y="536811"/>
                      <a:pt x="329744" y="530159"/>
                    </a:cubicBezTo>
                    <a:lnTo>
                      <a:pt x="433542" y="409034"/>
                    </a:lnTo>
                    <a:cubicBezTo>
                      <a:pt x="465979" y="371177"/>
                      <a:pt x="486180" y="325930"/>
                      <a:pt x="491928" y="278136"/>
                    </a:cubicBezTo>
                    <a:cubicBezTo>
                      <a:pt x="497348" y="233217"/>
                      <a:pt x="490204" y="187149"/>
                      <a:pt x="471234" y="145022"/>
                    </a:cubicBezTo>
                    <a:cubicBezTo>
                      <a:pt x="452511" y="103305"/>
                      <a:pt x="423195" y="67830"/>
                      <a:pt x="386652" y="42538"/>
                    </a:cubicBezTo>
                    <a:close/>
                    <a:moveTo>
                      <a:pt x="246886" y="147732"/>
                    </a:moveTo>
                    <a:cubicBezTo>
                      <a:pt x="185707" y="147732"/>
                      <a:pt x="135943" y="197496"/>
                      <a:pt x="135943" y="258674"/>
                    </a:cubicBezTo>
                    <a:cubicBezTo>
                      <a:pt x="135943" y="278958"/>
                      <a:pt x="119519" y="295464"/>
                      <a:pt x="99154" y="295464"/>
                    </a:cubicBezTo>
                    <a:cubicBezTo>
                      <a:pt x="78788" y="295464"/>
                      <a:pt x="62365" y="279040"/>
                      <a:pt x="62365" y="258674"/>
                    </a:cubicBezTo>
                    <a:cubicBezTo>
                      <a:pt x="62365" y="156929"/>
                      <a:pt x="145140" y="74235"/>
                      <a:pt x="246804" y="74235"/>
                    </a:cubicBezTo>
                    <a:cubicBezTo>
                      <a:pt x="267087" y="74235"/>
                      <a:pt x="283593" y="90659"/>
                      <a:pt x="283593" y="111025"/>
                    </a:cubicBezTo>
                    <a:cubicBezTo>
                      <a:pt x="283593" y="131390"/>
                      <a:pt x="267169" y="147814"/>
                      <a:pt x="246804" y="147814"/>
                    </a:cubicBezTo>
                    <a:close/>
                  </a:path>
                </a:pathLst>
              </a:custGeom>
              <a:grpFill/>
              <a:ln w="8212" cap="flat">
                <a:noFill/>
                <a:prstDash val="solid"/>
                <a:miter/>
              </a:ln>
            </p:spPr>
            <p:txBody>
              <a:bodyPr rtlCol="0" anchor="ctr"/>
              <a:lstStyle/>
              <a:p>
                <a:endParaRPr lang="en-US"/>
              </a:p>
            </p:txBody>
          </p:sp>
          <p:sp>
            <p:nvSpPr>
              <p:cNvPr id="59" name="Freeform: Shape 8">
                <a:extLst>
                  <a:ext uri="{FF2B5EF4-FFF2-40B4-BE49-F238E27FC236}">
                    <a16:creationId xmlns:a16="http://schemas.microsoft.com/office/drawing/2014/main" id="{CCB3FD97-6798-BE77-DE4D-73C7CA0A7D0F}"/>
                  </a:ext>
                </a:extLst>
              </p:cNvPr>
              <p:cNvSpPr/>
              <p:nvPr/>
            </p:nvSpPr>
            <p:spPr>
              <a:xfrm>
                <a:off x="2105024" y="2554434"/>
                <a:ext cx="1749788" cy="1749787"/>
              </a:xfrm>
              <a:custGeom>
                <a:avLst/>
                <a:gdLst>
                  <a:gd name="connsiteX0" fmla="*/ 874894 w 1749788"/>
                  <a:gd name="connsiteY0" fmla="*/ 0 h 1749787"/>
                  <a:gd name="connsiteX1" fmla="*/ 0 w 1749788"/>
                  <a:gd name="connsiteY1" fmla="*/ 874894 h 1749787"/>
                  <a:gd name="connsiteX2" fmla="*/ 874894 w 1749788"/>
                  <a:gd name="connsiteY2" fmla="*/ 1749788 h 1749787"/>
                  <a:gd name="connsiteX3" fmla="*/ 1749788 w 1749788"/>
                  <a:gd name="connsiteY3" fmla="*/ 874894 h 1749787"/>
                  <a:gd name="connsiteX4" fmla="*/ 874894 w 1749788"/>
                  <a:gd name="connsiteY4" fmla="*/ 0 h 1749787"/>
                  <a:gd name="connsiteX5" fmla="*/ 985672 w 1749788"/>
                  <a:gd name="connsiteY5" fmla="*/ 1299366 h 1749787"/>
                  <a:gd name="connsiteX6" fmla="*/ 764116 w 1749788"/>
                  <a:gd name="connsiteY6" fmla="*/ 1299366 h 1749787"/>
                  <a:gd name="connsiteX7" fmla="*/ 727327 w 1749788"/>
                  <a:gd name="connsiteY7" fmla="*/ 1262577 h 1749787"/>
                  <a:gd name="connsiteX8" fmla="*/ 764116 w 1749788"/>
                  <a:gd name="connsiteY8" fmla="*/ 1225788 h 1749787"/>
                  <a:gd name="connsiteX9" fmla="*/ 985672 w 1749788"/>
                  <a:gd name="connsiteY9" fmla="*/ 1225788 h 1749787"/>
                  <a:gd name="connsiteX10" fmla="*/ 1022462 w 1749788"/>
                  <a:gd name="connsiteY10" fmla="*/ 1262577 h 1749787"/>
                  <a:gd name="connsiteX11" fmla="*/ 985672 w 1749788"/>
                  <a:gd name="connsiteY11" fmla="*/ 1299366 h 1749787"/>
                  <a:gd name="connsiteX12" fmla="*/ 1192940 w 1749788"/>
                  <a:gd name="connsiteY12" fmla="*/ 810841 h 1749787"/>
                  <a:gd name="connsiteX13" fmla="*/ 1117391 w 1749788"/>
                  <a:gd name="connsiteY13" fmla="*/ 980745 h 1749787"/>
                  <a:gd name="connsiteX14" fmla="*/ 1022462 w 1749788"/>
                  <a:gd name="connsiteY14" fmla="*/ 1091523 h 1749787"/>
                  <a:gd name="connsiteX15" fmla="*/ 1022462 w 1749788"/>
                  <a:gd name="connsiteY15" fmla="*/ 1151799 h 1749787"/>
                  <a:gd name="connsiteX16" fmla="*/ 985672 w 1749788"/>
                  <a:gd name="connsiteY16" fmla="*/ 1188588 h 1749787"/>
                  <a:gd name="connsiteX17" fmla="*/ 764116 w 1749788"/>
                  <a:gd name="connsiteY17" fmla="*/ 1188588 h 1749787"/>
                  <a:gd name="connsiteX18" fmla="*/ 727327 w 1749788"/>
                  <a:gd name="connsiteY18" fmla="*/ 1151799 h 1749787"/>
                  <a:gd name="connsiteX19" fmla="*/ 727327 w 1749788"/>
                  <a:gd name="connsiteY19" fmla="*/ 1091523 h 1749787"/>
                  <a:gd name="connsiteX20" fmla="*/ 632397 w 1749788"/>
                  <a:gd name="connsiteY20" fmla="*/ 980745 h 1749787"/>
                  <a:gd name="connsiteX21" fmla="*/ 556848 w 1749788"/>
                  <a:gd name="connsiteY21" fmla="*/ 810841 h 1749787"/>
                  <a:gd name="connsiteX22" fmla="*/ 583454 w 1749788"/>
                  <a:gd name="connsiteY22" fmla="*/ 638720 h 1749787"/>
                  <a:gd name="connsiteX23" fmla="*/ 693165 w 1749788"/>
                  <a:gd name="connsiteY23" fmla="*/ 505934 h 1749787"/>
                  <a:gd name="connsiteX24" fmla="*/ 868571 w 1749788"/>
                  <a:gd name="connsiteY24" fmla="*/ 450340 h 1749787"/>
                  <a:gd name="connsiteX25" fmla="*/ 881217 w 1749788"/>
                  <a:gd name="connsiteY25" fmla="*/ 450340 h 1749787"/>
                  <a:gd name="connsiteX26" fmla="*/ 1056623 w 1749788"/>
                  <a:gd name="connsiteY26" fmla="*/ 505934 h 1749787"/>
                  <a:gd name="connsiteX27" fmla="*/ 1166334 w 1749788"/>
                  <a:gd name="connsiteY27" fmla="*/ 638720 h 1749787"/>
                  <a:gd name="connsiteX28" fmla="*/ 1192940 w 1749788"/>
                  <a:gd name="connsiteY28" fmla="*/ 810841 h 1749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49788" h="1749787">
                    <a:moveTo>
                      <a:pt x="874894" y="0"/>
                    </a:moveTo>
                    <a:cubicBezTo>
                      <a:pt x="391707" y="0"/>
                      <a:pt x="0" y="391707"/>
                      <a:pt x="0" y="874894"/>
                    </a:cubicBezTo>
                    <a:cubicBezTo>
                      <a:pt x="0" y="1358081"/>
                      <a:pt x="391707" y="1749788"/>
                      <a:pt x="874894" y="1749788"/>
                    </a:cubicBezTo>
                    <a:cubicBezTo>
                      <a:pt x="1358081" y="1749788"/>
                      <a:pt x="1749788" y="1358081"/>
                      <a:pt x="1749788" y="874894"/>
                    </a:cubicBezTo>
                    <a:cubicBezTo>
                      <a:pt x="1749788" y="391707"/>
                      <a:pt x="1358081" y="0"/>
                      <a:pt x="874894" y="0"/>
                    </a:cubicBezTo>
                    <a:close/>
                    <a:moveTo>
                      <a:pt x="985672" y="1299366"/>
                    </a:moveTo>
                    <a:lnTo>
                      <a:pt x="764116" y="1299366"/>
                    </a:lnTo>
                    <a:cubicBezTo>
                      <a:pt x="743832" y="1299366"/>
                      <a:pt x="727327" y="1282942"/>
                      <a:pt x="727327" y="1262577"/>
                    </a:cubicBezTo>
                    <a:cubicBezTo>
                      <a:pt x="727327" y="1242212"/>
                      <a:pt x="743750" y="1225788"/>
                      <a:pt x="764116" y="1225788"/>
                    </a:cubicBezTo>
                    <a:lnTo>
                      <a:pt x="985672" y="1225788"/>
                    </a:lnTo>
                    <a:cubicBezTo>
                      <a:pt x="1005956" y="1225788"/>
                      <a:pt x="1022462" y="1242212"/>
                      <a:pt x="1022462" y="1262577"/>
                    </a:cubicBezTo>
                    <a:cubicBezTo>
                      <a:pt x="1022462" y="1282942"/>
                      <a:pt x="1006038" y="1299366"/>
                      <a:pt x="985672" y="1299366"/>
                    </a:cubicBezTo>
                    <a:close/>
                    <a:moveTo>
                      <a:pt x="1192940" y="810841"/>
                    </a:moveTo>
                    <a:cubicBezTo>
                      <a:pt x="1185386" y="873087"/>
                      <a:pt x="1159272" y="931802"/>
                      <a:pt x="1117391" y="980745"/>
                    </a:cubicBezTo>
                    <a:lnTo>
                      <a:pt x="1022462" y="1091523"/>
                    </a:lnTo>
                    <a:lnTo>
                      <a:pt x="1022462" y="1151799"/>
                    </a:lnTo>
                    <a:cubicBezTo>
                      <a:pt x="1022462" y="1172082"/>
                      <a:pt x="1006038" y="1188588"/>
                      <a:pt x="985672" y="1188588"/>
                    </a:cubicBezTo>
                    <a:lnTo>
                      <a:pt x="764116" y="1188588"/>
                    </a:lnTo>
                    <a:cubicBezTo>
                      <a:pt x="743832" y="1188588"/>
                      <a:pt x="727327" y="1172164"/>
                      <a:pt x="727327" y="1151799"/>
                    </a:cubicBezTo>
                    <a:lnTo>
                      <a:pt x="727327" y="1091523"/>
                    </a:lnTo>
                    <a:lnTo>
                      <a:pt x="632397" y="980745"/>
                    </a:lnTo>
                    <a:cubicBezTo>
                      <a:pt x="590434" y="931802"/>
                      <a:pt x="564321" y="873087"/>
                      <a:pt x="556848" y="810841"/>
                    </a:cubicBezTo>
                    <a:cubicBezTo>
                      <a:pt x="549786" y="752619"/>
                      <a:pt x="558983" y="693083"/>
                      <a:pt x="583454" y="638720"/>
                    </a:cubicBezTo>
                    <a:cubicBezTo>
                      <a:pt x="607679" y="584850"/>
                      <a:pt x="645618" y="538946"/>
                      <a:pt x="693165" y="505934"/>
                    </a:cubicBezTo>
                    <a:cubicBezTo>
                      <a:pt x="744079" y="470623"/>
                      <a:pt x="804683" y="451407"/>
                      <a:pt x="868571" y="450340"/>
                    </a:cubicBezTo>
                    <a:cubicBezTo>
                      <a:pt x="872841" y="450340"/>
                      <a:pt x="877029" y="450340"/>
                      <a:pt x="881217" y="450340"/>
                    </a:cubicBezTo>
                    <a:cubicBezTo>
                      <a:pt x="945106" y="451407"/>
                      <a:pt x="1005709" y="470623"/>
                      <a:pt x="1056623" y="505934"/>
                    </a:cubicBezTo>
                    <a:cubicBezTo>
                      <a:pt x="1104170" y="538864"/>
                      <a:pt x="1142109" y="584768"/>
                      <a:pt x="1166334" y="638720"/>
                    </a:cubicBezTo>
                    <a:cubicBezTo>
                      <a:pt x="1190805" y="693083"/>
                      <a:pt x="1200003" y="752619"/>
                      <a:pt x="1192940" y="810841"/>
                    </a:cubicBezTo>
                    <a:close/>
                  </a:path>
                </a:pathLst>
              </a:custGeom>
              <a:grpFill/>
              <a:ln w="8212" cap="flat">
                <a:noFill/>
                <a:prstDash val="solid"/>
                <a:miter/>
              </a:ln>
            </p:spPr>
            <p:txBody>
              <a:bodyPr rtlCol="0" anchor="ctr"/>
              <a:lstStyle/>
              <a:p>
                <a:endParaRPr lang="en-US"/>
              </a:p>
            </p:txBody>
          </p:sp>
        </p:grpSp>
        <p:grpSp>
          <p:nvGrpSpPr>
            <p:cNvPr id="38" name="Graphic 2">
              <a:extLst>
                <a:ext uri="{FF2B5EF4-FFF2-40B4-BE49-F238E27FC236}">
                  <a16:creationId xmlns:a16="http://schemas.microsoft.com/office/drawing/2014/main" id="{C55D9707-8580-E943-B366-D4506D54DAAA}"/>
                </a:ext>
              </a:extLst>
            </p:cNvPr>
            <p:cNvGrpSpPr/>
            <p:nvPr/>
          </p:nvGrpSpPr>
          <p:grpSpPr>
            <a:xfrm>
              <a:off x="4372407" y="2781081"/>
              <a:ext cx="1746092" cy="299076"/>
              <a:chOff x="4372407" y="2781081"/>
              <a:chExt cx="1746092" cy="299076"/>
            </a:xfrm>
            <a:solidFill>
              <a:srgbClr val="022E33"/>
            </a:solidFill>
          </p:grpSpPr>
          <p:sp>
            <p:nvSpPr>
              <p:cNvPr id="52" name="Freeform: Shape 10">
                <a:extLst>
                  <a:ext uri="{FF2B5EF4-FFF2-40B4-BE49-F238E27FC236}">
                    <a16:creationId xmlns:a16="http://schemas.microsoft.com/office/drawing/2014/main" id="{2E6ADC8B-9B59-91E2-D771-264799F2761B}"/>
                  </a:ext>
                </a:extLst>
              </p:cNvPr>
              <p:cNvSpPr/>
              <p:nvPr/>
            </p:nvSpPr>
            <p:spPr>
              <a:xfrm>
                <a:off x="5400452" y="2784366"/>
                <a:ext cx="232642" cy="292343"/>
              </a:xfrm>
              <a:custGeom>
                <a:avLst/>
                <a:gdLst>
                  <a:gd name="connsiteX0" fmla="*/ 88114 w 232642"/>
                  <a:gd name="connsiteY0" fmla="*/ 48450 h 292343"/>
                  <a:gd name="connsiteX1" fmla="*/ 0 w 232642"/>
                  <a:gd name="connsiteY1" fmla="*/ 48450 h 292343"/>
                  <a:gd name="connsiteX2" fmla="*/ 0 w 232642"/>
                  <a:gd name="connsiteY2" fmla="*/ 0 h 292343"/>
                  <a:gd name="connsiteX3" fmla="*/ 232643 w 232642"/>
                  <a:gd name="connsiteY3" fmla="*/ 0 h 292343"/>
                  <a:gd name="connsiteX4" fmla="*/ 232643 w 232642"/>
                  <a:gd name="connsiteY4" fmla="*/ 48450 h 292343"/>
                  <a:gd name="connsiteX5" fmla="*/ 144940 w 232642"/>
                  <a:gd name="connsiteY5" fmla="*/ 48450 h 292343"/>
                  <a:gd name="connsiteX6" fmla="*/ 144940 w 232642"/>
                  <a:gd name="connsiteY6" fmla="*/ 292343 h 292343"/>
                  <a:gd name="connsiteX7" fmla="*/ 88114 w 232642"/>
                  <a:gd name="connsiteY7" fmla="*/ 292343 h 292343"/>
                  <a:gd name="connsiteX8" fmla="*/ 88114 w 232642"/>
                  <a:gd name="connsiteY8" fmla="*/ 48450 h 29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42" h="292343">
                    <a:moveTo>
                      <a:pt x="88114" y="48450"/>
                    </a:moveTo>
                    <a:lnTo>
                      <a:pt x="0" y="48450"/>
                    </a:lnTo>
                    <a:lnTo>
                      <a:pt x="0" y="0"/>
                    </a:lnTo>
                    <a:lnTo>
                      <a:pt x="232643" y="0"/>
                    </a:lnTo>
                    <a:lnTo>
                      <a:pt x="232643" y="48450"/>
                    </a:lnTo>
                    <a:lnTo>
                      <a:pt x="144940" y="48450"/>
                    </a:lnTo>
                    <a:lnTo>
                      <a:pt x="144940" y="292343"/>
                    </a:lnTo>
                    <a:lnTo>
                      <a:pt x="88114" y="292343"/>
                    </a:lnTo>
                    <a:lnTo>
                      <a:pt x="88114" y="48450"/>
                    </a:lnTo>
                    <a:close/>
                  </a:path>
                </a:pathLst>
              </a:custGeom>
              <a:solidFill>
                <a:srgbClr val="022E33"/>
              </a:solidFill>
              <a:ln w="8212" cap="flat">
                <a:noFill/>
                <a:prstDash val="solid"/>
                <a:miter/>
              </a:ln>
            </p:spPr>
            <p:txBody>
              <a:bodyPr rtlCol="0" anchor="ctr"/>
              <a:lstStyle/>
              <a:p>
                <a:endParaRPr lang="en-US"/>
              </a:p>
            </p:txBody>
          </p:sp>
          <p:sp>
            <p:nvSpPr>
              <p:cNvPr id="53" name="Freeform: Shape 11">
                <a:extLst>
                  <a:ext uri="{FF2B5EF4-FFF2-40B4-BE49-F238E27FC236}">
                    <a16:creationId xmlns:a16="http://schemas.microsoft.com/office/drawing/2014/main" id="{43342978-3FBF-E633-F9EF-7F880A0AA93A}"/>
                  </a:ext>
                </a:extLst>
              </p:cNvPr>
              <p:cNvSpPr/>
              <p:nvPr/>
            </p:nvSpPr>
            <p:spPr>
              <a:xfrm>
                <a:off x="5675058" y="2784284"/>
                <a:ext cx="200123" cy="292425"/>
              </a:xfrm>
              <a:custGeom>
                <a:avLst/>
                <a:gdLst>
                  <a:gd name="connsiteX0" fmla="*/ 77356 w 200123"/>
                  <a:gd name="connsiteY0" fmla="*/ 82 h 292425"/>
                  <a:gd name="connsiteX1" fmla="*/ 200124 w 200123"/>
                  <a:gd name="connsiteY1" fmla="*/ 82 h 292425"/>
                  <a:gd name="connsiteX2" fmla="*/ 200124 w 200123"/>
                  <a:gd name="connsiteY2" fmla="*/ 48532 h 292425"/>
                  <a:gd name="connsiteX3" fmla="*/ 82612 w 200123"/>
                  <a:gd name="connsiteY3" fmla="*/ 48532 h 292425"/>
                  <a:gd name="connsiteX4" fmla="*/ 56826 w 200123"/>
                  <a:gd name="connsiteY4" fmla="*/ 74318 h 292425"/>
                  <a:gd name="connsiteX5" fmla="*/ 56826 w 200123"/>
                  <a:gd name="connsiteY5" fmla="*/ 122029 h 292425"/>
                  <a:gd name="connsiteX6" fmla="*/ 200124 w 200123"/>
                  <a:gd name="connsiteY6" fmla="*/ 122029 h 292425"/>
                  <a:gd name="connsiteX7" fmla="*/ 200124 w 200123"/>
                  <a:gd name="connsiteY7" fmla="*/ 170479 h 292425"/>
                  <a:gd name="connsiteX8" fmla="*/ 56826 w 200123"/>
                  <a:gd name="connsiteY8" fmla="*/ 170479 h 292425"/>
                  <a:gd name="connsiteX9" fmla="*/ 56826 w 200123"/>
                  <a:gd name="connsiteY9" fmla="*/ 218190 h 292425"/>
                  <a:gd name="connsiteX10" fmla="*/ 82612 w 200123"/>
                  <a:gd name="connsiteY10" fmla="*/ 243975 h 292425"/>
                  <a:gd name="connsiteX11" fmla="*/ 200124 w 200123"/>
                  <a:gd name="connsiteY11" fmla="*/ 243975 h 292425"/>
                  <a:gd name="connsiteX12" fmla="*/ 200124 w 200123"/>
                  <a:gd name="connsiteY12" fmla="*/ 292425 h 292425"/>
                  <a:gd name="connsiteX13" fmla="*/ 77356 w 200123"/>
                  <a:gd name="connsiteY13" fmla="*/ 292425 h 292425"/>
                  <a:gd name="connsiteX14" fmla="*/ 0 w 200123"/>
                  <a:gd name="connsiteY14" fmla="*/ 215069 h 292425"/>
                  <a:gd name="connsiteX15" fmla="*/ 0 w 200123"/>
                  <a:gd name="connsiteY15" fmla="*/ 77356 h 292425"/>
                  <a:gd name="connsiteX16" fmla="*/ 77356 w 200123"/>
                  <a:gd name="connsiteY16" fmla="*/ 0 h 29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123" h="292425">
                    <a:moveTo>
                      <a:pt x="77356" y="82"/>
                    </a:moveTo>
                    <a:lnTo>
                      <a:pt x="200124" y="82"/>
                    </a:lnTo>
                    <a:lnTo>
                      <a:pt x="200124" y="48532"/>
                    </a:lnTo>
                    <a:lnTo>
                      <a:pt x="82612" y="48532"/>
                    </a:lnTo>
                    <a:cubicBezTo>
                      <a:pt x="68405" y="48532"/>
                      <a:pt x="56826" y="60111"/>
                      <a:pt x="56826" y="74318"/>
                    </a:cubicBezTo>
                    <a:lnTo>
                      <a:pt x="56826" y="122029"/>
                    </a:lnTo>
                    <a:lnTo>
                      <a:pt x="200124" y="122029"/>
                    </a:lnTo>
                    <a:lnTo>
                      <a:pt x="200124" y="170479"/>
                    </a:lnTo>
                    <a:lnTo>
                      <a:pt x="56826" y="170479"/>
                    </a:lnTo>
                    <a:lnTo>
                      <a:pt x="56826" y="218190"/>
                    </a:lnTo>
                    <a:cubicBezTo>
                      <a:pt x="56826" y="232396"/>
                      <a:pt x="68405" y="243975"/>
                      <a:pt x="82612" y="243975"/>
                    </a:cubicBezTo>
                    <a:lnTo>
                      <a:pt x="200124" y="243975"/>
                    </a:lnTo>
                    <a:lnTo>
                      <a:pt x="200124" y="292425"/>
                    </a:lnTo>
                    <a:lnTo>
                      <a:pt x="77356" y="292425"/>
                    </a:lnTo>
                    <a:cubicBezTo>
                      <a:pt x="34654" y="292425"/>
                      <a:pt x="0" y="257771"/>
                      <a:pt x="0" y="215069"/>
                    </a:cubicBezTo>
                    <a:lnTo>
                      <a:pt x="0" y="77356"/>
                    </a:lnTo>
                    <a:cubicBezTo>
                      <a:pt x="0" y="34654"/>
                      <a:pt x="34654" y="0"/>
                      <a:pt x="77356" y="0"/>
                    </a:cubicBezTo>
                    <a:close/>
                  </a:path>
                </a:pathLst>
              </a:custGeom>
              <a:solidFill>
                <a:srgbClr val="022E33"/>
              </a:solidFill>
              <a:ln w="8212" cap="flat">
                <a:noFill/>
                <a:prstDash val="solid"/>
                <a:miter/>
              </a:ln>
            </p:spPr>
            <p:txBody>
              <a:bodyPr rtlCol="0" anchor="ctr"/>
              <a:lstStyle/>
              <a:p>
                <a:endParaRPr lang="en-US"/>
              </a:p>
            </p:txBody>
          </p:sp>
          <p:sp>
            <p:nvSpPr>
              <p:cNvPr id="54" name="Freeform: Shape 12">
                <a:extLst>
                  <a:ext uri="{FF2B5EF4-FFF2-40B4-BE49-F238E27FC236}">
                    <a16:creationId xmlns:a16="http://schemas.microsoft.com/office/drawing/2014/main" id="{79262B31-F38D-5E60-294D-650EC648703B}"/>
                  </a:ext>
                </a:extLst>
              </p:cNvPr>
              <p:cNvSpPr/>
              <p:nvPr/>
            </p:nvSpPr>
            <p:spPr>
              <a:xfrm>
                <a:off x="5924206" y="2784366"/>
                <a:ext cx="194293" cy="292425"/>
              </a:xfrm>
              <a:custGeom>
                <a:avLst/>
                <a:gdLst>
                  <a:gd name="connsiteX0" fmla="*/ 0 w 194293"/>
                  <a:gd name="connsiteY0" fmla="*/ 0 h 292425"/>
                  <a:gd name="connsiteX1" fmla="*/ 56826 w 194293"/>
                  <a:gd name="connsiteY1" fmla="*/ 0 h 292425"/>
                  <a:gd name="connsiteX2" fmla="*/ 56826 w 194293"/>
                  <a:gd name="connsiteY2" fmla="*/ 218190 h 292425"/>
                  <a:gd name="connsiteX3" fmla="*/ 82612 w 194293"/>
                  <a:gd name="connsiteY3" fmla="*/ 243975 h 292425"/>
                  <a:gd name="connsiteX4" fmla="*/ 194293 w 194293"/>
                  <a:gd name="connsiteY4" fmla="*/ 243975 h 292425"/>
                  <a:gd name="connsiteX5" fmla="*/ 194293 w 194293"/>
                  <a:gd name="connsiteY5" fmla="*/ 292425 h 292425"/>
                  <a:gd name="connsiteX6" fmla="*/ 77438 w 194293"/>
                  <a:gd name="connsiteY6" fmla="*/ 292425 h 292425"/>
                  <a:gd name="connsiteX7" fmla="*/ 82 w 194293"/>
                  <a:gd name="connsiteY7" fmla="*/ 215069 h 292425"/>
                  <a:gd name="connsiteX8" fmla="*/ 82 w 194293"/>
                  <a:gd name="connsiteY8" fmla="*/ 0 h 29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293" h="292425">
                    <a:moveTo>
                      <a:pt x="0" y="0"/>
                    </a:moveTo>
                    <a:lnTo>
                      <a:pt x="56826" y="0"/>
                    </a:lnTo>
                    <a:lnTo>
                      <a:pt x="56826" y="218190"/>
                    </a:lnTo>
                    <a:cubicBezTo>
                      <a:pt x="56826" y="232396"/>
                      <a:pt x="68405" y="243975"/>
                      <a:pt x="82612" y="243975"/>
                    </a:cubicBezTo>
                    <a:lnTo>
                      <a:pt x="194293" y="243975"/>
                    </a:lnTo>
                    <a:lnTo>
                      <a:pt x="194293" y="292425"/>
                    </a:lnTo>
                    <a:lnTo>
                      <a:pt x="77438" y="292425"/>
                    </a:lnTo>
                    <a:cubicBezTo>
                      <a:pt x="34736" y="292425"/>
                      <a:pt x="82" y="257771"/>
                      <a:pt x="82" y="215069"/>
                    </a:cubicBezTo>
                    <a:lnTo>
                      <a:pt x="82" y="0"/>
                    </a:lnTo>
                    <a:close/>
                  </a:path>
                </a:pathLst>
              </a:custGeom>
              <a:solidFill>
                <a:srgbClr val="022E33"/>
              </a:solidFill>
              <a:ln w="8212" cap="flat">
                <a:noFill/>
                <a:prstDash val="solid"/>
                <a:miter/>
              </a:ln>
            </p:spPr>
            <p:txBody>
              <a:bodyPr rtlCol="0" anchor="ctr"/>
              <a:lstStyle/>
              <a:p>
                <a:endParaRPr lang="en-US"/>
              </a:p>
            </p:txBody>
          </p:sp>
          <p:sp>
            <p:nvSpPr>
              <p:cNvPr id="55" name="Freeform: Shape 13">
                <a:extLst>
                  <a:ext uri="{FF2B5EF4-FFF2-40B4-BE49-F238E27FC236}">
                    <a16:creationId xmlns:a16="http://schemas.microsoft.com/office/drawing/2014/main" id="{3E5F2CDB-D2ED-2F5F-4B59-1C9FA498DC2C}"/>
                  </a:ext>
                </a:extLst>
              </p:cNvPr>
              <p:cNvSpPr/>
              <p:nvPr/>
            </p:nvSpPr>
            <p:spPr>
              <a:xfrm>
                <a:off x="5114433" y="2784366"/>
                <a:ext cx="244385" cy="292425"/>
              </a:xfrm>
              <a:custGeom>
                <a:avLst/>
                <a:gdLst>
                  <a:gd name="connsiteX0" fmla="*/ 244386 w 244385"/>
                  <a:gd name="connsiteY0" fmla="*/ 77356 h 292425"/>
                  <a:gd name="connsiteX1" fmla="*/ 244386 w 244385"/>
                  <a:gd name="connsiteY1" fmla="*/ 292425 h 292425"/>
                  <a:gd name="connsiteX2" fmla="*/ 187559 w 244385"/>
                  <a:gd name="connsiteY2" fmla="*/ 292425 h 292425"/>
                  <a:gd name="connsiteX3" fmla="*/ 187559 w 244385"/>
                  <a:gd name="connsiteY3" fmla="*/ 74235 h 292425"/>
                  <a:gd name="connsiteX4" fmla="*/ 161774 w 244385"/>
                  <a:gd name="connsiteY4" fmla="*/ 48450 h 292425"/>
                  <a:gd name="connsiteX5" fmla="*/ 56826 w 244385"/>
                  <a:gd name="connsiteY5" fmla="*/ 48450 h 292425"/>
                  <a:gd name="connsiteX6" fmla="*/ 56826 w 244385"/>
                  <a:gd name="connsiteY6" fmla="*/ 292343 h 292425"/>
                  <a:gd name="connsiteX7" fmla="*/ 0 w 244385"/>
                  <a:gd name="connsiteY7" fmla="*/ 292343 h 292425"/>
                  <a:gd name="connsiteX8" fmla="*/ 0 w 244385"/>
                  <a:gd name="connsiteY8" fmla="*/ 0 h 292425"/>
                  <a:gd name="connsiteX9" fmla="*/ 167030 w 244385"/>
                  <a:gd name="connsiteY9" fmla="*/ 0 h 292425"/>
                  <a:gd name="connsiteX10" fmla="*/ 244386 w 244385"/>
                  <a:gd name="connsiteY10" fmla="*/ 77356 h 29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385" h="292425">
                    <a:moveTo>
                      <a:pt x="244386" y="77356"/>
                    </a:moveTo>
                    <a:lnTo>
                      <a:pt x="244386" y="292425"/>
                    </a:lnTo>
                    <a:lnTo>
                      <a:pt x="187559" y="292425"/>
                    </a:lnTo>
                    <a:lnTo>
                      <a:pt x="187559" y="74235"/>
                    </a:lnTo>
                    <a:cubicBezTo>
                      <a:pt x="187559" y="60029"/>
                      <a:pt x="175981" y="48450"/>
                      <a:pt x="161774" y="48450"/>
                    </a:cubicBezTo>
                    <a:lnTo>
                      <a:pt x="56826" y="48450"/>
                    </a:lnTo>
                    <a:lnTo>
                      <a:pt x="56826" y="292343"/>
                    </a:lnTo>
                    <a:lnTo>
                      <a:pt x="0" y="292343"/>
                    </a:lnTo>
                    <a:lnTo>
                      <a:pt x="0" y="0"/>
                    </a:lnTo>
                    <a:lnTo>
                      <a:pt x="167030" y="0"/>
                    </a:lnTo>
                    <a:cubicBezTo>
                      <a:pt x="209732" y="0"/>
                      <a:pt x="244386" y="34654"/>
                      <a:pt x="244386" y="77356"/>
                    </a:cubicBezTo>
                    <a:close/>
                  </a:path>
                </a:pathLst>
              </a:custGeom>
              <a:solidFill>
                <a:srgbClr val="022E33"/>
              </a:solidFill>
              <a:ln w="8212" cap="flat">
                <a:noFill/>
                <a:prstDash val="solid"/>
                <a:miter/>
              </a:ln>
            </p:spPr>
            <p:txBody>
              <a:bodyPr rtlCol="0" anchor="ctr"/>
              <a:lstStyle/>
              <a:p>
                <a:endParaRPr lang="en-US"/>
              </a:p>
            </p:txBody>
          </p:sp>
          <p:sp>
            <p:nvSpPr>
              <p:cNvPr id="56" name="Freeform: Shape 14">
                <a:extLst>
                  <a:ext uri="{FF2B5EF4-FFF2-40B4-BE49-F238E27FC236}">
                    <a16:creationId xmlns:a16="http://schemas.microsoft.com/office/drawing/2014/main" id="{60FC30EF-B2F3-36B0-DA01-3F88FE916F79}"/>
                  </a:ext>
                </a:extLst>
              </p:cNvPr>
              <p:cNvSpPr/>
              <p:nvPr/>
            </p:nvSpPr>
            <p:spPr>
              <a:xfrm>
                <a:off x="4372407" y="2784366"/>
                <a:ext cx="354260" cy="292425"/>
              </a:xfrm>
              <a:custGeom>
                <a:avLst/>
                <a:gdLst>
                  <a:gd name="connsiteX0" fmla="*/ 276905 w 354260"/>
                  <a:gd name="connsiteY0" fmla="*/ 0 h 292425"/>
                  <a:gd name="connsiteX1" fmla="*/ 354261 w 354260"/>
                  <a:gd name="connsiteY1" fmla="*/ 77356 h 292425"/>
                  <a:gd name="connsiteX2" fmla="*/ 354261 w 354260"/>
                  <a:gd name="connsiteY2" fmla="*/ 292425 h 292425"/>
                  <a:gd name="connsiteX3" fmla="*/ 297434 w 354260"/>
                  <a:gd name="connsiteY3" fmla="*/ 292425 h 292425"/>
                  <a:gd name="connsiteX4" fmla="*/ 297434 w 354260"/>
                  <a:gd name="connsiteY4" fmla="*/ 74235 h 292425"/>
                  <a:gd name="connsiteX5" fmla="*/ 271649 w 354260"/>
                  <a:gd name="connsiteY5" fmla="*/ 48450 h 292425"/>
                  <a:gd name="connsiteX6" fmla="*/ 205544 w 354260"/>
                  <a:gd name="connsiteY6" fmla="*/ 48450 h 292425"/>
                  <a:gd name="connsiteX7" fmla="*/ 205544 w 354260"/>
                  <a:gd name="connsiteY7" fmla="*/ 292343 h 292425"/>
                  <a:gd name="connsiteX8" fmla="*/ 148717 w 354260"/>
                  <a:gd name="connsiteY8" fmla="*/ 292343 h 292425"/>
                  <a:gd name="connsiteX9" fmla="*/ 148717 w 354260"/>
                  <a:gd name="connsiteY9" fmla="*/ 48450 h 292425"/>
                  <a:gd name="connsiteX10" fmla="*/ 82612 w 354260"/>
                  <a:gd name="connsiteY10" fmla="*/ 48450 h 292425"/>
                  <a:gd name="connsiteX11" fmla="*/ 56826 w 354260"/>
                  <a:gd name="connsiteY11" fmla="*/ 74235 h 292425"/>
                  <a:gd name="connsiteX12" fmla="*/ 56826 w 354260"/>
                  <a:gd name="connsiteY12" fmla="*/ 292425 h 292425"/>
                  <a:gd name="connsiteX13" fmla="*/ 0 w 354260"/>
                  <a:gd name="connsiteY13" fmla="*/ 292425 h 292425"/>
                  <a:gd name="connsiteX14" fmla="*/ 0 w 354260"/>
                  <a:gd name="connsiteY14" fmla="*/ 77356 h 292425"/>
                  <a:gd name="connsiteX15" fmla="*/ 77356 w 354260"/>
                  <a:gd name="connsiteY15" fmla="*/ 0 h 292425"/>
                  <a:gd name="connsiteX16" fmla="*/ 276905 w 354260"/>
                  <a:gd name="connsiteY16" fmla="*/ 0 h 29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260" h="292425">
                    <a:moveTo>
                      <a:pt x="276905" y="0"/>
                    </a:moveTo>
                    <a:cubicBezTo>
                      <a:pt x="319607" y="0"/>
                      <a:pt x="354261" y="34654"/>
                      <a:pt x="354261" y="77356"/>
                    </a:cubicBezTo>
                    <a:lnTo>
                      <a:pt x="354261" y="292425"/>
                    </a:lnTo>
                    <a:lnTo>
                      <a:pt x="297434" y="292425"/>
                    </a:lnTo>
                    <a:lnTo>
                      <a:pt x="297434" y="74235"/>
                    </a:lnTo>
                    <a:cubicBezTo>
                      <a:pt x="297434" y="60029"/>
                      <a:pt x="285856" y="48450"/>
                      <a:pt x="271649" y="48450"/>
                    </a:cubicBezTo>
                    <a:lnTo>
                      <a:pt x="205544" y="48450"/>
                    </a:lnTo>
                    <a:lnTo>
                      <a:pt x="205544" y="292343"/>
                    </a:lnTo>
                    <a:lnTo>
                      <a:pt x="148717" y="292343"/>
                    </a:lnTo>
                    <a:lnTo>
                      <a:pt x="148717" y="48450"/>
                    </a:lnTo>
                    <a:lnTo>
                      <a:pt x="82612" y="48450"/>
                    </a:lnTo>
                    <a:cubicBezTo>
                      <a:pt x="68405" y="48450"/>
                      <a:pt x="56826" y="60029"/>
                      <a:pt x="56826" y="74235"/>
                    </a:cubicBezTo>
                    <a:lnTo>
                      <a:pt x="56826" y="292425"/>
                    </a:lnTo>
                    <a:lnTo>
                      <a:pt x="0" y="292425"/>
                    </a:lnTo>
                    <a:lnTo>
                      <a:pt x="0" y="77356"/>
                    </a:lnTo>
                    <a:cubicBezTo>
                      <a:pt x="0" y="34654"/>
                      <a:pt x="34654" y="0"/>
                      <a:pt x="77356" y="0"/>
                    </a:cubicBezTo>
                    <a:lnTo>
                      <a:pt x="276905" y="0"/>
                    </a:lnTo>
                    <a:close/>
                  </a:path>
                </a:pathLst>
              </a:custGeom>
              <a:solidFill>
                <a:srgbClr val="022E33"/>
              </a:solidFill>
              <a:ln w="8212" cap="flat">
                <a:noFill/>
                <a:prstDash val="solid"/>
                <a:miter/>
              </a:ln>
            </p:spPr>
            <p:txBody>
              <a:bodyPr rtlCol="0" anchor="ctr"/>
              <a:lstStyle/>
              <a:p>
                <a:endParaRPr lang="en-US"/>
              </a:p>
            </p:txBody>
          </p:sp>
          <p:sp>
            <p:nvSpPr>
              <p:cNvPr id="57" name="Freeform: Shape 15">
                <a:extLst>
                  <a:ext uri="{FF2B5EF4-FFF2-40B4-BE49-F238E27FC236}">
                    <a16:creationId xmlns:a16="http://schemas.microsoft.com/office/drawing/2014/main" id="{B94A67F0-4D11-08EF-AED3-57759824CEED}"/>
                  </a:ext>
                </a:extLst>
              </p:cNvPr>
              <p:cNvSpPr/>
              <p:nvPr/>
            </p:nvSpPr>
            <p:spPr>
              <a:xfrm>
                <a:off x="4771176" y="2781081"/>
                <a:ext cx="299076" cy="299076"/>
              </a:xfrm>
              <a:custGeom>
                <a:avLst/>
                <a:gdLst>
                  <a:gd name="connsiteX0" fmla="*/ 149538 w 299076"/>
                  <a:gd name="connsiteY0" fmla="*/ 55020 h 299076"/>
                  <a:gd name="connsiteX1" fmla="*/ 244057 w 299076"/>
                  <a:gd name="connsiteY1" fmla="*/ 149538 h 299076"/>
                  <a:gd name="connsiteX2" fmla="*/ 149538 w 299076"/>
                  <a:gd name="connsiteY2" fmla="*/ 244057 h 299076"/>
                  <a:gd name="connsiteX3" fmla="*/ 55019 w 299076"/>
                  <a:gd name="connsiteY3" fmla="*/ 149538 h 299076"/>
                  <a:gd name="connsiteX4" fmla="*/ 149538 w 299076"/>
                  <a:gd name="connsiteY4" fmla="*/ 55020 h 299076"/>
                  <a:gd name="connsiteX5" fmla="*/ 149538 w 299076"/>
                  <a:gd name="connsiteY5" fmla="*/ 0 h 299076"/>
                  <a:gd name="connsiteX6" fmla="*/ 0 w 299076"/>
                  <a:gd name="connsiteY6" fmla="*/ 149538 h 299076"/>
                  <a:gd name="connsiteX7" fmla="*/ 149538 w 299076"/>
                  <a:gd name="connsiteY7" fmla="*/ 299077 h 299076"/>
                  <a:gd name="connsiteX8" fmla="*/ 299077 w 299076"/>
                  <a:gd name="connsiteY8" fmla="*/ 149538 h 299076"/>
                  <a:gd name="connsiteX9" fmla="*/ 149538 w 299076"/>
                  <a:gd name="connsiteY9" fmla="*/ 0 h 299076"/>
                  <a:gd name="connsiteX10" fmla="*/ 149538 w 299076"/>
                  <a:gd name="connsiteY10" fmla="*/ 0 h 29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076" h="299076">
                    <a:moveTo>
                      <a:pt x="149538" y="55020"/>
                    </a:moveTo>
                    <a:cubicBezTo>
                      <a:pt x="201684" y="55020"/>
                      <a:pt x="244057" y="97393"/>
                      <a:pt x="244057" y="149538"/>
                    </a:cubicBezTo>
                    <a:cubicBezTo>
                      <a:pt x="244057" y="201684"/>
                      <a:pt x="201684" y="244057"/>
                      <a:pt x="149538" y="244057"/>
                    </a:cubicBezTo>
                    <a:cubicBezTo>
                      <a:pt x="97393" y="244057"/>
                      <a:pt x="55019" y="201684"/>
                      <a:pt x="55019" y="149538"/>
                    </a:cubicBezTo>
                    <a:cubicBezTo>
                      <a:pt x="55019" y="97393"/>
                      <a:pt x="97393" y="55020"/>
                      <a:pt x="149538" y="55020"/>
                    </a:cubicBezTo>
                    <a:moveTo>
                      <a:pt x="149538" y="0"/>
                    </a:moveTo>
                    <a:cubicBezTo>
                      <a:pt x="66927" y="0"/>
                      <a:pt x="0" y="66927"/>
                      <a:pt x="0" y="149538"/>
                    </a:cubicBezTo>
                    <a:cubicBezTo>
                      <a:pt x="0" y="232150"/>
                      <a:pt x="66927" y="299077"/>
                      <a:pt x="149538" y="299077"/>
                    </a:cubicBezTo>
                    <a:cubicBezTo>
                      <a:pt x="232150" y="299077"/>
                      <a:pt x="299077" y="232150"/>
                      <a:pt x="299077" y="149538"/>
                    </a:cubicBezTo>
                    <a:cubicBezTo>
                      <a:pt x="299077" y="66927"/>
                      <a:pt x="232150" y="0"/>
                      <a:pt x="149538" y="0"/>
                    </a:cubicBezTo>
                    <a:lnTo>
                      <a:pt x="149538" y="0"/>
                    </a:lnTo>
                    <a:close/>
                  </a:path>
                </a:pathLst>
              </a:custGeom>
              <a:solidFill>
                <a:srgbClr val="022E33"/>
              </a:solidFill>
              <a:ln w="8212" cap="flat">
                <a:noFill/>
                <a:prstDash val="solid"/>
                <a:miter/>
              </a:ln>
            </p:spPr>
            <p:txBody>
              <a:bodyPr rtlCol="0" anchor="ctr"/>
              <a:lstStyle/>
              <a:p>
                <a:endParaRPr lang="en-US"/>
              </a:p>
            </p:txBody>
          </p:sp>
        </p:grpSp>
        <p:grpSp>
          <p:nvGrpSpPr>
            <p:cNvPr id="39" name="Graphic 2">
              <a:extLst>
                <a:ext uri="{FF2B5EF4-FFF2-40B4-BE49-F238E27FC236}">
                  <a16:creationId xmlns:a16="http://schemas.microsoft.com/office/drawing/2014/main" id="{C4A2299B-CC37-8EA1-1C30-FA1EF5890512}"/>
                </a:ext>
              </a:extLst>
            </p:cNvPr>
            <p:cNvGrpSpPr/>
            <p:nvPr/>
          </p:nvGrpSpPr>
          <p:grpSpPr>
            <a:xfrm>
              <a:off x="4372407" y="3202023"/>
              <a:ext cx="5711447" cy="794171"/>
              <a:chOff x="4372407" y="3219924"/>
              <a:chExt cx="5711447" cy="794171"/>
            </a:xfrm>
            <a:solidFill>
              <a:srgbClr val="022E33"/>
            </a:solidFill>
          </p:grpSpPr>
          <p:sp>
            <p:nvSpPr>
              <p:cNvPr id="40" name="Freeform: Shape 17">
                <a:extLst>
                  <a:ext uri="{FF2B5EF4-FFF2-40B4-BE49-F238E27FC236}">
                    <a16:creationId xmlns:a16="http://schemas.microsoft.com/office/drawing/2014/main" id="{CF86D32B-0AF1-E6EC-AB50-D9A16867E1B9}"/>
                  </a:ext>
                </a:extLst>
              </p:cNvPr>
              <p:cNvSpPr/>
              <p:nvPr/>
            </p:nvSpPr>
            <p:spPr>
              <a:xfrm>
                <a:off x="4372407" y="3229861"/>
                <a:ext cx="530569" cy="775201"/>
              </a:xfrm>
              <a:custGeom>
                <a:avLst/>
                <a:gdLst>
                  <a:gd name="connsiteX0" fmla="*/ 0 w 530569"/>
                  <a:gd name="connsiteY0" fmla="*/ 0 h 775201"/>
                  <a:gd name="connsiteX1" fmla="*/ 292425 w 530569"/>
                  <a:gd name="connsiteY1" fmla="*/ 0 h 775201"/>
                  <a:gd name="connsiteX2" fmla="*/ 530570 w 530569"/>
                  <a:gd name="connsiteY2" fmla="*/ 217040 h 775201"/>
                  <a:gd name="connsiteX3" fmla="*/ 292425 w 530569"/>
                  <a:gd name="connsiteY3" fmla="*/ 434080 h 775201"/>
                  <a:gd name="connsiteX4" fmla="*/ 74236 w 530569"/>
                  <a:gd name="connsiteY4" fmla="*/ 434080 h 775201"/>
                  <a:gd name="connsiteX5" fmla="*/ 74236 w 530569"/>
                  <a:gd name="connsiteY5" fmla="*/ 775202 h 775201"/>
                  <a:gd name="connsiteX6" fmla="*/ 0 w 530569"/>
                  <a:gd name="connsiteY6" fmla="*/ 775202 h 775201"/>
                  <a:gd name="connsiteX7" fmla="*/ 0 w 530569"/>
                  <a:gd name="connsiteY7" fmla="*/ 0 h 775201"/>
                  <a:gd name="connsiteX8" fmla="*/ 286841 w 530569"/>
                  <a:gd name="connsiteY8" fmla="*/ 369945 h 775201"/>
                  <a:gd name="connsiteX9" fmla="*/ 456253 w 530569"/>
                  <a:gd name="connsiteY9" fmla="*/ 217122 h 775201"/>
                  <a:gd name="connsiteX10" fmla="*/ 286841 w 530569"/>
                  <a:gd name="connsiteY10" fmla="*/ 65367 h 775201"/>
                  <a:gd name="connsiteX11" fmla="*/ 74236 w 530569"/>
                  <a:gd name="connsiteY11" fmla="*/ 65367 h 775201"/>
                  <a:gd name="connsiteX12" fmla="*/ 74236 w 530569"/>
                  <a:gd name="connsiteY12" fmla="*/ 369945 h 775201"/>
                  <a:gd name="connsiteX13" fmla="*/ 286841 w 530569"/>
                  <a:gd name="connsiteY13" fmla="*/ 369945 h 77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569" h="775201">
                    <a:moveTo>
                      <a:pt x="0" y="0"/>
                    </a:moveTo>
                    <a:lnTo>
                      <a:pt x="292425" y="0"/>
                    </a:lnTo>
                    <a:cubicBezTo>
                      <a:pt x="436380" y="0"/>
                      <a:pt x="530570" y="86389"/>
                      <a:pt x="530570" y="217040"/>
                    </a:cubicBezTo>
                    <a:cubicBezTo>
                      <a:pt x="530570" y="347691"/>
                      <a:pt x="436462" y="434080"/>
                      <a:pt x="292425" y="434080"/>
                    </a:cubicBezTo>
                    <a:lnTo>
                      <a:pt x="74236" y="434080"/>
                    </a:lnTo>
                    <a:lnTo>
                      <a:pt x="74236" y="775202"/>
                    </a:lnTo>
                    <a:lnTo>
                      <a:pt x="0" y="775202"/>
                    </a:lnTo>
                    <a:lnTo>
                      <a:pt x="0" y="0"/>
                    </a:lnTo>
                    <a:close/>
                    <a:moveTo>
                      <a:pt x="286841" y="369945"/>
                    </a:moveTo>
                    <a:cubicBezTo>
                      <a:pt x="389818" y="369945"/>
                      <a:pt x="456253" y="309013"/>
                      <a:pt x="456253" y="217122"/>
                    </a:cubicBezTo>
                    <a:cubicBezTo>
                      <a:pt x="456253" y="125231"/>
                      <a:pt x="389818" y="65367"/>
                      <a:pt x="286841" y="65367"/>
                    </a:cubicBezTo>
                    <a:lnTo>
                      <a:pt x="74236" y="65367"/>
                    </a:lnTo>
                    <a:lnTo>
                      <a:pt x="74236" y="369945"/>
                    </a:lnTo>
                    <a:lnTo>
                      <a:pt x="286841" y="369945"/>
                    </a:lnTo>
                    <a:close/>
                  </a:path>
                </a:pathLst>
              </a:custGeom>
              <a:solidFill>
                <a:srgbClr val="022E33"/>
              </a:solidFill>
              <a:ln w="8212" cap="flat">
                <a:noFill/>
                <a:prstDash val="solid"/>
                <a:miter/>
              </a:ln>
            </p:spPr>
            <p:txBody>
              <a:bodyPr rtlCol="0" anchor="ctr"/>
              <a:lstStyle/>
              <a:p>
                <a:endParaRPr lang="en-US"/>
              </a:p>
            </p:txBody>
          </p:sp>
          <p:sp>
            <p:nvSpPr>
              <p:cNvPr id="41" name="Freeform: Shape 18">
                <a:extLst>
                  <a:ext uri="{FF2B5EF4-FFF2-40B4-BE49-F238E27FC236}">
                    <a16:creationId xmlns:a16="http://schemas.microsoft.com/office/drawing/2014/main" id="{655995B5-2F18-0980-F5DF-B57984B473BA}"/>
                  </a:ext>
                </a:extLst>
              </p:cNvPr>
              <p:cNvSpPr/>
              <p:nvPr/>
            </p:nvSpPr>
            <p:spPr>
              <a:xfrm>
                <a:off x="4996017" y="3446901"/>
                <a:ext cx="481791" cy="566948"/>
              </a:xfrm>
              <a:custGeom>
                <a:avLst/>
                <a:gdLst>
                  <a:gd name="connsiteX0" fmla="*/ 0 w 481791"/>
                  <a:gd name="connsiteY0" fmla="*/ 360009 h 566948"/>
                  <a:gd name="connsiteX1" fmla="*/ 0 w 481791"/>
                  <a:gd name="connsiteY1" fmla="*/ 82 h 566948"/>
                  <a:gd name="connsiteX2" fmla="*/ 69801 w 481791"/>
                  <a:gd name="connsiteY2" fmla="*/ 82 h 566948"/>
                  <a:gd name="connsiteX3" fmla="*/ 69801 w 481791"/>
                  <a:gd name="connsiteY3" fmla="*/ 353357 h 566948"/>
                  <a:gd name="connsiteX4" fmla="*/ 211538 w 481791"/>
                  <a:gd name="connsiteY4" fmla="*/ 503963 h 566948"/>
                  <a:gd name="connsiteX5" fmla="*/ 411990 w 481791"/>
                  <a:gd name="connsiteY5" fmla="*/ 238145 h 566948"/>
                  <a:gd name="connsiteX6" fmla="*/ 411990 w 481791"/>
                  <a:gd name="connsiteY6" fmla="*/ 0 h 566948"/>
                  <a:gd name="connsiteX7" fmla="*/ 481791 w 481791"/>
                  <a:gd name="connsiteY7" fmla="*/ 0 h 566948"/>
                  <a:gd name="connsiteX8" fmla="*/ 481791 w 481791"/>
                  <a:gd name="connsiteY8" fmla="*/ 558162 h 566948"/>
                  <a:gd name="connsiteX9" fmla="*/ 411990 w 481791"/>
                  <a:gd name="connsiteY9" fmla="*/ 558162 h 566948"/>
                  <a:gd name="connsiteX10" fmla="*/ 411990 w 481791"/>
                  <a:gd name="connsiteY10" fmla="*/ 431863 h 566948"/>
                  <a:gd name="connsiteX11" fmla="*/ 200452 w 481791"/>
                  <a:gd name="connsiteY11" fmla="*/ 566948 h 566948"/>
                  <a:gd name="connsiteX12" fmla="*/ 0 w 481791"/>
                  <a:gd name="connsiteY12" fmla="*/ 359845 h 56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1791" h="566948">
                    <a:moveTo>
                      <a:pt x="0" y="360009"/>
                    </a:moveTo>
                    <a:lnTo>
                      <a:pt x="0" y="82"/>
                    </a:lnTo>
                    <a:lnTo>
                      <a:pt x="69801" y="82"/>
                    </a:lnTo>
                    <a:lnTo>
                      <a:pt x="69801" y="353357"/>
                    </a:lnTo>
                    <a:cubicBezTo>
                      <a:pt x="69801" y="453050"/>
                      <a:pt x="125149" y="503963"/>
                      <a:pt x="211538" y="503963"/>
                    </a:cubicBezTo>
                    <a:cubicBezTo>
                      <a:pt x="334470" y="503963"/>
                      <a:pt x="411990" y="398769"/>
                      <a:pt x="411990" y="238145"/>
                    </a:cubicBezTo>
                    <a:lnTo>
                      <a:pt x="411990" y="0"/>
                    </a:lnTo>
                    <a:lnTo>
                      <a:pt x="481791" y="0"/>
                    </a:lnTo>
                    <a:lnTo>
                      <a:pt x="481791" y="558162"/>
                    </a:lnTo>
                    <a:lnTo>
                      <a:pt x="411990" y="558162"/>
                    </a:lnTo>
                    <a:lnTo>
                      <a:pt x="411990" y="431863"/>
                    </a:lnTo>
                    <a:cubicBezTo>
                      <a:pt x="377665" y="511600"/>
                      <a:pt x="300145" y="566948"/>
                      <a:pt x="200452" y="566948"/>
                    </a:cubicBezTo>
                    <a:cubicBezTo>
                      <a:pt x="85239" y="566948"/>
                      <a:pt x="0" y="496080"/>
                      <a:pt x="0" y="359845"/>
                    </a:cubicBezTo>
                    <a:close/>
                  </a:path>
                </a:pathLst>
              </a:custGeom>
              <a:solidFill>
                <a:srgbClr val="022E33"/>
              </a:solidFill>
              <a:ln w="8212" cap="flat">
                <a:noFill/>
                <a:prstDash val="solid"/>
                <a:miter/>
              </a:ln>
            </p:spPr>
            <p:txBody>
              <a:bodyPr rtlCol="0" anchor="ctr"/>
              <a:lstStyle/>
              <a:p>
                <a:endParaRPr lang="en-US"/>
              </a:p>
            </p:txBody>
          </p:sp>
          <p:sp>
            <p:nvSpPr>
              <p:cNvPr id="42" name="Freeform: Shape 19">
                <a:extLst>
                  <a:ext uri="{FF2B5EF4-FFF2-40B4-BE49-F238E27FC236}">
                    <a16:creationId xmlns:a16="http://schemas.microsoft.com/office/drawing/2014/main" id="{3B6661C6-5DC1-29D9-414C-AC2461D90391}"/>
                  </a:ext>
                </a:extLst>
              </p:cNvPr>
              <p:cNvSpPr/>
              <p:nvPr/>
            </p:nvSpPr>
            <p:spPr>
              <a:xfrm>
                <a:off x="5630549" y="3220992"/>
                <a:ext cx="554958" cy="793021"/>
              </a:xfrm>
              <a:custGeom>
                <a:avLst/>
                <a:gdLst>
                  <a:gd name="connsiteX0" fmla="*/ 69801 w 554958"/>
                  <a:gd name="connsiteY0" fmla="*/ 671157 h 793021"/>
                  <a:gd name="connsiteX1" fmla="*/ 69801 w 554958"/>
                  <a:gd name="connsiteY1" fmla="*/ 784153 h 793021"/>
                  <a:gd name="connsiteX2" fmla="*/ 0 w 554958"/>
                  <a:gd name="connsiteY2" fmla="*/ 784153 h 793021"/>
                  <a:gd name="connsiteX3" fmla="*/ 0 w 554958"/>
                  <a:gd name="connsiteY3" fmla="*/ 0 h 793021"/>
                  <a:gd name="connsiteX4" fmla="*/ 69801 w 554958"/>
                  <a:gd name="connsiteY4" fmla="*/ 0 h 793021"/>
                  <a:gd name="connsiteX5" fmla="*/ 69801 w 554958"/>
                  <a:gd name="connsiteY5" fmla="*/ 338904 h 793021"/>
                  <a:gd name="connsiteX6" fmla="*/ 280272 w 554958"/>
                  <a:gd name="connsiteY6" fmla="*/ 217040 h 793021"/>
                  <a:gd name="connsiteX7" fmla="*/ 554959 w 554958"/>
                  <a:gd name="connsiteY7" fmla="*/ 505031 h 793021"/>
                  <a:gd name="connsiteX8" fmla="*/ 280272 w 554958"/>
                  <a:gd name="connsiteY8" fmla="*/ 793022 h 793021"/>
                  <a:gd name="connsiteX9" fmla="*/ 69801 w 554958"/>
                  <a:gd name="connsiteY9" fmla="*/ 671157 h 793021"/>
                  <a:gd name="connsiteX10" fmla="*/ 276905 w 554958"/>
                  <a:gd name="connsiteY10" fmla="*/ 730940 h 793021"/>
                  <a:gd name="connsiteX11" fmla="*/ 484008 w 554958"/>
                  <a:gd name="connsiteY11" fmla="*/ 505031 h 793021"/>
                  <a:gd name="connsiteX12" fmla="*/ 276905 w 554958"/>
                  <a:gd name="connsiteY12" fmla="*/ 279122 h 793021"/>
                  <a:gd name="connsiteX13" fmla="*/ 70869 w 554958"/>
                  <a:gd name="connsiteY13" fmla="*/ 505031 h 793021"/>
                  <a:gd name="connsiteX14" fmla="*/ 276905 w 554958"/>
                  <a:gd name="connsiteY14" fmla="*/ 730940 h 79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958" h="793021">
                    <a:moveTo>
                      <a:pt x="69801" y="671157"/>
                    </a:moveTo>
                    <a:lnTo>
                      <a:pt x="69801" y="784153"/>
                    </a:lnTo>
                    <a:lnTo>
                      <a:pt x="0" y="784153"/>
                    </a:lnTo>
                    <a:lnTo>
                      <a:pt x="0" y="0"/>
                    </a:lnTo>
                    <a:lnTo>
                      <a:pt x="69801" y="0"/>
                    </a:lnTo>
                    <a:lnTo>
                      <a:pt x="69801" y="338904"/>
                    </a:lnTo>
                    <a:cubicBezTo>
                      <a:pt x="104127" y="265819"/>
                      <a:pt x="189448" y="217040"/>
                      <a:pt x="280272" y="217040"/>
                    </a:cubicBezTo>
                    <a:cubicBezTo>
                      <a:pt x="444181" y="217040"/>
                      <a:pt x="554959" y="333320"/>
                      <a:pt x="554959" y="505031"/>
                    </a:cubicBezTo>
                    <a:cubicBezTo>
                      <a:pt x="554959" y="676741"/>
                      <a:pt x="444181" y="793022"/>
                      <a:pt x="280272" y="793022"/>
                    </a:cubicBezTo>
                    <a:cubicBezTo>
                      <a:pt x="189448" y="793022"/>
                      <a:pt x="104209" y="743175"/>
                      <a:pt x="69801" y="671157"/>
                    </a:cubicBezTo>
                    <a:close/>
                    <a:moveTo>
                      <a:pt x="276905" y="730940"/>
                    </a:moveTo>
                    <a:cubicBezTo>
                      <a:pt x="396552" y="730940"/>
                      <a:pt x="484008" y="637899"/>
                      <a:pt x="484008" y="505031"/>
                    </a:cubicBezTo>
                    <a:cubicBezTo>
                      <a:pt x="484008" y="372163"/>
                      <a:pt x="396470" y="279122"/>
                      <a:pt x="276905" y="279122"/>
                    </a:cubicBezTo>
                    <a:cubicBezTo>
                      <a:pt x="157340" y="279122"/>
                      <a:pt x="70869" y="372163"/>
                      <a:pt x="70869" y="505031"/>
                    </a:cubicBezTo>
                    <a:cubicBezTo>
                      <a:pt x="70869" y="637899"/>
                      <a:pt x="157258" y="730940"/>
                      <a:pt x="276905" y="730940"/>
                    </a:cubicBezTo>
                    <a:close/>
                  </a:path>
                </a:pathLst>
              </a:custGeom>
              <a:solidFill>
                <a:srgbClr val="022E33"/>
              </a:solidFill>
              <a:ln w="8212" cap="flat">
                <a:noFill/>
                <a:prstDash val="solid"/>
                <a:miter/>
              </a:ln>
            </p:spPr>
            <p:txBody>
              <a:bodyPr rtlCol="0" anchor="ctr"/>
              <a:lstStyle/>
              <a:p>
                <a:endParaRPr lang="en-US"/>
              </a:p>
            </p:txBody>
          </p:sp>
          <p:sp>
            <p:nvSpPr>
              <p:cNvPr id="43" name="Freeform: Shape 20">
                <a:extLst>
                  <a:ext uri="{FF2B5EF4-FFF2-40B4-BE49-F238E27FC236}">
                    <a16:creationId xmlns:a16="http://schemas.microsoft.com/office/drawing/2014/main" id="{CF7C0B50-0368-1FF6-63CC-66BB35FC9F98}"/>
                  </a:ext>
                </a:extLst>
              </p:cNvPr>
              <p:cNvSpPr/>
              <p:nvPr/>
            </p:nvSpPr>
            <p:spPr>
              <a:xfrm>
                <a:off x="6299572" y="3220992"/>
                <a:ext cx="70868" cy="784152"/>
              </a:xfrm>
              <a:custGeom>
                <a:avLst/>
                <a:gdLst>
                  <a:gd name="connsiteX0" fmla="*/ 0 w 70868"/>
                  <a:gd name="connsiteY0" fmla="*/ 0 h 784152"/>
                  <a:gd name="connsiteX1" fmla="*/ 70868 w 70868"/>
                  <a:gd name="connsiteY1" fmla="*/ 0 h 784152"/>
                  <a:gd name="connsiteX2" fmla="*/ 70868 w 70868"/>
                  <a:gd name="connsiteY2" fmla="*/ 784153 h 784152"/>
                  <a:gd name="connsiteX3" fmla="*/ 0 w 70868"/>
                  <a:gd name="connsiteY3" fmla="*/ 784153 h 784152"/>
                  <a:gd name="connsiteX4" fmla="*/ 0 w 70868"/>
                  <a:gd name="connsiteY4" fmla="*/ 0 h 784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8" h="784152">
                    <a:moveTo>
                      <a:pt x="0" y="0"/>
                    </a:moveTo>
                    <a:lnTo>
                      <a:pt x="70868" y="0"/>
                    </a:lnTo>
                    <a:lnTo>
                      <a:pt x="70868" y="784153"/>
                    </a:lnTo>
                    <a:lnTo>
                      <a:pt x="0" y="784153"/>
                    </a:lnTo>
                    <a:lnTo>
                      <a:pt x="0" y="0"/>
                    </a:lnTo>
                    <a:close/>
                  </a:path>
                </a:pathLst>
              </a:custGeom>
              <a:solidFill>
                <a:srgbClr val="022E33"/>
              </a:solidFill>
              <a:ln w="8212" cap="flat">
                <a:noFill/>
                <a:prstDash val="solid"/>
                <a:miter/>
              </a:ln>
            </p:spPr>
            <p:txBody>
              <a:bodyPr rtlCol="0" anchor="ctr"/>
              <a:lstStyle/>
              <a:p>
                <a:endParaRPr lang="en-US"/>
              </a:p>
            </p:txBody>
          </p:sp>
          <p:sp>
            <p:nvSpPr>
              <p:cNvPr id="44" name="Freeform: Shape 21">
                <a:extLst>
                  <a:ext uri="{FF2B5EF4-FFF2-40B4-BE49-F238E27FC236}">
                    <a16:creationId xmlns:a16="http://schemas.microsoft.com/office/drawing/2014/main" id="{FB97918E-0C4C-5921-C511-D4802D991C26}"/>
                  </a:ext>
                </a:extLst>
              </p:cNvPr>
              <p:cNvSpPr/>
              <p:nvPr/>
            </p:nvSpPr>
            <p:spPr>
              <a:xfrm>
                <a:off x="6503390" y="3219924"/>
                <a:ext cx="106261" cy="785220"/>
              </a:xfrm>
              <a:custGeom>
                <a:avLst/>
                <a:gdLst>
                  <a:gd name="connsiteX0" fmla="*/ 53131 w 106261"/>
                  <a:gd name="connsiteY0" fmla="*/ 0 h 785220"/>
                  <a:gd name="connsiteX1" fmla="*/ 106262 w 106261"/>
                  <a:gd name="connsiteY1" fmla="*/ 52063 h 785220"/>
                  <a:gd name="connsiteX2" fmla="*/ 53131 w 106261"/>
                  <a:gd name="connsiteY2" fmla="*/ 102977 h 785220"/>
                  <a:gd name="connsiteX3" fmla="*/ 0 w 106261"/>
                  <a:gd name="connsiteY3" fmla="*/ 52063 h 785220"/>
                  <a:gd name="connsiteX4" fmla="*/ 53131 w 106261"/>
                  <a:gd name="connsiteY4" fmla="*/ 0 h 785220"/>
                  <a:gd name="connsiteX5" fmla="*/ 17656 w 106261"/>
                  <a:gd name="connsiteY5" fmla="*/ 227059 h 785220"/>
                  <a:gd name="connsiteX6" fmla="*/ 88524 w 106261"/>
                  <a:gd name="connsiteY6" fmla="*/ 227059 h 785220"/>
                  <a:gd name="connsiteX7" fmla="*/ 88524 w 106261"/>
                  <a:gd name="connsiteY7" fmla="*/ 785220 h 785220"/>
                  <a:gd name="connsiteX8" fmla="*/ 17656 w 106261"/>
                  <a:gd name="connsiteY8" fmla="*/ 785220 h 785220"/>
                  <a:gd name="connsiteX9" fmla="*/ 17656 w 106261"/>
                  <a:gd name="connsiteY9" fmla="*/ 227059 h 78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261" h="785220">
                    <a:moveTo>
                      <a:pt x="53131" y="0"/>
                    </a:moveTo>
                    <a:cubicBezTo>
                      <a:pt x="84172" y="0"/>
                      <a:pt x="106262" y="22172"/>
                      <a:pt x="106262" y="52063"/>
                    </a:cubicBezTo>
                    <a:cubicBezTo>
                      <a:pt x="106262" y="81955"/>
                      <a:pt x="84090" y="102977"/>
                      <a:pt x="53131" y="102977"/>
                    </a:cubicBezTo>
                    <a:cubicBezTo>
                      <a:pt x="22172" y="102977"/>
                      <a:pt x="0" y="80805"/>
                      <a:pt x="0" y="52063"/>
                    </a:cubicBezTo>
                    <a:cubicBezTo>
                      <a:pt x="0" y="23322"/>
                      <a:pt x="22172" y="0"/>
                      <a:pt x="53131" y="0"/>
                    </a:cubicBezTo>
                    <a:close/>
                    <a:moveTo>
                      <a:pt x="17656" y="227059"/>
                    </a:moveTo>
                    <a:lnTo>
                      <a:pt x="88524" y="227059"/>
                    </a:lnTo>
                    <a:lnTo>
                      <a:pt x="88524" y="785220"/>
                    </a:lnTo>
                    <a:lnTo>
                      <a:pt x="17656" y="785220"/>
                    </a:lnTo>
                    <a:lnTo>
                      <a:pt x="17656" y="227059"/>
                    </a:lnTo>
                    <a:close/>
                  </a:path>
                </a:pathLst>
              </a:custGeom>
              <a:solidFill>
                <a:srgbClr val="022E33"/>
              </a:solidFill>
              <a:ln w="8212" cap="flat">
                <a:noFill/>
                <a:prstDash val="solid"/>
                <a:miter/>
              </a:ln>
            </p:spPr>
            <p:txBody>
              <a:bodyPr rtlCol="0" anchor="ctr"/>
              <a:lstStyle/>
              <a:p>
                <a:endParaRPr lang="en-US"/>
              </a:p>
            </p:txBody>
          </p:sp>
          <p:sp>
            <p:nvSpPr>
              <p:cNvPr id="45" name="Freeform: Shape 22">
                <a:extLst>
                  <a:ext uri="{FF2B5EF4-FFF2-40B4-BE49-F238E27FC236}">
                    <a16:creationId xmlns:a16="http://schemas.microsoft.com/office/drawing/2014/main" id="{3863349F-6B91-214A-04C0-D127953854A4}"/>
                  </a:ext>
                </a:extLst>
              </p:cNvPr>
              <p:cNvSpPr/>
              <p:nvPr/>
            </p:nvSpPr>
            <p:spPr>
              <a:xfrm>
                <a:off x="6704910" y="3438032"/>
                <a:ext cx="519401" cy="575817"/>
              </a:xfrm>
              <a:custGeom>
                <a:avLst/>
                <a:gdLst>
                  <a:gd name="connsiteX0" fmla="*/ 0 w 519401"/>
                  <a:gd name="connsiteY0" fmla="*/ 287991 h 575817"/>
                  <a:gd name="connsiteX1" fmla="*/ 271320 w 519401"/>
                  <a:gd name="connsiteY1" fmla="*/ 0 h 575817"/>
                  <a:gd name="connsiteX2" fmla="*/ 513899 w 519401"/>
                  <a:gd name="connsiteY2" fmla="*/ 184932 h 575817"/>
                  <a:gd name="connsiteX3" fmla="*/ 444098 w 519401"/>
                  <a:gd name="connsiteY3" fmla="*/ 184932 h 575817"/>
                  <a:gd name="connsiteX4" fmla="*/ 271320 w 519401"/>
                  <a:gd name="connsiteY4" fmla="*/ 62000 h 575817"/>
                  <a:gd name="connsiteX5" fmla="*/ 71936 w 519401"/>
                  <a:gd name="connsiteY5" fmla="*/ 287909 h 575817"/>
                  <a:gd name="connsiteX6" fmla="*/ 271320 w 519401"/>
                  <a:gd name="connsiteY6" fmla="*/ 513818 h 575817"/>
                  <a:gd name="connsiteX7" fmla="*/ 449601 w 519401"/>
                  <a:gd name="connsiteY7" fmla="*/ 379800 h 575817"/>
                  <a:gd name="connsiteX8" fmla="*/ 519402 w 519401"/>
                  <a:gd name="connsiteY8" fmla="*/ 379800 h 575817"/>
                  <a:gd name="connsiteX9" fmla="*/ 271320 w 519401"/>
                  <a:gd name="connsiteY9" fmla="*/ 575817 h 575817"/>
                  <a:gd name="connsiteX10" fmla="*/ 0 w 519401"/>
                  <a:gd name="connsiteY10" fmla="*/ 287826 h 57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9401" h="575817">
                    <a:moveTo>
                      <a:pt x="0" y="287991"/>
                    </a:moveTo>
                    <a:cubicBezTo>
                      <a:pt x="0" y="121864"/>
                      <a:pt x="115212" y="0"/>
                      <a:pt x="271320" y="0"/>
                    </a:cubicBezTo>
                    <a:cubicBezTo>
                      <a:pt x="404189" y="0"/>
                      <a:pt x="495012" y="76453"/>
                      <a:pt x="513899" y="184932"/>
                    </a:cubicBezTo>
                    <a:lnTo>
                      <a:pt x="444098" y="184932"/>
                    </a:lnTo>
                    <a:cubicBezTo>
                      <a:pt x="426361" y="110696"/>
                      <a:pt x="359927" y="62000"/>
                      <a:pt x="271320" y="62000"/>
                    </a:cubicBezTo>
                    <a:cubicBezTo>
                      <a:pt x="157257" y="62000"/>
                      <a:pt x="71936" y="156108"/>
                      <a:pt x="71936" y="287909"/>
                    </a:cubicBezTo>
                    <a:cubicBezTo>
                      <a:pt x="71936" y="419709"/>
                      <a:pt x="157175" y="513818"/>
                      <a:pt x="271320" y="513818"/>
                    </a:cubicBezTo>
                    <a:cubicBezTo>
                      <a:pt x="367646" y="513818"/>
                      <a:pt x="437447" y="457320"/>
                      <a:pt x="449601" y="379800"/>
                    </a:cubicBezTo>
                    <a:lnTo>
                      <a:pt x="519402" y="379800"/>
                    </a:lnTo>
                    <a:cubicBezTo>
                      <a:pt x="503881" y="488361"/>
                      <a:pt x="406406" y="575817"/>
                      <a:pt x="271320" y="575817"/>
                    </a:cubicBezTo>
                    <a:cubicBezTo>
                      <a:pt x="115130" y="575817"/>
                      <a:pt x="0" y="452885"/>
                      <a:pt x="0" y="287826"/>
                    </a:cubicBezTo>
                    <a:close/>
                  </a:path>
                </a:pathLst>
              </a:custGeom>
              <a:solidFill>
                <a:srgbClr val="022E33"/>
              </a:solidFill>
              <a:ln w="8212" cap="flat">
                <a:noFill/>
                <a:prstDash val="solid"/>
                <a:miter/>
              </a:ln>
            </p:spPr>
            <p:txBody>
              <a:bodyPr rtlCol="0" anchor="ctr"/>
              <a:lstStyle/>
              <a:p>
                <a:endParaRPr lang="en-US"/>
              </a:p>
            </p:txBody>
          </p:sp>
          <p:sp>
            <p:nvSpPr>
              <p:cNvPr id="46" name="Freeform: Shape 23">
                <a:extLst>
                  <a:ext uri="{FF2B5EF4-FFF2-40B4-BE49-F238E27FC236}">
                    <a16:creationId xmlns:a16="http://schemas.microsoft.com/office/drawing/2014/main" id="{2EC78DF6-4C25-8639-48DC-71C0F27D7918}"/>
                  </a:ext>
                </a:extLst>
              </p:cNvPr>
              <p:cNvSpPr/>
              <p:nvPr/>
            </p:nvSpPr>
            <p:spPr>
              <a:xfrm>
                <a:off x="7301668" y="3438032"/>
                <a:ext cx="456334" cy="575981"/>
              </a:xfrm>
              <a:custGeom>
                <a:avLst/>
                <a:gdLst>
                  <a:gd name="connsiteX0" fmla="*/ 164 w 456334"/>
                  <a:gd name="connsiteY0" fmla="*/ 419791 h 575981"/>
                  <a:gd name="connsiteX1" fmla="*/ 260399 w 456334"/>
                  <a:gd name="connsiteY1" fmla="*/ 233710 h 575981"/>
                  <a:gd name="connsiteX2" fmla="*/ 386697 w 456334"/>
                  <a:gd name="connsiteY2" fmla="*/ 220407 h 575981"/>
                  <a:gd name="connsiteX3" fmla="*/ 386697 w 456334"/>
                  <a:gd name="connsiteY3" fmla="*/ 196018 h 575981"/>
                  <a:gd name="connsiteX4" fmla="*/ 234942 w 456334"/>
                  <a:gd name="connsiteY4" fmla="*/ 62000 h 575981"/>
                  <a:gd name="connsiteX5" fmla="*/ 76535 w 456334"/>
                  <a:gd name="connsiteY5" fmla="*/ 196018 h 575981"/>
                  <a:gd name="connsiteX6" fmla="*/ 4516 w 456334"/>
                  <a:gd name="connsiteY6" fmla="*/ 196018 h 575981"/>
                  <a:gd name="connsiteX7" fmla="*/ 234860 w 456334"/>
                  <a:gd name="connsiteY7" fmla="*/ 0 h 575981"/>
                  <a:gd name="connsiteX8" fmla="*/ 456334 w 456334"/>
                  <a:gd name="connsiteY8" fmla="*/ 201602 h 575981"/>
                  <a:gd name="connsiteX9" fmla="*/ 456334 w 456334"/>
                  <a:gd name="connsiteY9" fmla="*/ 567113 h 575981"/>
                  <a:gd name="connsiteX10" fmla="*/ 386533 w 456334"/>
                  <a:gd name="connsiteY10" fmla="*/ 567113 h 575981"/>
                  <a:gd name="connsiteX11" fmla="*/ 386533 w 456334"/>
                  <a:gd name="connsiteY11" fmla="*/ 451900 h 575981"/>
                  <a:gd name="connsiteX12" fmla="*/ 192733 w 456334"/>
                  <a:gd name="connsiteY12" fmla="*/ 575982 h 575981"/>
                  <a:gd name="connsiteX13" fmla="*/ 0 w 456334"/>
                  <a:gd name="connsiteY13" fmla="*/ 419791 h 575981"/>
                  <a:gd name="connsiteX14" fmla="*/ 197331 w 456334"/>
                  <a:gd name="connsiteY14" fmla="*/ 513900 h 575981"/>
                  <a:gd name="connsiteX15" fmla="*/ 386697 w 456334"/>
                  <a:gd name="connsiteY15" fmla="*/ 305728 h 575981"/>
                  <a:gd name="connsiteX16" fmla="*/ 386697 w 456334"/>
                  <a:gd name="connsiteY16" fmla="*/ 276905 h 575981"/>
                  <a:gd name="connsiteX17" fmla="*/ 264833 w 456334"/>
                  <a:gd name="connsiteY17" fmla="*/ 290208 h 575981"/>
                  <a:gd name="connsiteX18" fmla="*/ 71032 w 456334"/>
                  <a:gd name="connsiteY18" fmla="*/ 417574 h 575981"/>
                  <a:gd name="connsiteX19" fmla="*/ 197250 w 456334"/>
                  <a:gd name="connsiteY19" fmla="*/ 513900 h 57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34" h="575981">
                    <a:moveTo>
                      <a:pt x="164" y="419791"/>
                    </a:moveTo>
                    <a:cubicBezTo>
                      <a:pt x="164" y="305728"/>
                      <a:pt x="78834" y="252515"/>
                      <a:pt x="260399" y="233710"/>
                    </a:cubicBezTo>
                    <a:lnTo>
                      <a:pt x="386697" y="220407"/>
                    </a:lnTo>
                    <a:lnTo>
                      <a:pt x="386697" y="196018"/>
                    </a:lnTo>
                    <a:cubicBezTo>
                      <a:pt x="386697" y="114063"/>
                      <a:pt x="324698" y="62000"/>
                      <a:pt x="234942" y="62000"/>
                    </a:cubicBezTo>
                    <a:cubicBezTo>
                      <a:pt x="145186" y="62000"/>
                      <a:pt x="88770" y="111846"/>
                      <a:pt x="76535" y="196018"/>
                    </a:cubicBezTo>
                    <a:lnTo>
                      <a:pt x="4516" y="196018"/>
                    </a:lnTo>
                    <a:cubicBezTo>
                      <a:pt x="20037" y="87457"/>
                      <a:pt x="104209" y="0"/>
                      <a:pt x="234860" y="0"/>
                    </a:cubicBezTo>
                    <a:cubicBezTo>
                      <a:pt x="365511" y="0"/>
                      <a:pt x="456334" y="78670"/>
                      <a:pt x="456334" y="201602"/>
                    </a:cubicBezTo>
                    <a:lnTo>
                      <a:pt x="456334" y="567113"/>
                    </a:lnTo>
                    <a:lnTo>
                      <a:pt x="386533" y="567113"/>
                    </a:lnTo>
                    <a:lnTo>
                      <a:pt x="386533" y="451900"/>
                    </a:lnTo>
                    <a:cubicBezTo>
                      <a:pt x="366579" y="521701"/>
                      <a:pt x="284624" y="575982"/>
                      <a:pt x="192733" y="575982"/>
                    </a:cubicBezTo>
                    <a:cubicBezTo>
                      <a:pt x="74235" y="575982"/>
                      <a:pt x="0" y="515049"/>
                      <a:pt x="0" y="419791"/>
                    </a:cubicBezTo>
                    <a:close/>
                    <a:moveTo>
                      <a:pt x="197331" y="513900"/>
                    </a:moveTo>
                    <a:cubicBezTo>
                      <a:pt x="310327" y="513900"/>
                      <a:pt x="386697" y="428660"/>
                      <a:pt x="386697" y="305728"/>
                    </a:cubicBezTo>
                    <a:lnTo>
                      <a:pt x="386697" y="276905"/>
                    </a:lnTo>
                    <a:lnTo>
                      <a:pt x="264833" y="290208"/>
                    </a:lnTo>
                    <a:cubicBezTo>
                      <a:pt x="128598" y="305728"/>
                      <a:pt x="71032" y="336769"/>
                      <a:pt x="71032" y="417574"/>
                    </a:cubicBezTo>
                    <a:cubicBezTo>
                      <a:pt x="71032" y="476289"/>
                      <a:pt x="119729" y="513900"/>
                      <a:pt x="197250" y="513900"/>
                    </a:cubicBezTo>
                    <a:close/>
                  </a:path>
                </a:pathLst>
              </a:custGeom>
              <a:solidFill>
                <a:srgbClr val="022E33"/>
              </a:solidFill>
              <a:ln w="8212" cap="flat">
                <a:noFill/>
                <a:prstDash val="solid"/>
                <a:miter/>
              </a:ln>
            </p:spPr>
            <p:txBody>
              <a:bodyPr rtlCol="0" anchor="ctr"/>
              <a:lstStyle/>
              <a:p>
                <a:endParaRPr lang="en-US"/>
              </a:p>
            </p:txBody>
          </p:sp>
          <p:sp>
            <p:nvSpPr>
              <p:cNvPr id="47" name="Freeform: Shape 24">
                <a:extLst>
                  <a:ext uri="{FF2B5EF4-FFF2-40B4-BE49-F238E27FC236}">
                    <a16:creationId xmlns:a16="http://schemas.microsoft.com/office/drawing/2014/main" id="{7056F47E-1AD5-2877-9864-D3CDB397BDC2}"/>
                  </a:ext>
                </a:extLst>
              </p:cNvPr>
              <p:cNvSpPr/>
              <p:nvPr/>
            </p:nvSpPr>
            <p:spPr>
              <a:xfrm>
                <a:off x="7824601" y="3301797"/>
                <a:ext cx="315664" cy="712216"/>
              </a:xfrm>
              <a:custGeom>
                <a:avLst/>
                <a:gdLst>
                  <a:gd name="connsiteX0" fmla="*/ 97475 w 315664"/>
                  <a:gd name="connsiteY0" fmla="*/ 549375 h 712216"/>
                  <a:gd name="connsiteX1" fmla="*/ 97475 w 315664"/>
                  <a:gd name="connsiteY1" fmla="*/ 203819 h 712216"/>
                  <a:gd name="connsiteX2" fmla="*/ 0 w 315664"/>
                  <a:gd name="connsiteY2" fmla="*/ 203819 h 712216"/>
                  <a:gd name="connsiteX3" fmla="*/ 0 w 315664"/>
                  <a:gd name="connsiteY3" fmla="*/ 145104 h 712216"/>
                  <a:gd name="connsiteX4" fmla="*/ 97475 w 315664"/>
                  <a:gd name="connsiteY4" fmla="*/ 145104 h 712216"/>
                  <a:gd name="connsiteX5" fmla="*/ 97475 w 315664"/>
                  <a:gd name="connsiteY5" fmla="*/ 0 h 712216"/>
                  <a:gd name="connsiteX6" fmla="*/ 167276 w 315664"/>
                  <a:gd name="connsiteY6" fmla="*/ 0 h 712216"/>
                  <a:gd name="connsiteX7" fmla="*/ 167276 w 315664"/>
                  <a:gd name="connsiteY7" fmla="*/ 145104 h 712216"/>
                  <a:gd name="connsiteX8" fmla="*/ 314597 w 315664"/>
                  <a:gd name="connsiteY8" fmla="*/ 145104 h 712216"/>
                  <a:gd name="connsiteX9" fmla="*/ 314597 w 315664"/>
                  <a:gd name="connsiteY9" fmla="*/ 203819 h 712216"/>
                  <a:gd name="connsiteX10" fmla="*/ 167276 w 315664"/>
                  <a:gd name="connsiteY10" fmla="*/ 203819 h 712216"/>
                  <a:gd name="connsiteX11" fmla="*/ 167276 w 315664"/>
                  <a:gd name="connsiteY11" fmla="*/ 544941 h 712216"/>
                  <a:gd name="connsiteX12" fmla="*/ 252515 w 315664"/>
                  <a:gd name="connsiteY12" fmla="*/ 649067 h 712216"/>
                  <a:gd name="connsiteX13" fmla="*/ 315665 w 315664"/>
                  <a:gd name="connsiteY13" fmla="*/ 637981 h 712216"/>
                  <a:gd name="connsiteX14" fmla="*/ 315665 w 315664"/>
                  <a:gd name="connsiteY14" fmla="*/ 698913 h 712216"/>
                  <a:gd name="connsiteX15" fmla="*/ 245864 w 315664"/>
                  <a:gd name="connsiteY15" fmla="*/ 712217 h 712216"/>
                  <a:gd name="connsiteX16" fmla="*/ 97475 w 315664"/>
                  <a:gd name="connsiteY16" fmla="*/ 549375 h 71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5664" h="712216">
                    <a:moveTo>
                      <a:pt x="97475" y="549375"/>
                    </a:moveTo>
                    <a:lnTo>
                      <a:pt x="97475" y="203819"/>
                    </a:lnTo>
                    <a:lnTo>
                      <a:pt x="0" y="203819"/>
                    </a:lnTo>
                    <a:lnTo>
                      <a:pt x="0" y="145104"/>
                    </a:lnTo>
                    <a:lnTo>
                      <a:pt x="97475" y="145104"/>
                    </a:lnTo>
                    <a:lnTo>
                      <a:pt x="97475" y="0"/>
                    </a:lnTo>
                    <a:lnTo>
                      <a:pt x="167276" y="0"/>
                    </a:lnTo>
                    <a:lnTo>
                      <a:pt x="167276" y="145104"/>
                    </a:lnTo>
                    <a:lnTo>
                      <a:pt x="314597" y="145104"/>
                    </a:lnTo>
                    <a:lnTo>
                      <a:pt x="314597" y="203819"/>
                    </a:lnTo>
                    <a:lnTo>
                      <a:pt x="167276" y="203819"/>
                    </a:lnTo>
                    <a:lnTo>
                      <a:pt x="167276" y="544941"/>
                    </a:lnTo>
                    <a:cubicBezTo>
                      <a:pt x="167276" y="615809"/>
                      <a:pt x="201602" y="649067"/>
                      <a:pt x="252515" y="649067"/>
                    </a:cubicBezTo>
                    <a:cubicBezTo>
                      <a:pt x="273538" y="649067"/>
                      <a:pt x="297927" y="644633"/>
                      <a:pt x="315665" y="637981"/>
                    </a:cubicBezTo>
                    <a:lnTo>
                      <a:pt x="315665" y="698913"/>
                    </a:lnTo>
                    <a:cubicBezTo>
                      <a:pt x="296860" y="707782"/>
                      <a:pt x="269186" y="712217"/>
                      <a:pt x="245864" y="712217"/>
                    </a:cubicBezTo>
                    <a:cubicBezTo>
                      <a:pt x="158407" y="712217"/>
                      <a:pt x="97475" y="656869"/>
                      <a:pt x="97475" y="549375"/>
                    </a:cubicBezTo>
                    <a:close/>
                  </a:path>
                </a:pathLst>
              </a:custGeom>
              <a:solidFill>
                <a:srgbClr val="022E33"/>
              </a:solidFill>
              <a:ln w="8212" cap="flat">
                <a:noFill/>
                <a:prstDash val="solid"/>
                <a:miter/>
              </a:ln>
            </p:spPr>
            <p:txBody>
              <a:bodyPr rtlCol="0" anchor="ctr"/>
              <a:lstStyle/>
              <a:p>
                <a:endParaRPr lang="en-US"/>
              </a:p>
            </p:txBody>
          </p:sp>
          <p:sp>
            <p:nvSpPr>
              <p:cNvPr id="48" name="Freeform: Shape 25">
                <a:extLst>
                  <a:ext uri="{FF2B5EF4-FFF2-40B4-BE49-F238E27FC236}">
                    <a16:creationId xmlns:a16="http://schemas.microsoft.com/office/drawing/2014/main" id="{F37AB345-D49F-2B6D-1DFF-97D3CEC257F8}"/>
                  </a:ext>
                </a:extLst>
              </p:cNvPr>
              <p:cNvSpPr/>
              <p:nvPr/>
            </p:nvSpPr>
            <p:spPr>
              <a:xfrm>
                <a:off x="8210066" y="3219924"/>
                <a:ext cx="106261" cy="785220"/>
              </a:xfrm>
              <a:custGeom>
                <a:avLst/>
                <a:gdLst>
                  <a:gd name="connsiteX0" fmla="*/ 53131 w 106261"/>
                  <a:gd name="connsiteY0" fmla="*/ 0 h 785220"/>
                  <a:gd name="connsiteX1" fmla="*/ 106262 w 106261"/>
                  <a:gd name="connsiteY1" fmla="*/ 52063 h 785220"/>
                  <a:gd name="connsiteX2" fmla="*/ 53131 w 106261"/>
                  <a:gd name="connsiteY2" fmla="*/ 102977 h 785220"/>
                  <a:gd name="connsiteX3" fmla="*/ 0 w 106261"/>
                  <a:gd name="connsiteY3" fmla="*/ 52063 h 785220"/>
                  <a:gd name="connsiteX4" fmla="*/ 53131 w 106261"/>
                  <a:gd name="connsiteY4" fmla="*/ 0 h 785220"/>
                  <a:gd name="connsiteX5" fmla="*/ 17656 w 106261"/>
                  <a:gd name="connsiteY5" fmla="*/ 227059 h 785220"/>
                  <a:gd name="connsiteX6" fmla="*/ 88524 w 106261"/>
                  <a:gd name="connsiteY6" fmla="*/ 227059 h 785220"/>
                  <a:gd name="connsiteX7" fmla="*/ 88524 w 106261"/>
                  <a:gd name="connsiteY7" fmla="*/ 785220 h 785220"/>
                  <a:gd name="connsiteX8" fmla="*/ 17656 w 106261"/>
                  <a:gd name="connsiteY8" fmla="*/ 785220 h 785220"/>
                  <a:gd name="connsiteX9" fmla="*/ 17656 w 106261"/>
                  <a:gd name="connsiteY9" fmla="*/ 227059 h 78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261" h="785220">
                    <a:moveTo>
                      <a:pt x="53131" y="0"/>
                    </a:moveTo>
                    <a:cubicBezTo>
                      <a:pt x="84172" y="0"/>
                      <a:pt x="106262" y="22172"/>
                      <a:pt x="106262" y="52063"/>
                    </a:cubicBezTo>
                    <a:cubicBezTo>
                      <a:pt x="106262" y="81955"/>
                      <a:pt x="84090" y="102977"/>
                      <a:pt x="53131" y="102977"/>
                    </a:cubicBezTo>
                    <a:cubicBezTo>
                      <a:pt x="22172" y="102977"/>
                      <a:pt x="0" y="80805"/>
                      <a:pt x="0" y="52063"/>
                    </a:cubicBezTo>
                    <a:cubicBezTo>
                      <a:pt x="0" y="23322"/>
                      <a:pt x="22172" y="0"/>
                      <a:pt x="53131" y="0"/>
                    </a:cubicBezTo>
                    <a:close/>
                    <a:moveTo>
                      <a:pt x="17656" y="227059"/>
                    </a:moveTo>
                    <a:lnTo>
                      <a:pt x="88524" y="227059"/>
                    </a:lnTo>
                    <a:lnTo>
                      <a:pt x="88524" y="785220"/>
                    </a:lnTo>
                    <a:lnTo>
                      <a:pt x="17656" y="785220"/>
                    </a:lnTo>
                    <a:lnTo>
                      <a:pt x="17656" y="227059"/>
                    </a:lnTo>
                    <a:close/>
                  </a:path>
                </a:pathLst>
              </a:custGeom>
              <a:solidFill>
                <a:srgbClr val="022E33"/>
              </a:solidFill>
              <a:ln w="8212" cap="flat">
                <a:noFill/>
                <a:prstDash val="solid"/>
                <a:miter/>
              </a:ln>
            </p:spPr>
            <p:txBody>
              <a:bodyPr rtlCol="0" anchor="ctr"/>
              <a:lstStyle/>
              <a:p>
                <a:endParaRPr lang="en-US"/>
              </a:p>
            </p:txBody>
          </p:sp>
          <p:sp>
            <p:nvSpPr>
              <p:cNvPr id="49" name="Freeform: Shape 26">
                <a:extLst>
                  <a:ext uri="{FF2B5EF4-FFF2-40B4-BE49-F238E27FC236}">
                    <a16:creationId xmlns:a16="http://schemas.microsoft.com/office/drawing/2014/main" id="{54368A8B-ED36-B322-1E80-16C2C7B11513}"/>
                  </a:ext>
                </a:extLst>
              </p:cNvPr>
              <p:cNvSpPr/>
              <p:nvPr/>
            </p:nvSpPr>
            <p:spPr>
              <a:xfrm>
                <a:off x="8411586" y="3438032"/>
                <a:ext cx="554877" cy="575981"/>
              </a:xfrm>
              <a:custGeom>
                <a:avLst/>
                <a:gdLst>
                  <a:gd name="connsiteX0" fmla="*/ 0 w 554877"/>
                  <a:gd name="connsiteY0" fmla="*/ 287991 h 575981"/>
                  <a:gd name="connsiteX1" fmla="*/ 277973 w 554877"/>
                  <a:gd name="connsiteY1" fmla="*/ 0 h 575981"/>
                  <a:gd name="connsiteX2" fmla="*/ 554877 w 554877"/>
                  <a:gd name="connsiteY2" fmla="*/ 287991 h 575981"/>
                  <a:gd name="connsiteX3" fmla="*/ 277973 w 554877"/>
                  <a:gd name="connsiteY3" fmla="*/ 575982 h 575981"/>
                  <a:gd name="connsiteX4" fmla="*/ 0 w 554877"/>
                  <a:gd name="connsiteY4" fmla="*/ 287991 h 575981"/>
                  <a:gd name="connsiteX5" fmla="*/ 277973 w 554877"/>
                  <a:gd name="connsiteY5" fmla="*/ 513900 h 575981"/>
                  <a:gd name="connsiteX6" fmla="*/ 484008 w 554877"/>
                  <a:gd name="connsiteY6" fmla="*/ 287991 h 575981"/>
                  <a:gd name="connsiteX7" fmla="*/ 277973 w 554877"/>
                  <a:gd name="connsiteY7" fmla="*/ 62082 h 575981"/>
                  <a:gd name="connsiteX8" fmla="*/ 71936 w 554877"/>
                  <a:gd name="connsiteY8" fmla="*/ 287991 h 575981"/>
                  <a:gd name="connsiteX9" fmla="*/ 277973 w 554877"/>
                  <a:gd name="connsiteY9" fmla="*/ 513900 h 57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877" h="575981">
                    <a:moveTo>
                      <a:pt x="0" y="287991"/>
                    </a:moveTo>
                    <a:cubicBezTo>
                      <a:pt x="0" y="119647"/>
                      <a:pt x="117430" y="0"/>
                      <a:pt x="277973" y="0"/>
                    </a:cubicBezTo>
                    <a:cubicBezTo>
                      <a:pt x="438515" y="0"/>
                      <a:pt x="554877" y="119647"/>
                      <a:pt x="554877" y="287991"/>
                    </a:cubicBezTo>
                    <a:cubicBezTo>
                      <a:pt x="554877" y="456334"/>
                      <a:pt x="437447" y="575982"/>
                      <a:pt x="277973" y="575982"/>
                    </a:cubicBezTo>
                    <a:cubicBezTo>
                      <a:pt x="118497" y="575982"/>
                      <a:pt x="0" y="456334"/>
                      <a:pt x="0" y="287991"/>
                    </a:cubicBezTo>
                    <a:close/>
                    <a:moveTo>
                      <a:pt x="277973" y="513900"/>
                    </a:moveTo>
                    <a:cubicBezTo>
                      <a:pt x="397620" y="513900"/>
                      <a:pt x="484008" y="420859"/>
                      <a:pt x="484008" y="287991"/>
                    </a:cubicBezTo>
                    <a:cubicBezTo>
                      <a:pt x="484008" y="155122"/>
                      <a:pt x="397620" y="62082"/>
                      <a:pt x="277973" y="62082"/>
                    </a:cubicBezTo>
                    <a:cubicBezTo>
                      <a:pt x="158325" y="62082"/>
                      <a:pt x="71936" y="155122"/>
                      <a:pt x="71936" y="287991"/>
                    </a:cubicBezTo>
                    <a:cubicBezTo>
                      <a:pt x="71936" y="420859"/>
                      <a:pt x="158325" y="513900"/>
                      <a:pt x="277973" y="513900"/>
                    </a:cubicBezTo>
                    <a:close/>
                  </a:path>
                </a:pathLst>
              </a:custGeom>
              <a:solidFill>
                <a:srgbClr val="022E33"/>
              </a:solidFill>
              <a:ln w="8212" cap="flat">
                <a:noFill/>
                <a:prstDash val="solid"/>
                <a:miter/>
              </a:ln>
            </p:spPr>
            <p:txBody>
              <a:bodyPr rtlCol="0" anchor="ctr"/>
              <a:lstStyle/>
              <a:p>
                <a:endParaRPr lang="en-US"/>
              </a:p>
            </p:txBody>
          </p:sp>
          <p:sp>
            <p:nvSpPr>
              <p:cNvPr id="50" name="Freeform: Shape 27">
                <a:extLst>
                  <a:ext uri="{FF2B5EF4-FFF2-40B4-BE49-F238E27FC236}">
                    <a16:creationId xmlns:a16="http://schemas.microsoft.com/office/drawing/2014/main" id="{83CEFC43-47CE-F71A-38BE-57E5CCFC06A9}"/>
                  </a:ext>
                </a:extLst>
              </p:cNvPr>
              <p:cNvSpPr/>
              <p:nvPr/>
            </p:nvSpPr>
            <p:spPr>
              <a:xfrm>
                <a:off x="9081676" y="3438114"/>
                <a:ext cx="484008" cy="567194"/>
              </a:xfrm>
              <a:custGeom>
                <a:avLst/>
                <a:gdLst>
                  <a:gd name="connsiteX0" fmla="*/ 0 w 484008"/>
                  <a:gd name="connsiteY0" fmla="*/ 8869 h 567194"/>
                  <a:gd name="connsiteX1" fmla="*/ 69801 w 484008"/>
                  <a:gd name="connsiteY1" fmla="*/ 8869 h 567194"/>
                  <a:gd name="connsiteX2" fmla="*/ 69801 w 484008"/>
                  <a:gd name="connsiteY2" fmla="*/ 134018 h 567194"/>
                  <a:gd name="connsiteX3" fmla="*/ 282406 w 484008"/>
                  <a:gd name="connsiteY3" fmla="*/ 0 h 567194"/>
                  <a:gd name="connsiteX4" fmla="*/ 484008 w 484008"/>
                  <a:gd name="connsiteY4" fmla="*/ 199385 h 567194"/>
                  <a:gd name="connsiteX5" fmla="*/ 484008 w 484008"/>
                  <a:gd name="connsiteY5" fmla="*/ 567113 h 567194"/>
                  <a:gd name="connsiteX6" fmla="*/ 413140 w 484008"/>
                  <a:gd name="connsiteY6" fmla="*/ 567113 h 567194"/>
                  <a:gd name="connsiteX7" fmla="*/ 413140 w 484008"/>
                  <a:gd name="connsiteY7" fmla="*/ 213837 h 567194"/>
                  <a:gd name="connsiteX8" fmla="*/ 270253 w 484008"/>
                  <a:gd name="connsiteY8" fmla="*/ 63231 h 567194"/>
                  <a:gd name="connsiteX9" fmla="*/ 69801 w 484008"/>
                  <a:gd name="connsiteY9" fmla="*/ 329050 h 567194"/>
                  <a:gd name="connsiteX10" fmla="*/ 69801 w 484008"/>
                  <a:gd name="connsiteY10" fmla="*/ 567195 h 567194"/>
                  <a:gd name="connsiteX11" fmla="*/ 0 w 484008"/>
                  <a:gd name="connsiteY11" fmla="*/ 567195 h 567194"/>
                  <a:gd name="connsiteX12" fmla="*/ 0 w 484008"/>
                  <a:gd name="connsiteY12" fmla="*/ 8869 h 567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008" h="567194">
                    <a:moveTo>
                      <a:pt x="0" y="8869"/>
                    </a:moveTo>
                    <a:lnTo>
                      <a:pt x="69801" y="8869"/>
                    </a:lnTo>
                    <a:lnTo>
                      <a:pt x="69801" y="134018"/>
                    </a:lnTo>
                    <a:cubicBezTo>
                      <a:pt x="103059" y="57565"/>
                      <a:pt x="180579" y="0"/>
                      <a:pt x="282406" y="0"/>
                    </a:cubicBezTo>
                    <a:cubicBezTo>
                      <a:pt x="398687" y="0"/>
                      <a:pt x="484008" y="70869"/>
                      <a:pt x="484008" y="199385"/>
                    </a:cubicBezTo>
                    <a:lnTo>
                      <a:pt x="484008" y="567113"/>
                    </a:lnTo>
                    <a:lnTo>
                      <a:pt x="413140" y="567113"/>
                    </a:lnTo>
                    <a:lnTo>
                      <a:pt x="413140" y="213837"/>
                    </a:lnTo>
                    <a:cubicBezTo>
                      <a:pt x="413140" y="114145"/>
                      <a:pt x="357792" y="63231"/>
                      <a:pt x="270253" y="63231"/>
                    </a:cubicBezTo>
                    <a:cubicBezTo>
                      <a:pt x="148389" y="63231"/>
                      <a:pt x="69801" y="168426"/>
                      <a:pt x="69801" y="329050"/>
                    </a:cubicBezTo>
                    <a:lnTo>
                      <a:pt x="69801" y="567195"/>
                    </a:lnTo>
                    <a:lnTo>
                      <a:pt x="0" y="567195"/>
                    </a:lnTo>
                    <a:lnTo>
                      <a:pt x="0" y="8869"/>
                    </a:lnTo>
                    <a:close/>
                  </a:path>
                </a:pathLst>
              </a:custGeom>
              <a:solidFill>
                <a:srgbClr val="022E33"/>
              </a:solidFill>
              <a:ln w="8212" cap="flat">
                <a:noFill/>
                <a:prstDash val="solid"/>
                <a:miter/>
              </a:ln>
            </p:spPr>
            <p:txBody>
              <a:bodyPr rtlCol="0" anchor="ctr"/>
              <a:lstStyle/>
              <a:p>
                <a:endParaRPr lang="en-US"/>
              </a:p>
            </p:txBody>
          </p:sp>
          <p:sp>
            <p:nvSpPr>
              <p:cNvPr id="51" name="Freeform: Shape 28">
                <a:extLst>
                  <a:ext uri="{FF2B5EF4-FFF2-40B4-BE49-F238E27FC236}">
                    <a16:creationId xmlns:a16="http://schemas.microsoft.com/office/drawing/2014/main" id="{53336379-AF7D-F58F-9BEE-011C15477633}"/>
                  </a:ext>
                </a:extLst>
              </p:cNvPr>
              <p:cNvSpPr/>
              <p:nvPr/>
            </p:nvSpPr>
            <p:spPr>
              <a:xfrm>
                <a:off x="9667429" y="3438114"/>
                <a:ext cx="416424" cy="575981"/>
              </a:xfrm>
              <a:custGeom>
                <a:avLst/>
                <a:gdLst>
                  <a:gd name="connsiteX0" fmla="*/ 82 w 416424"/>
                  <a:gd name="connsiteY0" fmla="*/ 386533 h 575981"/>
                  <a:gd name="connsiteX1" fmla="*/ 72101 w 416424"/>
                  <a:gd name="connsiteY1" fmla="*/ 386533 h 575981"/>
                  <a:gd name="connsiteX2" fmla="*/ 216055 w 416424"/>
                  <a:gd name="connsiteY2" fmla="*/ 513900 h 575981"/>
                  <a:gd name="connsiteX3" fmla="*/ 344489 w 416424"/>
                  <a:gd name="connsiteY3" fmla="*/ 409773 h 575981"/>
                  <a:gd name="connsiteX4" fmla="*/ 15521 w 416424"/>
                  <a:gd name="connsiteY4" fmla="*/ 145104 h 575981"/>
                  <a:gd name="connsiteX5" fmla="*/ 198235 w 416424"/>
                  <a:gd name="connsiteY5" fmla="*/ 0 h 575981"/>
                  <a:gd name="connsiteX6" fmla="*/ 402054 w 416424"/>
                  <a:gd name="connsiteY6" fmla="*/ 161692 h 575981"/>
                  <a:gd name="connsiteX7" fmla="*/ 330036 w 416424"/>
                  <a:gd name="connsiteY7" fmla="*/ 161692 h 575981"/>
                  <a:gd name="connsiteX8" fmla="*/ 198235 w 416424"/>
                  <a:gd name="connsiteY8" fmla="*/ 62000 h 575981"/>
                  <a:gd name="connsiteX9" fmla="*/ 85239 w 416424"/>
                  <a:gd name="connsiteY9" fmla="*/ 142887 h 575981"/>
                  <a:gd name="connsiteX10" fmla="*/ 416425 w 416424"/>
                  <a:gd name="connsiteY10" fmla="*/ 408705 h 575981"/>
                  <a:gd name="connsiteX11" fmla="*/ 215973 w 416424"/>
                  <a:gd name="connsiteY11" fmla="*/ 575981 h 575981"/>
                  <a:gd name="connsiteX12" fmla="*/ 0 w 416424"/>
                  <a:gd name="connsiteY12" fmla="*/ 386615 h 57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6424" h="575981">
                    <a:moveTo>
                      <a:pt x="82" y="386533"/>
                    </a:moveTo>
                    <a:lnTo>
                      <a:pt x="72101" y="386533"/>
                    </a:lnTo>
                    <a:cubicBezTo>
                      <a:pt x="78752" y="461836"/>
                      <a:pt x="127449" y="513900"/>
                      <a:pt x="216055" y="513900"/>
                    </a:cubicBezTo>
                    <a:cubicBezTo>
                      <a:pt x="292508" y="513900"/>
                      <a:pt x="344489" y="477357"/>
                      <a:pt x="344489" y="409773"/>
                    </a:cubicBezTo>
                    <a:cubicBezTo>
                      <a:pt x="344489" y="254733"/>
                      <a:pt x="15521" y="348841"/>
                      <a:pt x="15521" y="145104"/>
                    </a:cubicBezTo>
                    <a:cubicBezTo>
                      <a:pt x="15521" y="60932"/>
                      <a:pt x="89756" y="0"/>
                      <a:pt x="198235" y="0"/>
                    </a:cubicBezTo>
                    <a:cubicBezTo>
                      <a:pt x="317882" y="0"/>
                      <a:pt x="388751" y="59782"/>
                      <a:pt x="402054" y="161692"/>
                    </a:cubicBezTo>
                    <a:lnTo>
                      <a:pt x="330036" y="161692"/>
                    </a:lnTo>
                    <a:cubicBezTo>
                      <a:pt x="321167" y="97475"/>
                      <a:pt x="272471" y="62000"/>
                      <a:pt x="198235" y="62000"/>
                    </a:cubicBezTo>
                    <a:cubicBezTo>
                      <a:pt x="134018" y="62000"/>
                      <a:pt x="85239" y="90823"/>
                      <a:pt x="85239" y="142887"/>
                    </a:cubicBezTo>
                    <a:cubicBezTo>
                      <a:pt x="85239" y="285774"/>
                      <a:pt x="416425" y="188298"/>
                      <a:pt x="416425" y="408705"/>
                    </a:cubicBezTo>
                    <a:cubicBezTo>
                      <a:pt x="416425" y="509465"/>
                      <a:pt x="331185" y="575981"/>
                      <a:pt x="215973" y="575981"/>
                    </a:cubicBezTo>
                    <a:cubicBezTo>
                      <a:pt x="73086" y="575981"/>
                      <a:pt x="4435" y="481873"/>
                      <a:pt x="0" y="386615"/>
                    </a:cubicBezTo>
                    <a:close/>
                  </a:path>
                </a:pathLst>
              </a:custGeom>
              <a:solidFill>
                <a:srgbClr val="022E33"/>
              </a:solidFill>
              <a:ln w="8212"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46010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4" name="Bilde 13">
            <a:extLst>
              <a:ext uri="{FF2B5EF4-FFF2-40B4-BE49-F238E27FC236}">
                <a16:creationId xmlns:a16="http://schemas.microsoft.com/office/drawing/2014/main" id="{8C109D9A-DDF6-50EB-6060-D6488CD7456C}"/>
              </a:ext>
            </a:extLst>
          </p:cNvPr>
          <p:cNvPicPr>
            <a:picLocks noChangeAspect="1"/>
          </p:cNvPicPr>
          <p:nvPr userDrawn="1"/>
        </p:nvPicPr>
        <p:blipFill>
          <a:blip r:embed="rId4"/>
          <a:stretch>
            <a:fillRect/>
          </a:stretch>
        </p:blipFill>
        <p:spPr>
          <a:xfrm>
            <a:off x="11538366" y="232679"/>
            <a:ext cx="426896" cy="426896"/>
          </a:xfrm>
          <a:prstGeom prst="rect">
            <a:avLst/>
          </a:prstGeom>
        </p:spPr>
      </p:pic>
      <p:sp>
        <p:nvSpPr>
          <p:cNvPr id="16" name="Plassholder for tekst 5">
            <a:extLst>
              <a:ext uri="{FF2B5EF4-FFF2-40B4-BE49-F238E27FC236}">
                <a16:creationId xmlns:a16="http://schemas.microsoft.com/office/drawing/2014/main" id="{2AA9A442-D2B2-74D7-B2DE-DF1F141E5DB6}"/>
              </a:ext>
            </a:extLst>
          </p:cNvPr>
          <p:cNvSpPr>
            <a:spLocks noGrp="1"/>
          </p:cNvSpPr>
          <p:nvPr>
            <p:ph type="body" sz="quarter" idx="16" hasCustomPrompt="1"/>
          </p:nvPr>
        </p:nvSpPr>
        <p:spPr>
          <a:xfrm>
            <a:off x="981493" y="2072789"/>
            <a:ext cx="10104020"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8" name="Bilde 17">
            <a:extLst>
              <a:ext uri="{FF2B5EF4-FFF2-40B4-BE49-F238E27FC236}">
                <a16:creationId xmlns:a16="http://schemas.microsoft.com/office/drawing/2014/main" id="{2A94FDF5-1A9F-1EB1-3E32-B48230DFB923}"/>
              </a:ext>
            </a:extLst>
          </p:cNvPr>
          <p:cNvPicPr>
            <a:picLocks noChangeAspect="1"/>
          </p:cNvPicPr>
          <p:nvPr userDrawn="1"/>
        </p:nvPicPr>
        <p:blipFill>
          <a:blip r:embed="rId5">
            <a:alphaModFix amt="40000"/>
          </a:blip>
          <a:stretch>
            <a:fillRect/>
          </a:stretch>
        </p:blipFill>
        <p:spPr>
          <a:xfrm>
            <a:off x="10805098" y="4091087"/>
            <a:ext cx="2091727" cy="2768600"/>
          </a:xfrm>
          <a:prstGeom prst="rect">
            <a:avLst/>
          </a:prstGeom>
        </p:spPr>
      </p:pic>
      <p:sp>
        <p:nvSpPr>
          <p:cNvPr id="19" name="TekstSylinder 18">
            <a:extLst>
              <a:ext uri="{FF2B5EF4-FFF2-40B4-BE49-F238E27FC236}">
                <a16:creationId xmlns:a16="http://schemas.microsoft.com/office/drawing/2014/main" id="{402040AE-AA56-4AC0-D2C7-062D83522292}"/>
              </a:ext>
            </a:extLst>
          </p:cNvPr>
          <p:cNvSpPr txBox="1"/>
          <p:nvPr userDrawn="1"/>
        </p:nvSpPr>
        <p:spPr>
          <a:xfrm>
            <a:off x="959978" y="131379"/>
            <a:ext cx="1122423" cy="246221"/>
          </a:xfrm>
          <a:prstGeom prst="rect">
            <a:avLst/>
          </a:prstGeom>
          <a:noFill/>
        </p:spPr>
        <p:txBody>
          <a:bodyPr wrap="none" rtlCol="0">
            <a:spAutoFit/>
          </a:bodyPr>
          <a:lstStyle/>
          <a:p>
            <a:r>
              <a:rPr lang="nb-NO" sz="1000"/>
              <a:t>PUBLICATIONS</a:t>
            </a:r>
          </a:p>
        </p:txBody>
      </p:sp>
    </p:spTree>
    <p:extLst>
      <p:ext uri="{BB962C8B-B14F-4D97-AF65-F5344CB8AC3E}">
        <p14:creationId xmlns:p14="http://schemas.microsoft.com/office/powerpoint/2010/main" val="385161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Effect transition="in" filter="fade">
                                      <p:cBhvr>
                                        <p:cTn id="1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55BAE5AE-F22D-885D-1C63-BD6C0F21CC3F}"/>
              </a:ext>
            </a:extLst>
          </p:cNvPr>
          <p:cNvSpPr>
            <a:spLocks noGrp="1"/>
          </p:cNvSpPr>
          <p:nvPr>
            <p:ph type="body" sz="quarter" idx="16" hasCustomPrompt="1"/>
          </p:nvPr>
        </p:nvSpPr>
        <p:spPr>
          <a:xfrm>
            <a:off x="981493" y="2072789"/>
            <a:ext cx="5957189"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CAE188F2-AD36-FAFF-7D17-BD3ABD31DF54}"/>
              </a:ext>
            </a:extLst>
          </p:cNvPr>
          <p:cNvSpPr txBox="1"/>
          <p:nvPr userDrawn="1"/>
        </p:nvSpPr>
        <p:spPr>
          <a:xfrm>
            <a:off x="959978" y="131379"/>
            <a:ext cx="1122423" cy="246221"/>
          </a:xfrm>
          <a:prstGeom prst="rect">
            <a:avLst/>
          </a:prstGeom>
          <a:noFill/>
        </p:spPr>
        <p:txBody>
          <a:bodyPr wrap="none" rtlCol="0">
            <a:spAutoFit/>
          </a:bodyPr>
          <a:lstStyle/>
          <a:p>
            <a:r>
              <a:rPr lang="nb-NO" sz="1000"/>
              <a:t>PUBLICATIONS</a:t>
            </a:r>
          </a:p>
        </p:txBody>
      </p:sp>
    </p:spTree>
    <p:extLst>
      <p:ext uri="{BB962C8B-B14F-4D97-AF65-F5344CB8AC3E}">
        <p14:creationId xmlns:p14="http://schemas.microsoft.com/office/powerpoint/2010/main" val="1330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10" name="Plassholder for tekst 5">
            <a:extLst>
              <a:ext uri="{FF2B5EF4-FFF2-40B4-BE49-F238E27FC236}">
                <a16:creationId xmlns:a16="http://schemas.microsoft.com/office/drawing/2014/main" id="{BA265EDC-1F39-AFC6-3A79-0A978E063B65}"/>
              </a:ext>
            </a:extLst>
          </p:cNvPr>
          <p:cNvSpPr>
            <a:spLocks noGrp="1"/>
          </p:cNvSpPr>
          <p:nvPr>
            <p:ph type="body" sz="quarter" idx="16" hasCustomPrompt="1"/>
          </p:nvPr>
        </p:nvSpPr>
        <p:spPr>
          <a:xfrm>
            <a:off x="5633579"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2" name="Bilde 11">
            <a:extLst>
              <a:ext uri="{FF2B5EF4-FFF2-40B4-BE49-F238E27FC236}">
                <a16:creationId xmlns:a16="http://schemas.microsoft.com/office/drawing/2014/main" id="{0E55D9D3-F9CB-FDE3-C4E4-F20A5D52E06A}"/>
              </a:ext>
            </a:extLst>
          </p:cNvPr>
          <p:cNvPicPr>
            <a:picLocks noChangeAspect="1"/>
          </p:cNvPicPr>
          <p:nvPr userDrawn="1"/>
        </p:nvPicPr>
        <p:blipFill>
          <a:blip r:embed="rId2">
            <a:alphaModFix amt="40000"/>
          </a:blip>
          <a:stretch>
            <a:fillRect/>
          </a:stretch>
        </p:blipFill>
        <p:spPr>
          <a:xfrm>
            <a:off x="10805098" y="4091087"/>
            <a:ext cx="2091727" cy="2768600"/>
          </a:xfrm>
          <a:prstGeom prst="rect">
            <a:avLst/>
          </a:prstGeom>
        </p:spPr>
      </p:pic>
      <p:pic>
        <p:nvPicPr>
          <p:cNvPr id="13" name="Bilde 12">
            <a:extLst>
              <a:ext uri="{FF2B5EF4-FFF2-40B4-BE49-F238E27FC236}">
                <a16:creationId xmlns:a16="http://schemas.microsoft.com/office/drawing/2014/main" id="{B445DB7C-82F5-3E6A-D166-1B92F8513E13}"/>
              </a:ext>
            </a:extLst>
          </p:cNvPr>
          <p:cNvPicPr>
            <a:picLocks noChangeAspect="1"/>
          </p:cNvPicPr>
          <p:nvPr userDrawn="1"/>
        </p:nvPicPr>
        <p:blipFill>
          <a:blip r:embed="rId3"/>
          <a:stretch>
            <a:fillRect/>
          </a:stretch>
        </p:blipFill>
        <p:spPr>
          <a:xfrm>
            <a:off x="11538366" y="232679"/>
            <a:ext cx="426896" cy="426896"/>
          </a:xfrm>
          <a:prstGeom prst="rect">
            <a:avLst/>
          </a:prstGeom>
        </p:spPr>
      </p:pic>
      <p:sp>
        <p:nvSpPr>
          <p:cNvPr id="14" name="TekstSylinder 13">
            <a:extLst>
              <a:ext uri="{FF2B5EF4-FFF2-40B4-BE49-F238E27FC236}">
                <a16:creationId xmlns:a16="http://schemas.microsoft.com/office/drawing/2014/main" id="{6DB4B2A3-3813-3375-6030-F9CD261CDEFC}"/>
              </a:ext>
            </a:extLst>
          </p:cNvPr>
          <p:cNvSpPr txBox="1"/>
          <p:nvPr userDrawn="1"/>
        </p:nvSpPr>
        <p:spPr>
          <a:xfrm>
            <a:off x="5633578" y="131379"/>
            <a:ext cx="1122423" cy="246221"/>
          </a:xfrm>
          <a:prstGeom prst="rect">
            <a:avLst/>
          </a:prstGeom>
          <a:noFill/>
        </p:spPr>
        <p:txBody>
          <a:bodyPr wrap="none" rtlCol="0">
            <a:spAutoFit/>
          </a:bodyPr>
          <a:lstStyle/>
          <a:p>
            <a:r>
              <a:rPr lang="nb-NO" sz="1000"/>
              <a:t>PUBLICATIONS</a:t>
            </a:r>
          </a:p>
        </p:txBody>
      </p:sp>
    </p:spTree>
    <p:extLst>
      <p:ext uri="{BB962C8B-B14F-4D97-AF65-F5344CB8AC3E}">
        <p14:creationId xmlns:p14="http://schemas.microsoft.com/office/powerpoint/2010/main" val="181329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fade">
                                      <p:cBhvr>
                                        <p:cTn id="15" dur="500"/>
                                        <p:tgtEl>
                                          <p:spTgt spid="10">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3" name="Plassholder for tekst 5">
            <a:extLst>
              <a:ext uri="{FF2B5EF4-FFF2-40B4-BE49-F238E27FC236}">
                <a16:creationId xmlns:a16="http://schemas.microsoft.com/office/drawing/2014/main" id="{D5B8F4EF-18E9-14E2-0C9E-86DDDF9F2D12}"/>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A7E3E140-7C94-FD9E-60F2-7FDEE362C14A}"/>
              </a:ext>
            </a:extLst>
          </p:cNvPr>
          <p:cNvSpPr txBox="1"/>
          <p:nvPr userDrawn="1"/>
        </p:nvSpPr>
        <p:spPr>
          <a:xfrm>
            <a:off x="959978" y="131379"/>
            <a:ext cx="1122423" cy="246221"/>
          </a:xfrm>
          <a:prstGeom prst="rect">
            <a:avLst/>
          </a:prstGeom>
          <a:noFill/>
        </p:spPr>
        <p:txBody>
          <a:bodyPr wrap="none" rtlCol="0">
            <a:spAutoFit/>
          </a:bodyPr>
          <a:lstStyle/>
          <a:p>
            <a:r>
              <a:rPr lang="nb-NO" sz="1000"/>
              <a:t>PUBLICATIONS</a:t>
            </a:r>
          </a:p>
        </p:txBody>
      </p:sp>
    </p:spTree>
    <p:extLst>
      <p:ext uri="{BB962C8B-B14F-4D97-AF65-F5344CB8AC3E}">
        <p14:creationId xmlns:p14="http://schemas.microsoft.com/office/powerpoint/2010/main" val="394569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ontel Markedplace logo">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490F1A-2BB4-6E61-9FDC-B411C7718732}"/>
              </a:ext>
            </a:extLst>
          </p:cNvPr>
          <p:cNvSpPr/>
          <p:nvPr userDrawn="1"/>
        </p:nvSpPr>
        <p:spPr>
          <a:xfrm rot="5400000">
            <a:off x="2637182" y="-2637182"/>
            <a:ext cx="6917635" cy="12191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9" name="Ellipse 8">
            <a:extLst>
              <a:ext uri="{FF2B5EF4-FFF2-40B4-BE49-F238E27FC236}">
                <a16:creationId xmlns:a16="http://schemas.microsoft.com/office/drawing/2014/main" id="{59A34757-0E36-920F-975F-57C850423E5E}"/>
              </a:ext>
            </a:extLst>
          </p:cNvPr>
          <p:cNvSpPr/>
          <p:nvPr userDrawn="1"/>
        </p:nvSpPr>
        <p:spPr>
          <a:xfrm>
            <a:off x="8295294" y="5461000"/>
            <a:ext cx="1965600" cy="1965600"/>
          </a:xfrm>
          <a:prstGeom prst="ellipse">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0" name="Ellipse 9">
            <a:extLst>
              <a:ext uri="{FF2B5EF4-FFF2-40B4-BE49-F238E27FC236}">
                <a16:creationId xmlns:a16="http://schemas.microsoft.com/office/drawing/2014/main" id="{259851B4-7F4E-ABA9-05F6-E6C577C74F42}"/>
              </a:ext>
            </a:extLst>
          </p:cNvPr>
          <p:cNvSpPr/>
          <p:nvPr userDrawn="1"/>
        </p:nvSpPr>
        <p:spPr>
          <a:xfrm>
            <a:off x="10139700" y="3677144"/>
            <a:ext cx="2588606" cy="2588606"/>
          </a:xfrm>
          <a:prstGeom prst="ellipse">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solidFill>
                <a:schemeClr val="tx2"/>
              </a:solidFill>
            </a:endParaRPr>
          </a:p>
        </p:txBody>
      </p:sp>
      <p:sp>
        <p:nvSpPr>
          <p:cNvPr id="11" name="Ellipse 10">
            <a:extLst>
              <a:ext uri="{FF2B5EF4-FFF2-40B4-BE49-F238E27FC236}">
                <a16:creationId xmlns:a16="http://schemas.microsoft.com/office/drawing/2014/main" id="{993A3838-4256-4194-D7FE-0D2A4CECF158}"/>
              </a:ext>
            </a:extLst>
          </p:cNvPr>
          <p:cNvSpPr/>
          <p:nvPr userDrawn="1"/>
        </p:nvSpPr>
        <p:spPr>
          <a:xfrm>
            <a:off x="11749694" y="6348943"/>
            <a:ext cx="632806" cy="632806"/>
          </a:xfrm>
          <a:prstGeom prst="ellipse">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2" name="Ellipse 11">
            <a:extLst>
              <a:ext uri="{FF2B5EF4-FFF2-40B4-BE49-F238E27FC236}">
                <a16:creationId xmlns:a16="http://schemas.microsoft.com/office/drawing/2014/main" id="{87F4224C-3BB7-FC5E-C78C-9ECD413AB35B}"/>
              </a:ext>
            </a:extLst>
          </p:cNvPr>
          <p:cNvSpPr/>
          <p:nvPr userDrawn="1"/>
        </p:nvSpPr>
        <p:spPr>
          <a:xfrm>
            <a:off x="10378415" y="6366268"/>
            <a:ext cx="1180778" cy="1180778"/>
          </a:xfrm>
          <a:prstGeom prst="ellipse">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F55286A7-39BA-A198-F89D-F6C8DD037300}"/>
              </a:ext>
            </a:extLst>
          </p:cNvPr>
          <p:cNvSpPr/>
          <p:nvPr userDrawn="1"/>
        </p:nvSpPr>
        <p:spPr>
          <a:xfrm>
            <a:off x="9491608" y="4880895"/>
            <a:ext cx="554092" cy="554092"/>
          </a:xfrm>
          <a:prstGeom prst="ellipse">
            <a:avLst/>
          </a:prstGeom>
          <a:solidFill>
            <a:schemeClr val="accent5">
              <a:lumMod val="9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b-NO"/>
          </a:p>
        </p:txBody>
      </p:sp>
      <p:grpSp>
        <p:nvGrpSpPr>
          <p:cNvPr id="34" name="Gruppe 33">
            <a:extLst>
              <a:ext uri="{FF2B5EF4-FFF2-40B4-BE49-F238E27FC236}">
                <a16:creationId xmlns:a16="http://schemas.microsoft.com/office/drawing/2014/main" id="{65B905BD-E06E-39A5-2A9A-BE4AF14AF8CD}"/>
              </a:ext>
            </a:extLst>
          </p:cNvPr>
          <p:cNvGrpSpPr/>
          <p:nvPr userDrawn="1"/>
        </p:nvGrpSpPr>
        <p:grpSpPr>
          <a:xfrm>
            <a:off x="1467857" y="2279376"/>
            <a:ext cx="5690172" cy="1222106"/>
            <a:chOff x="1737360" y="2493122"/>
            <a:chExt cx="8718236" cy="1872458"/>
          </a:xfrm>
        </p:grpSpPr>
        <p:grpSp>
          <p:nvGrpSpPr>
            <p:cNvPr id="35" name="Graphic 3">
              <a:extLst>
                <a:ext uri="{FF2B5EF4-FFF2-40B4-BE49-F238E27FC236}">
                  <a16:creationId xmlns:a16="http://schemas.microsoft.com/office/drawing/2014/main" id="{B45D6F03-EAC5-18DB-7EFE-7BFF311A1E49}"/>
                </a:ext>
              </a:extLst>
            </p:cNvPr>
            <p:cNvGrpSpPr/>
            <p:nvPr/>
          </p:nvGrpSpPr>
          <p:grpSpPr>
            <a:xfrm>
              <a:off x="1737360" y="2493122"/>
              <a:ext cx="1872457" cy="1872458"/>
              <a:chOff x="1737360" y="2493122"/>
              <a:chExt cx="1872457" cy="1872458"/>
            </a:xfrm>
          </p:grpSpPr>
          <p:sp>
            <p:nvSpPr>
              <p:cNvPr id="55" name="Freeform: Shape 7">
                <a:extLst>
                  <a:ext uri="{FF2B5EF4-FFF2-40B4-BE49-F238E27FC236}">
                    <a16:creationId xmlns:a16="http://schemas.microsoft.com/office/drawing/2014/main" id="{2375A116-1F6C-6AE9-D335-9ACCFD2539EC}"/>
                  </a:ext>
                </a:extLst>
              </p:cNvPr>
              <p:cNvSpPr/>
              <p:nvPr/>
            </p:nvSpPr>
            <p:spPr>
              <a:xfrm>
                <a:off x="1737360" y="2493122"/>
                <a:ext cx="1872457" cy="1872458"/>
              </a:xfrm>
              <a:custGeom>
                <a:avLst/>
                <a:gdLst>
                  <a:gd name="connsiteX0" fmla="*/ 1872458 w 1872457"/>
                  <a:gd name="connsiteY0" fmla="*/ 936229 h 1872458"/>
                  <a:gd name="connsiteX1" fmla="*/ 936229 w 1872457"/>
                  <a:gd name="connsiteY1" fmla="*/ 1872458 h 1872458"/>
                  <a:gd name="connsiteX2" fmla="*/ 0 w 1872457"/>
                  <a:gd name="connsiteY2" fmla="*/ 936229 h 1872458"/>
                  <a:gd name="connsiteX3" fmla="*/ 936229 w 1872457"/>
                  <a:gd name="connsiteY3" fmla="*/ 0 h 1872458"/>
                  <a:gd name="connsiteX4" fmla="*/ 1872458 w 1872457"/>
                  <a:gd name="connsiteY4" fmla="*/ 936229 h 1872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2457" h="1872458">
                    <a:moveTo>
                      <a:pt x="1872458" y="936229"/>
                    </a:moveTo>
                    <a:cubicBezTo>
                      <a:pt x="1872458" y="1453294"/>
                      <a:pt x="1453294" y="1872458"/>
                      <a:pt x="936229" y="1872458"/>
                    </a:cubicBezTo>
                    <a:cubicBezTo>
                      <a:pt x="419164" y="1872458"/>
                      <a:pt x="0" y="1453294"/>
                      <a:pt x="0" y="936229"/>
                    </a:cubicBezTo>
                    <a:cubicBezTo>
                      <a:pt x="0" y="419164"/>
                      <a:pt x="419164" y="0"/>
                      <a:pt x="936229" y="0"/>
                    </a:cubicBezTo>
                    <a:cubicBezTo>
                      <a:pt x="1453294" y="0"/>
                      <a:pt x="1872458" y="419164"/>
                      <a:pt x="1872458" y="936229"/>
                    </a:cubicBezTo>
                    <a:close/>
                  </a:path>
                </a:pathLst>
              </a:custGeom>
              <a:solidFill>
                <a:srgbClr val="022E33"/>
              </a:solidFill>
              <a:ln w="8786" cap="flat">
                <a:noFill/>
                <a:prstDash val="solid"/>
                <a:miter/>
              </a:ln>
            </p:spPr>
            <p:txBody>
              <a:bodyPr rtlCol="0" anchor="ctr"/>
              <a:lstStyle/>
              <a:p>
                <a:endParaRPr lang="en-US"/>
              </a:p>
            </p:txBody>
          </p:sp>
          <p:grpSp>
            <p:nvGrpSpPr>
              <p:cNvPr id="56" name="Graphic 3">
                <a:extLst>
                  <a:ext uri="{FF2B5EF4-FFF2-40B4-BE49-F238E27FC236}">
                    <a16:creationId xmlns:a16="http://schemas.microsoft.com/office/drawing/2014/main" id="{C97A1549-017D-D1B4-415C-2F94E850CD25}"/>
                  </a:ext>
                </a:extLst>
              </p:cNvPr>
              <p:cNvGrpSpPr/>
              <p:nvPr/>
            </p:nvGrpSpPr>
            <p:grpSpPr>
              <a:xfrm>
                <a:off x="2120322" y="3034261"/>
                <a:ext cx="1106619" cy="790179"/>
                <a:chOff x="2120322" y="3034261"/>
                <a:chExt cx="1106619" cy="790179"/>
              </a:xfrm>
              <a:solidFill>
                <a:srgbClr val="FFFFFF"/>
              </a:solidFill>
            </p:grpSpPr>
            <p:sp>
              <p:nvSpPr>
                <p:cNvPr id="57" name="Freeform: Shape 9">
                  <a:extLst>
                    <a:ext uri="{FF2B5EF4-FFF2-40B4-BE49-F238E27FC236}">
                      <a16:creationId xmlns:a16="http://schemas.microsoft.com/office/drawing/2014/main" id="{76B56077-317D-1AE8-D2A8-F08C8464CCD1}"/>
                    </a:ext>
                  </a:extLst>
                </p:cNvPr>
                <p:cNvSpPr/>
                <p:nvPr/>
              </p:nvSpPr>
              <p:spPr>
                <a:xfrm>
                  <a:off x="2436587" y="3043021"/>
                  <a:ext cx="790354" cy="781418"/>
                </a:xfrm>
                <a:custGeom>
                  <a:avLst/>
                  <a:gdLst>
                    <a:gd name="connsiteX0" fmla="*/ 702567 w 790354"/>
                    <a:gd name="connsiteY0" fmla="*/ 138080 h 781418"/>
                    <a:gd name="connsiteX1" fmla="*/ 482878 w 790354"/>
                    <a:gd name="connsiteY1" fmla="*/ 994 h 781418"/>
                    <a:gd name="connsiteX2" fmla="*/ 435864 w 790354"/>
                    <a:gd name="connsiteY2" fmla="*/ 30608 h 781418"/>
                    <a:gd name="connsiteX3" fmla="*/ 465478 w 790354"/>
                    <a:gd name="connsiteY3" fmla="*/ 77621 h 781418"/>
                    <a:gd name="connsiteX4" fmla="*/ 641406 w 790354"/>
                    <a:gd name="connsiteY4" fmla="*/ 187466 h 781418"/>
                    <a:gd name="connsiteX5" fmla="*/ 711618 w 790354"/>
                    <a:gd name="connsiteY5" fmla="*/ 386329 h 781418"/>
                    <a:gd name="connsiteX6" fmla="*/ 395090 w 790354"/>
                    <a:gd name="connsiteY6" fmla="*/ 702858 h 781418"/>
                    <a:gd name="connsiteX7" fmla="*/ 78561 w 790354"/>
                    <a:gd name="connsiteY7" fmla="*/ 386329 h 781418"/>
                    <a:gd name="connsiteX8" fmla="*/ 123553 w 790354"/>
                    <a:gd name="connsiteY8" fmla="*/ 223583 h 781418"/>
                    <a:gd name="connsiteX9" fmla="*/ 110108 w 790354"/>
                    <a:gd name="connsiteY9" fmla="*/ 169627 h 781418"/>
                    <a:gd name="connsiteX10" fmla="*/ 56153 w 790354"/>
                    <a:gd name="connsiteY10" fmla="*/ 183072 h 781418"/>
                    <a:gd name="connsiteX11" fmla="*/ 0 w 790354"/>
                    <a:gd name="connsiteY11" fmla="*/ 386241 h 781418"/>
                    <a:gd name="connsiteX12" fmla="*/ 115732 w 790354"/>
                    <a:gd name="connsiteY12" fmla="*/ 665686 h 781418"/>
                    <a:gd name="connsiteX13" fmla="*/ 395178 w 790354"/>
                    <a:gd name="connsiteY13" fmla="*/ 781419 h 781418"/>
                    <a:gd name="connsiteX14" fmla="*/ 674623 w 790354"/>
                    <a:gd name="connsiteY14" fmla="*/ 665686 h 781418"/>
                    <a:gd name="connsiteX15" fmla="*/ 790355 w 790354"/>
                    <a:gd name="connsiteY15" fmla="*/ 386241 h 781418"/>
                    <a:gd name="connsiteX16" fmla="*/ 702655 w 790354"/>
                    <a:gd name="connsiteY16" fmla="*/ 137992 h 78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0354" h="781418">
                      <a:moveTo>
                        <a:pt x="702567" y="138080"/>
                      </a:moveTo>
                      <a:cubicBezTo>
                        <a:pt x="646854" y="69185"/>
                        <a:pt x="568820" y="20502"/>
                        <a:pt x="482878" y="994"/>
                      </a:cubicBezTo>
                      <a:cubicBezTo>
                        <a:pt x="461700" y="-3840"/>
                        <a:pt x="440609" y="9430"/>
                        <a:pt x="435864" y="30608"/>
                      </a:cubicBezTo>
                      <a:cubicBezTo>
                        <a:pt x="431031" y="51786"/>
                        <a:pt x="444300" y="72876"/>
                        <a:pt x="465478" y="77621"/>
                      </a:cubicBezTo>
                      <a:cubicBezTo>
                        <a:pt x="534285" y="93263"/>
                        <a:pt x="596765" y="132280"/>
                        <a:pt x="641406" y="187466"/>
                      </a:cubicBezTo>
                      <a:cubicBezTo>
                        <a:pt x="687365" y="244322"/>
                        <a:pt x="711618" y="313041"/>
                        <a:pt x="711618" y="386329"/>
                      </a:cubicBezTo>
                      <a:cubicBezTo>
                        <a:pt x="711618" y="560850"/>
                        <a:pt x="569611" y="702858"/>
                        <a:pt x="395090" y="702858"/>
                      </a:cubicBezTo>
                      <a:cubicBezTo>
                        <a:pt x="220568" y="702858"/>
                        <a:pt x="78561" y="560850"/>
                        <a:pt x="78561" y="386329"/>
                      </a:cubicBezTo>
                      <a:cubicBezTo>
                        <a:pt x="78561" y="328858"/>
                        <a:pt x="94115" y="272618"/>
                        <a:pt x="123553" y="223583"/>
                      </a:cubicBezTo>
                      <a:cubicBezTo>
                        <a:pt x="134714" y="204953"/>
                        <a:pt x="128738" y="180787"/>
                        <a:pt x="110108" y="169627"/>
                      </a:cubicBezTo>
                      <a:cubicBezTo>
                        <a:pt x="91479" y="158467"/>
                        <a:pt x="67313" y="164443"/>
                        <a:pt x="56153" y="183072"/>
                      </a:cubicBezTo>
                      <a:cubicBezTo>
                        <a:pt x="19421" y="244234"/>
                        <a:pt x="0" y="314535"/>
                        <a:pt x="0" y="386241"/>
                      </a:cubicBezTo>
                      <a:cubicBezTo>
                        <a:pt x="0" y="491780"/>
                        <a:pt x="41126" y="590992"/>
                        <a:pt x="115732" y="665686"/>
                      </a:cubicBezTo>
                      <a:cubicBezTo>
                        <a:pt x="190339" y="740293"/>
                        <a:pt x="289639" y="781419"/>
                        <a:pt x="395178" y="781419"/>
                      </a:cubicBezTo>
                      <a:cubicBezTo>
                        <a:pt x="500716" y="781419"/>
                        <a:pt x="599928" y="740293"/>
                        <a:pt x="674623" y="665686"/>
                      </a:cubicBezTo>
                      <a:cubicBezTo>
                        <a:pt x="749229" y="591080"/>
                        <a:pt x="790355" y="491780"/>
                        <a:pt x="790355" y="386241"/>
                      </a:cubicBezTo>
                      <a:cubicBezTo>
                        <a:pt x="790355" y="296081"/>
                        <a:pt x="759159" y="207941"/>
                        <a:pt x="702655" y="137992"/>
                      </a:cubicBezTo>
                      <a:close/>
                    </a:path>
                  </a:pathLst>
                </a:custGeom>
                <a:solidFill>
                  <a:srgbClr val="A3EDE3"/>
                </a:solidFill>
                <a:ln w="8786" cap="flat">
                  <a:noFill/>
                  <a:prstDash val="solid"/>
                  <a:miter/>
                </a:ln>
              </p:spPr>
              <p:txBody>
                <a:bodyPr rtlCol="0" anchor="ctr"/>
                <a:lstStyle/>
                <a:p>
                  <a:endParaRPr lang="en-US"/>
                </a:p>
              </p:txBody>
            </p:sp>
            <p:sp>
              <p:nvSpPr>
                <p:cNvPr id="58" name="Freeform: Shape 10">
                  <a:extLst>
                    <a:ext uri="{FF2B5EF4-FFF2-40B4-BE49-F238E27FC236}">
                      <a16:creationId xmlns:a16="http://schemas.microsoft.com/office/drawing/2014/main" id="{05D53F7A-DE1D-057A-921A-69047117F56E}"/>
                    </a:ext>
                  </a:extLst>
                </p:cNvPr>
                <p:cNvSpPr/>
                <p:nvPr/>
              </p:nvSpPr>
              <p:spPr>
                <a:xfrm>
                  <a:off x="2120322" y="3034261"/>
                  <a:ext cx="790355" cy="781479"/>
                </a:xfrm>
                <a:custGeom>
                  <a:avLst/>
                  <a:gdLst>
                    <a:gd name="connsiteX0" fmla="*/ 324877 w 790355"/>
                    <a:gd name="connsiteY0" fmla="*/ 703797 h 781479"/>
                    <a:gd name="connsiteX1" fmla="*/ 148949 w 790355"/>
                    <a:gd name="connsiteY1" fmla="*/ 593953 h 781479"/>
                    <a:gd name="connsiteX2" fmla="*/ 78737 w 790355"/>
                    <a:gd name="connsiteY2" fmla="*/ 395090 h 781479"/>
                    <a:gd name="connsiteX3" fmla="*/ 395265 w 790355"/>
                    <a:gd name="connsiteY3" fmla="*/ 78561 h 781479"/>
                    <a:gd name="connsiteX4" fmla="*/ 711794 w 790355"/>
                    <a:gd name="connsiteY4" fmla="*/ 395090 h 781479"/>
                    <a:gd name="connsiteX5" fmla="*/ 666802 w 790355"/>
                    <a:gd name="connsiteY5" fmla="*/ 557836 h 781479"/>
                    <a:gd name="connsiteX6" fmla="*/ 680247 w 790355"/>
                    <a:gd name="connsiteY6" fmla="*/ 611791 h 781479"/>
                    <a:gd name="connsiteX7" fmla="*/ 734202 w 790355"/>
                    <a:gd name="connsiteY7" fmla="*/ 598346 h 781479"/>
                    <a:gd name="connsiteX8" fmla="*/ 790355 w 790355"/>
                    <a:gd name="connsiteY8" fmla="*/ 395178 h 781479"/>
                    <a:gd name="connsiteX9" fmla="*/ 674623 w 790355"/>
                    <a:gd name="connsiteY9" fmla="*/ 115732 h 781479"/>
                    <a:gd name="connsiteX10" fmla="*/ 395178 w 790355"/>
                    <a:gd name="connsiteY10" fmla="*/ 0 h 781479"/>
                    <a:gd name="connsiteX11" fmla="*/ 115732 w 790355"/>
                    <a:gd name="connsiteY11" fmla="*/ 115732 h 781479"/>
                    <a:gd name="connsiteX12" fmla="*/ 0 w 790355"/>
                    <a:gd name="connsiteY12" fmla="*/ 395178 h 781479"/>
                    <a:gd name="connsiteX13" fmla="*/ 87700 w 790355"/>
                    <a:gd name="connsiteY13" fmla="*/ 643427 h 781479"/>
                    <a:gd name="connsiteX14" fmla="*/ 307390 w 790355"/>
                    <a:gd name="connsiteY14" fmla="*/ 780513 h 781479"/>
                    <a:gd name="connsiteX15" fmla="*/ 316089 w 790355"/>
                    <a:gd name="connsiteY15" fmla="*/ 781480 h 781479"/>
                    <a:gd name="connsiteX16" fmla="*/ 354403 w 790355"/>
                    <a:gd name="connsiteY16" fmla="*/ 750811 h 781479"/>
                    <a:gd name="connsiteX17" fmla="*/ 324789 w 790355"/>
                    <a:gd name="connsiteY17" fmla="*/ 703797 h 78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0355" h="781479">
                      <a:moveTo>
                        <a:pt x="324877" y="703797"/>
                      </a:moveTo>
                      <a:cubicBezTo>
                        <a:pt x="256070" y="688156"/>
                        <a:pt x="193590" y="649139"/>
                        <a:pt x="148949" y="593953"/>
                      </a:cubicBezTo>
                      <a:cubicBezTo>
                        <a:pt x="102990" y="537097"/>
                        <a:pt x="78737" y="468378"/>
                        <a:pt x="78737" y="395090"/>
                      </a:cubicBezTo>
                      <a:cubicBezTo>
                        <a:pt x="78737" y="220568"/>
                        <a:pt x="220744" y="78561"/>
                        <a:pt x="395265" y="78561"/>
                      </a:cubicBezTo>
                      <a:cubicBezTo>
                        <a:pt x="569787" y="78561"/>
                        <a:pt x="711794" y="220568"/>
                        <a:pt x="711794" y="395090"/>
                      </a:cubicBezTo>
                      <a:cubicBezTo>
                        <a:pt x="711794" y="452560"/>
                        <a:pt x="696240" y="508801"/>
                        <a:pt x="666802" y="557836"/>
                      </a:cubicBezTo>
                      <a:cubicBezTo>
                        <a:pt x="655641" y="576465"/>
                        <a:pt x="661617" y="600631"/>
                        <a:pt x="680247" y="611791"/>
                      </a:cubicBezTo>
                      <a:cubicBezTo>
                        <a:pt x="698876" y="622952"/>
                        <a:pt x="723042" y="616976"/>
                        <a:pt x="734202" y="598346"/>
                      </a:cubicBezTo>
                      <a:cubicBezTo>
                        <a:pt x="770934" y="537185"/>
                        <a:pt x="790355" y="466884"/>
                        <a:pt x="790355" y="395178"/>
                      </a:cubicBezTo>
                      <a:cubicBezTo>
                        <a:pt x="790355" y="289639"/>
                        <a:pt x="749229" y="190427"/>
                        <a:pt x="674623" y="115732"/>
                      </a:cubicBezTo>
                      <a:cubicBezTo>
                        <a:pt x="600016" y="41126"/>
                        <a:pt x="500716" y="0"/>
                        <a:pt x="395178" y="0"/>
                      </a:cubicBezTo>
                      <a:cubicBezTo>
                        <a:pt x="289639" y="0"/>
                        <a:pt x="190427" y="41126"/>
                        <a:pt x="115732" y="115732"/>
                      </a:cubicBezTo>
                      <a:cubicBezTo>
                        <a:pt x="41126" y="190339"/>
                        <a:pt x="0" y="289639"/>
                        <a:pt x="0" y="395178"/>
                      </a:cubicBezTo>
                      <a:cubicBezTo>
                        <a:pt x="0" y="485338"/>
                        <a:pt x="31196" y="573478"/>
                        <a:pt x="87700" y="643427"/>
                      </a:cubicBezTo>
                      <a:cubicBezTo>
                        <a:pt x="143413" y="712321"/>
                        <a:pt x="221447" y="761005"/>
                        <a:pt x="307390" y="780513"/>
                      </a:cubicBezTo>
                      <a:cubicBezTo>
                        <a:pt x="310289" y="781216"/>
                        <a:pt x="313277" y="781480"/>
                        <a:pt x="316089" y="781480"/>
                      </a:cubicBezTo>
                      <a:cubicBezTo>
                        <a:pt x="334016" y="781480"/>
                        <a:pt x="350273" y="769089"/>
                        <a:pt x="354403" y="750811"/>
                      </a:cubicBezTo>
                      <a:cubicBezTo>
                        <a:pt x="359236" y="729633"/>
                        <a:pt x="345967" y="708543"/>
                        <a:pt x="324789" y="703797"/>
                      </a:cubicBezTo>
                      <a:close/>
                    </a:path>
                  </a:pathLst>
                </a:custGeom>
                <a:solidFill>
                  <a:srgbClr val="A3EDE3"/>
                </a:solidFill>
                <a:ln w="8786" cap="flat">
                  <a:noFill/>
                  <a:prstDash val="solid"/>
                  <a:miter/>
                </a:ln>
              </p:spPr>
              <p:txBody>
                <a:bodyPr rtlCol="0" anchor="ctr"/>
                <a:lstStyle/>
                <a:p>
                  <a:endParaRPr lang="en-US"/>
                </a:p>
              </p:txBody>
            </p:sp>
          </p:grpSp>
        </p:grpSp>
        <p:grpSp>
          <p:nvGrpSpPr>
            <p:cNvPr id="36" name="Graphic 3">
              <a:extLst>
                <a:ext uri="{FF2B5EF4-FFF2-40B4-BE49-F238E27FC236}">
                  <a16:creationId xmlns:a16="http://schemas.microsoft.com/office/drawing/2014/main" id="{D6E8C30B-2FEA-CBDD-78EB-C61A40DCBF9C}"/>
                </a:ext>
              </a:extLst>
            </p:cNvPr>
            <p:cNvGrpSpPr/>
            <p:nvPr/>
          </p:nvGrpSpPr>
          <p:grpSpPr>
            <a:xfrm>
              <a:off x="4163698" y="2735659"/>
              <a:ext cx="1868503" cy="320043"/>
              <a:chOff x="4163698" y="2735659"/>
              <a:chExt cx="1868503" cy="320043"/>
            </a:xfrm>
            <a:solidFill>
              <a:srgbClr val="022E33"/>
            </a:solidFill>
          </p:grpSpPr>
          <p:sp>
            <p:nvSpPr>
              <p:cNvPr id="49" name="Freeform: Shape 12">
                <a:extLst>
                  <a:ext uri="{FF2B5EF4-FFF2-40B4-BE49-F238E27FC236}">
                    <a16:creationId xmlns:a16="http://schemas.microsoft.com/office/drawing/2014/main" id="{8AD977ED-DC68-9C87-76C7-629491483E0F}"/>
                  </a:ext>
                </a:extLst>
              </p:cNvPr>
              <p:cNvSpPr/>
              <p:nvPr/>
            </p:nvSpPr>
            <p:spPr>
              <a:xfrm>
                <a:off x="5263816" y="2739174"/>
                <a:ext cx="248952" cy="312837"/>
              </a:xfrm>
              <a:custGeom>
                <a:avLst/>
                <a:gdLst>
                  <a:gd name="connsiteX0" fmla="*/ 94291 w 248952"/>
                  <a:gd name="connsiteY0" fmla="*/ 51847 h 312837"/>
                  <a:gd name="connsiteX1" fmla="*/ 0 w 248952"/>
                  <a:gd name="connsiteY1" fmla="*/ 51847 h 312837"/>
                  <a:gd name="connsiteX2" fmla="*/ 0 w 248952"/>
                  <a:gd name="connsiteY2" fmla="*/ 0 h 312837"/>
                  <a:gd name="connsiteX3" fmla="*/ 248952 w 248952"/>
                  <a:gd name="connsiteY3" fmla="*/ 0 h 312837"/>
                  <a:gd name="connsiteX4" fmla="*/ 248952 w 248952"/>
                  <a:gd name="connsiteY4" fmla="*/ 51847 h 312837"/>
                  <a:gd name="connsiteX5" fmla="*/ 155101 w 248952"/>
                  <a:gd name="connsiteY5" fmla="*/ 51847 h 312837"/>
                  <a:gd name="connsiteX6" fmla="*/ 155101 w 248952"/>
                  <a:gd name="connsiteY6" fmla="*/ 312838 h 312837"/>
                  <a:gd name="connsiteX7" fmla="*/ 94291 w 248952"/>
                  <a:gd name="connsiteY7" fmla="*/ 312838 h 312837"/>
                  <a:gd name="connsiteX8" fmla="*/ 94291 w 248952"/>
                  <a:gd name="connsiteY8" fmla="*/ 51847 h 31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52" h="312837">
                    <a:moveTo>
                      <a:pt x="94291" y="51847"/>
                    </a:moveTo>
                    <a:lnTo>
                      <a:pt x="0" y="51847"/>
                    </a:lnTo>
                    <a:lnTo>
                      <a:pt x="0" y="0"/>
                    </a:lnTo>
                    <a:lnTo>
                      <a:pt x="248952" y="0"/>
                    </a:lnTo>
                    <a:lnTo>
                      <a:pt x="248952" y="51847"/>
                    </a:lnTo>
                    <a:lnTo>
                      <a:pt x="155101" y="51847"/>
                    </a:lnTo>
                    <a:lnTo>
                      <a:pt x="155101" y="312838"/>
                    </a:lnTo>
                    <a:lnTo>
                      <a:pt x="94291" y="312838"/>
                    </a:lnTo>
                    <a:lnTo>
                      <a:pt x="94291" y="51847"/>
                    </a:lnTo>
                    <a:close/>
                  </a:path>
                </a:pathLst>
              </a:custGeom>
              <a:solidFill>
                <a:srgbClr val="022E33"/>
              </a:solidFill>
              <a:ln w="8786" cap="flat">
                <a:noFill/>
                <a:prstDash val="solid"/>
                <a:miter/>
              </a:ln>
            </p:spPr>
            <p:txBody>
              <a:bodyPr rtlCol="0" anchor="ctr"/>
              <a:lstStyle/>
              <a:p>
                <a:endParaRPr lang="en-US"/>
              </a:p>
            </p:txBody>
          </p:sp>
          <p:sp>
            <p:nvSpPr>
              <p:cNvPr id="50" name="Freeform: Shape 13">
                <a:extLst>
                  <a:ext uri="{FF2B5EF4-FFF2-40B4-BE49-F238E27FC236}">
                    <a16:creationId xmlns:a16="http://schemas.microsoft.com/office/drawing/2014/main" id="{0FE1627B-CF55-9DAE-84D8-FC082B4298B9}"/>
                  </a:ext>
                </a:extLst>
              </p:cNvPr>
              <p:cNvSpPr/>
              <p:nvPr/>
            </p:nvSpPr>
            <p:spPr>
              <a:xfrm>
                <a:off x="5557672" y="2739086"/>
                <a:ext cx="214153" cy="312925"/>
              </a:xfrm>
              <a:custGeom>
                <a:avLst/>
                <a:gdLst>
                  <a:gd name="connsiteX0" fmla="*/ 82779 w 214153"/>
                  <a:gd name="connsiteY0" fmla="*/ 88 h 312925"/>
                  <a:gd name="connsiteX1" fmla="*/ 214153 w 214153"/>
                  <a:gd name="connsiteY1" fmla="*/ 88 h 312925"/>
                  <a:gd name="connsiteX2" fmla="*/ 214153 w 214153"/>
                  <a:gd name="connsiteY2" fmla="*/ 51935 h 312925"/>
                  <a:gd name="connsiteX3" fmla="*/ 88403 w 214153"/>
                  <a:gd name="connsiteY3" fmla="*/ 51935 h 312925"/>
                  <a:gd name="connsiteX4" fmla="*/ 60810 w 214153"/>
                  <a:gd name="connsiteY4" fmla="*/ 79528 h 312925"/>
                  <a:gd name="connsiteX5" fmla="*/ 60810 w 214153"/>
                  <a:gd name="connsiteY5" fmla="*/ 130583 h 312925"/>
                  <a:gd name="connsiteX6" fmla="*/ 214153 w 214153"/>
                  <a:gd name="connsiteY6" fmla="*/ 130583 h 312925"/>
                  <a:gd name="connsiteX7" fmla="*/ 214153 w 214153"/>
                  <a:gd name="connsiteY7" fmla="*/ 182430 h 312925"/>
                  <a:gd name="connsiteX8" fmla="*/ 60810 w 214153"/>
                  <a:gd name="connsiteY8" fmla="*/ 182430 h 312925"/>
                  <a:gd name="connsiteX9" fmla="*/ 60810 w 214153"/>
                  <a:gd name="connsiteY9" fmla="*/ 233486 h 312925"/>
                  <a:gd name="connsiteX10" fmla="*/ 88403 w 214153"/>
                  <a:gd name="connsiteY10" fmla="*/ 261079 h 312925"/>
                  <a:gd name="connsiteX11" fmla="*/ 214153 w 214153"/>
                  <a:gd name="connsiteY11" fmla="*/ 261079 h 312925"/>
                  <a:gd name="connsiteX12" fmla="*/ 214153 w 214153"/>
                  <a:gd name="connsiteY12" fmla="*/ 312926 h 312925"/>
                  <a:gd name="connsiteX13" fmla="*/ 82779 w 214153"/>
                  <a:gd name="connsiteY13" fmla="*/ 312926 h 312925"/>
                  <a:gd name="connsiteX14" fmla="*/ 0 w 214153"/>
                  <a:gd name="connsiteY14" fmla="*/ 230147 h 312925"/>
                  <a:gd name="connsiteX15" fmla="*/ 0 w 214153"/>
                  <a:gd name="connsiteY15" fmla="*/ 82779 h 312925"/>
                  <a:gd name="connsiteX16" fmla="*/ 82779 w 214153"/>
                  <a:gd name="connsiteY16" fmla="*/ 0 h 31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153" h="312925">
                    <a:moveTo>
                      <a:pt x="82779" y="88"/>
                    </a:moveTo>
                    <a:lnTo>
                      <a:pt x="214153" y="88"/>
                    </a:lnTo>
                    <a:lnTo>
                      <a:pt x="214153" y="51935"/>
                    </a:lnTo>
                    <a:lnTo>
                      <a:pt x="88403" y="51935"/>
                    </a:lnTo>
                    <a:cubicBezTo>
                      <a:pt x="73201" y="51935"/>
                      <a:pt x="60810" y="64325"/>
                      <a:pt x="60810" y="79528"/>
                    </a:cubicBezTo>
                    <a:lnTo>
                      <a:pt x="60810" y="130583"/>
                    </a:lnTo>
                    <a:lnTo>
                      <a:pt x="214153" y="130583"/>
                    </a:lnTo>
                    <a:lnTo>
                      <a:pt x="214153" y="182430"/>
                    </a:lnTo>
                    <a:lnTo>
                      <a:pt x="60810" y="182430"/>
                    </a:lnTo>
                    <a:lnTo>
                      <a:pt x="60810" y="233486"/>
                    </a:lnTo>
                    <a:cubicBezTo>
                      <a:pt x="60810" y="248689"/>
                      <a:pt x="73201" y="261079"/>
                      <a:pt x="88403" y="261079"/>
                    </a:cubicBezTo>
                    <a:lnTo>
                      <a:pt x="214153" y="261079"/>
                    </a:lnTo>
                    <a:lnTo>
                      <a:pt x="214153" y="312926"/>
                    </a:lnTo>
                    <a:lnTo>
                      <a:pt x="82779" y="312926"/>
                    </a:lnTo>
                    <a:cubicBezTo>
                      <a:pt x="37084" y="312926"/>
                      <a:pt x="0" y="275842"/>
                      <a:pt x="0" y="230147"/>
                    </a:cubicBezTo>
                    <a:lnTo>
                      <a:pt x="0" y="82779"/>
                    </a:lnTo>
                    <a:cubicBezTo>
                      <a:pt x="0" y="37084"/>
                      <a:pt x="37084" y="0"/>
                      <a:pt x="82779" y="0"/>
                    </a:cubicBezTo>
                    <a:close/>
                  </a:path>
                </a:pathLst>
              </a:custGeom>
              <a:solidFill>
                <a:srgbClr val="022E33"/>
              </a:solidFill>
              <a:ln w="8786" cap="flat">
                <a:noFill/>
                <a:prstDash val="solid"/>
                <a:miter/>
              </a:ln>
            </p:spPr>
            <p:txBody>
              <a:bodyPr rtlCol="0" anchor="ctr"/>
              <a:lstStyle/>
              <a:p>
                <a:endParaRPr lang="en-US"/>
              </a:p>
            </p:txBody>
          </p:sp>
          <p:sp>
            <p:nvSpPr>
              <p:cNvPr id="51" name="Freeform: Shape 14">
                <a:extLst>
                  <a:ext uri="{FF2B5EF4-FFF2-40B4-BE49-F238E27FC236}">
                    <a16:creationId xmlns:a16="http://schemas.microsoft.com/office/drawing/2014/main" id="{6A025B30-54B0-668D-6030-836D4770EF40}"/>
                  </a:ext>
                </a:extLst>
              </p:cNvPr>
              <p:cNvSpPr/>
              <p:nvPr/>
            </p:nvSpPr>
            <p:spPr>
              <a:xfrm>
                <a:off x="5824287" y="2739174"/>
                <a:ext cx="207914" cy="312925"/>
              </a:xfrm>
              <a:custGeom>
                <a:avLst/>
                <a:gdLst>
                  <a:gd name="connsiteX0" fmla="*/ 0 w 207914"/>
                  <a:gd name="connsiteY0" fmla="*/ 0 h 312925"/>
                  <a:gd name="connsiteX1" fmla="*/ 60810 w 207914"/>
                  <a:gd name="connsiteY1" fmla="*/ 0 h 312925"/>
                  <a:gd name="connsiteX2" fmla="*/ 60810 w 207914"/>
                  <a:gd name="connsiteY2" fmla="*/ 233486 h 312925"/>
                  <a:gd name="connsiteX3" fmla="*/ 88403 w 207914"/>
                  <a:gd name="connsiteY3" fmla="*/ 261079 h 312925"/>
                  <a:gd name="connsiteX4" fmla="*/ 207914 w 207914"/>
                  <a:gd name="connsiteY4" fmla="*/ 261079 h 312925"/>
                  <a:gd name="connsiteX5" fmla="*/ 207914 w 207914"/>
                  <a:gd name="connsiteY5" fmla="*/ 312926 h 312925"/>
                  <a:gd name="connsiteX6" fmla="*/ 82867 w 207914"/>
                  <a:gd name="connsiteY6" fmla="*/ 312926 h 312925"/>
                  <a:gd name="connsiteX7" fmla="*/ 88 w 207914"/>
                  <a:gd name="connsiteY7" fmla="*/ 230147 h 312925"/>
                  <a:gd name="connsiteX8" fmla="*/ 88 w 207914"/>
                  <a:gd name="connsiteY8" fmla="*/ 0 h 31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914" h="312925">
                    <a:moveTo>
                      <a:pt x="0" y="0"/>
                    </a:moveTo>
                    <a:lnTo>
                      <a:pt x="60810" y="0"/>
                    </a:lnTo>
                    <a:lnTo>
                      <a:pt x="60810" y="233486"/>
                    </a:lnTo>
                    <a:cubicBezTo>
                      <a:pt x="60810" y="248689"/>
                      <a:pt x="73201" y="261079"/>
                      <a:pt x="88403" y="261079"/>
                    </a:cubicBezTo>
                    <a:lnTo>
                      <a:pt x="207914" y="261079"/>
                    </a:lnTo>
                    <a:lnTo>
                      <a:pt x="207914" y="312926"/>
                    </a:lnTo>
                    <a:lnTo>
                      <a:pt x="82867" y="312926"/>
                    </a:lnTo>
                    <a:cubicBezTo>
                      <a:pt x="37172" y="312926"/>
                      <a:pt x="88" y="275842"/>
                      <a:pt x="88" y="230147"/>
                    </a:cubicBezTo>
                    <a:lnTo>
                      <a:pt x="88" y="0"/>
                    </a:lnTo>
                    <a:close/>
                  </a:path>
                </a:pathLst>
              </a:custGeom>
              <a:solidFill>
                <a:srgbClr val="022E33"/>
              </a:solidFill>
              <a:ln w="8786" cap="flat">
                <a:noFill/>
                <a:prstDash val="solid"/>
                <a:miter/>
              </a:ln>
            </p:spPr>
            <p:txBody>
              <a:bodyPr rtlCol="0" anchor="ctr"/>
              <a:lstStyle/>
              <a:p>
                <a:endParaRPr lang="en-US"/>
              </a:p>
            </p:txBody>
          </p:sp>
          <p:sp>
            <p:nvSpPr>
              <p:cNvPr id="52" name="Freeform: Shape 15">
                <a:extLst>
                  <a:ext uri="{FF2B5EF4-FFF2-40B4-BE49-F238E27FC236}">
                    <a16:creationId xmlns:a16="http://schemas.microsoft.com/office/drawing/2014/main" id="{DFFD6B4A-FE26-ECB9-7C39-52E97F688E9E}"/>
                  </a:ext>
                </a:extLst>
              </p:cNvPr>
              <p:cNvSpPr/>
              <p:nvPr/>
            </p:nvSpPr>
            <p:spPr>
              <a:xfrm>
                <a:off x="4957744" y="2739174"/>
                <a:ext cx="261518" cy="312925"/>
              </a:xfrm>
              <a:custGeom>
                <a:avLst/>
                <a:gdLst>
                  <a:gd name="connsiteX0" fmla="*/ 261518 w 261518"/>
                  <a:gd name="connsiteY0" fmla="*/ 82779 h 312925"/>
                  <a:gd name="connsiteX1" fmla="*/ 261518 w 261518"/>
                  <a:gd name="connsiteY1" fmla="*/ 312926 h 312925"/>
                  <a:gd name="connsiteX2" fmla="*/ 200708 w 261518"/>
                  <a:gd name="connsiteY2" fmla="*/ 312926 h 312925"/>
                  <a:gd name="connsiteX3" fmla="*/ 200708 w 261518"/>
                  <a:gd name="connsiteY3" fmla="*/ 79440 h 312925"/>
                  <a:gd name="connsiteX4" fmla="*/ 173115 w 261518"/>
                  <a:gd name="connsiteY4" fmla="*/ 51847 h 312925"/>
                  <a:gd name="connsiteX5" fmla="*/ 60810 w 261518"/>
                  <a:gd name="connsiteY5" fmla="*/ 51847 h 312925"/>
                  <a:gd name="connsiteX6" fmla="*/ 60810 w 261518"/>
                  <a:gd name="connsiteY6" fmla="*/ 312838 h 312925"/>
                  <a:gd name="connsiteX7" fmla="*/ 0 w 261518"/>
                  <a:gd name="connsiteY7" fmla="*/ 312838 h 312925"/>
                  <a:gd name="connsiteX8" fmla="*/ 0 w 261518"/>
                  <a:gd name="connsiteY8" fmla="*/ 0 h 312925"/>
                  <a:gd name="connsiteX9" fmla="*/ 178739 w 261518"/>
                  <a:gd name="connsiteY9" fmla="*/ 0 h 312925"/>
                  <a:gd name="connsiteX10" fmla="*/ 261518 w 261518"/>
                  <a:gd name="connsiteY10" fmla="*/ 82779 h 31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518" h="312925">
                    <a:moveTo>
                      <a:pt x="261518" y="82779"/>
                    </a:moveTo>
                    <a:lnTo>
                      <a:pt x="261518" y="312926"/>
                    </a:lnTo>
                    <a:lnTo>
                      <a:pt x="200708" y="312926"/>
                    </a:lnTo>
                    <a:lnTo>
                      <a:pt x="200708" y="79440"/>
                    </a:lnTo>
                    <a:cubicBezTo>
                      <a:pt x="200708" y="64237"/>
                      <a:pt x="188318" y="51847"/>
                      <a:pt x="173115" y="51847"/>
                    </a:cubicBezTo>
                    <a:lnTo>
                      <a:pt x="60810" y="51847"/>
                    </a:lnTo>
                    <a:lnTo>
                      <a:pt x="60810" y="312838"/>
                    </a:lnTo>
                    <a:lnTo>
                      <a:pt x="0" y="312838"/>
                    </a:lnTo>
                    <a:lnTo>
                      <a:pt x="0" y="0"/>
                    </a:lnTo>
                    <a:lnTo>
                      <a:pt x="178739" y="0"/>
                    </a:lnTo>
                    <a:cubicBezTo>
                      <a:pt x="224435" y="0"/>
                      <a:pt x="261518" y="37084"/>
                      <a:pt x="261518" y="82779"/>
                    </a:cubicBezTo>
                    <a:close/>
                  </a:path>
                </a:pathLst>
              </a:custGeom>
              <a:solidFill>
                <a:srgbClr val="022E33"/>
              </a:solidFill>
              <a:ln w="8786" cap="flat">
                <a:noFill/>
                <a:prstDash val="solid"/>
                <a:miter/>
              </a:ln>
            </p:spPr>
            <p:txBody>
              <a:bodyPr rtlCol="0" anchor="ctr"/>
              <a:lstStyle/>
              <a:p>
                <a:endParaRPr lang="en-US"/>
              </a:p>
            </p:txBody>
          </p:sp>
          <p:sp>
            <p:nvSpPr>
              <p:cNvPr id="53" name="Freeform: Shape 16">
                <a:extLst>
                  <a:ext uri="{FF2B5EF4-FFF2-40B4-BE49-F238E27FC236}">
                    <a16:creationId xmlns:a16="http://schemas.microsoft.com/office/drawing/2014/main" id="{9BFC74D3-CB24-7BF9-4927-07DCD6EAD89E}"/>
                  </a:ext>
                </a:extLst>
              </p:cNvPr>
              <p:cNvSpPr/>
              <p:nvPr/>
            </p:nvSpPr>
            <p:spPr>
              <a:xfrm>
                <a:off x="4163698" y="2739174"/>
                <a:ext cx="379096" cy="312925"/>
              </a:xfrm>
              <a:custGeom>
                <a:avLst/>
                <a:gdLst>
                  <a:gd name="connsiteX0" fmla="*/ 296317 w 379096"/>
                  <a:gd name="connsiteY0" fmla="*/ 0 h 312925"/>
                  <a:gd name="connsiteX1" fmla="*/ 379096 w 379096"/>
                  <a:gd name="connsiteY1" fmla="*/ 82779 h 312925"/>
                  <a:gd name="connsiteX2" fmla="*/ 379096 w 379096"/>
                  <a:gd name="connsiteY2" fmla="*/ 312926 h 312925"/>
                  <a:gd name="connsiteX3" fmla="*/ 318286 w 379096"/>
                  <a:gd name="connsiteY3" fmla="*/ 312926 h 312925"/>
                  <a:gd name="connsiteX4" fmla="*/ 318286 w 379096"/>
                  <a:gd name="connsiteY4" fmla="*/ 79440 h 312925"/>
                  <a:gd name="connsiteX5" fmla="*/ 290693 w 379096"/>
                  <a:gd name="connsiteY5" fmla="*/ 51847 h 312925"/>
                  <a:gd name="connsiteX6" fmla="*/ 219953 w 379096"/>
                  <a:gd name="connsiteY6" fmla="*/ 51847 h 312925"/>
                  <a:gd name="connsiteX7" fmla="*/ 219953 w 379096"/>
                  <a:gd name="connsiteY7" fmla="*/ 312838 h 312925"/>
                  <a:gd name="connsiteX8" fmla="*/ 159143 w 379096"/>
                  <a:gd name="connsiteY8" fmla="*/ 312838 h 312925"/>
                  <a:gd name="connsiteX9" fmla="*/ 159143 w 379096"/>
                  <a:gd name="connsiteY9" fmla="*/ 51847 h 312925"/>
                  <a:gd name="connsiteX10" fmla="*/ 88403 w 379096"/>
                  <a:gd name="connsiteY10" fmla="*/ 51847 h 312925"/>
                  <a:gd name="connsiteX11" fmla="*/ 60810 w 379096"/>
                  <a:gd name="connsiteY11" fmla="*/ 79440 h 312925"/>
                  <a:gd name="connsiteX12" fmla="*/ 60810 w 379096"/>
                  <a:gd name="connsiteY12" fmla="*/ 312926 h 312925"/>
                  <a:gd name="connsiteX13" fmla="*/ 0 w 379096"/>
                  <a:gd name="connsiteY13" fmla="*/ 312926 h 312925"/>
                  <a:gd name="connsiteX14" fmla="*/ 0 w 379096"/>
                  <a:gd name="connsiteY14" fmla="*/ 82779 h 312925"/>
                  <a:gd name="connsiteX15" fmla="*/ 82779 w 379096"/>
                  <a:gd name="connsiteY15" fmla="*/ 0 h 312925"/>
                  <a:gd name="connsiteX16" fmla="*/ 296317 w 379096"/>
                  <a:gd name="connsiteY16" fmla="*/ 0 h 31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9096" h="312925">
                    <a:moveTo>
                      <a:pt x="296317" y="0"/>
                    </a:moveTo>
                    <a:cubicBezTo>
                      <a:pt x="342013" y="0"/>
                      <a:pt x="379096" y="37084"/>
                      <a:pt x="379096" y="82779"/>
                    </a:cubicBezTo>
                    <a:lnTo>
                      <a:pt x="379096" y="312926"/>
                    </a:lnTo>
                    <a:lnTo>
                      <a:pt x="318286" y="312926"/>
                    </a:lnTo>
                    <a:lnTo>
                      <a:pt x="318286" y="79440"/>
                    </a:lnTo>
                    <a:cubicBezTo>
                      <a:pt x="318286" y="64237"/>
                      <a:pt x="305896" y="51847"/>
                      <a:pt x="290693" y="51847"/>
                    </a:cubicBezTo>
                    <a:lnTo>
                      <a:pt x="219953" y="51847"/>
                    </a:lnTo>
                    <a:lnTo>
                      <a:pt x="219953" y="312838"/>
                    </a:lnTo>
                    <a:lnTo>
                      <a:pt x="159143" y="312838"/>
                    </a:lnTo>
                    <a:lnTo>
                      <a:pt x="159143" y="51847"/>
                    </a:lnTo>
                    <a:lnTo>
                      <a:pt x="88403" y="51847"/>
                    </a:lnTo>
                    <a:cubicBezTo>
                      <a:pt x="73201" y="51847"/>
                      <a:pt x="60810" y="64237"/>
                      <a:pt x="60810" y="79440"/>
                    </a:cubicBezTo>
                    <a:lnTo>
                      <a:pt x="60810" y="312926"/>
                    </a:lnTo>
                    <a:lnTo>
                      <a:pt x="0" y="312926"/>
                    </a:lnTo>
                    <a:lnTo>
                      <a:pt x="0" y="82779"/>
                    </a:lnTo>
                    <a:cubicBezTo>
                      <a:pt x="0" y="37084"/>
                      <a:pt x="37084" y="0"/>
                      <a:pt x="82779" y="0"/>
                    </a:cubicBezTo>
                    <a:lnTo>
                      <a:pt x="296317" y="0"/>
                    </a:lnTo>
                    <a:close/>
                  </a:path>
                </a:pathLst>
              </a:custGeom>
              <a:solidFill>
                <a:srgbClr val="022E33"/>
              </a:solidFill>
              <a:ln w="8786" cap="flat">
                <a:noFill/>
                <a:prstDash val="solid"/>
                <a:miter/>
              </a:ln>
            </p:spPr>
            <p:txBody>
              <a:bodyPr rtlCol="0" anchor="ctr"/>
              <a:lstStyle/>
              <a:p>
                <a:endParaRPr lang="en-US"/>
              </a:p>
            </p:txBody>
          </p:sp>
          <p:sp>
            <p:nvSpPr>
              <p:cNvPr id="54" name="Freeform: Shape 17">
                <a:extLst>
                  <a:ext uri="{FF2B5EF4-FFF2-40B4-BE49-F238E27FC236}">
                    <a16:creationId xmlns:a16="http://schemas.microsoft.com/office/drawing/2014/main" id="{2529D964-BAAC-0E0D-04C5-8E72325D74C9}"/>
                  </a:ext>
                </a:extLst>
              </p:cNvPr>
              <p:cNvSpPr/>
              <p:nvPr/>
            </p:nvSpPr>
            <p:spPr>
              <a:xfrm>
                <a:off x="4590423" y="2735659"/>
                <a:ext cx="320043" cy="320043"/>
              </a:xfrm>
              <a:custGeom>
                <a:avLst/>
                <a:gdLst>
                  <a:gd name="connsiteX0" fmla="*/ 160022 w 320043"/>
                  <a:gd name="connsiteY0" fmla="*/ 58877 h 320043"/>
                  <a:gd name="connsiteX1" fmla="*/ 261167 w 320043"/>
                  <a:gd name="connsiteY1" fmla="*/ 160022 h 320043"/>
                  <a:gd name="connsiteX2" fmla="*/ 160022 w 320043"/>
                  <a:gd name="connsiteY2" fmla="*/ 261167 h 320043"/>
                  <a:gd name="connsiteX3" fmla="*/ 58877 w 320043"/>
                  <a:gd name="connsiteY3" fmla="*/ 160022 h 320043"/>
                  <a:gd name="connsiteX4" fmla="*/ 160022 w 320043"/>
                  <a:gd name="connsiteY4" fmla="*/ 58877 h 320043"/>
                  <a:gd name="connsiteX5" fmla="*/ 160022 w 320043"/>
                  <a:gd name="connsiteY5" fmla="*/ 0 h 320043"/>
                  <a:gd name="connsiteX6" fmla="*/ 0 w 320043"/>
                  <a:gd name="connsiteY6" fmla="*/ 160022 h 320043"/>
                  <a:gd name="connsiteX7" fmla="*/ 160022 w 320043"/>
                  <a:gd name="connsiteY7" fmla="*/ 320044 h 320043"/>
                  <a:gd name="connsiteX8" fmla="*/ 320044 w 320043"/>
                  <a:gd name="connsiteY8" fmla="*/ 160022 h 320043"/>
                  <a:gd name="connsiteX9" fmla="*/ 160022 w 320043"/>
                  <a:gd name="connsiteY9" fmla="*/ 0 h 320043"/>
                  <a:gd name="connsiteX10" fmla="*/ 160022 w 320043"/>
                  <a:gd name="connsiteY10" fmla="*/ 0 h 32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043" h="320043">
                    <a:moveTo>
                      <a:pt x="160022" y="58877"/>
                    </a:moveTo>
                    <a:cubicBezTo>
                      <a:pt x="215823" y="58877"/>
                      <a:pt x="261167" y="104221"/>
                      <a:pt x="261167" y="160022"/>
                    </a:cubicBezTo>
                    <a:cubicBezTo>
                      <a:pt x="261167" y="215823"/>
                      <a:pt x="215823" y="261167"/>
                      <a:pt x="160022" y="261167"/>
                    </a:cubicBezTo>
                    <a:cubicBezTo>
                      <a:pt x="104221" y="261167"/>
                      <a:pt x="58877" y="215823"/>
                      <a:pt x="58877" y="160022"/>
                    </a:cubicBezTo>
                    <a:cubicBezTo>
                      <a:pt x="58877" y="104221"/>
                      <a:pt x="104221" y="58877"/>
                      <a:pt x="160022" y="58877"/>
                    </a:cubicBezTo>
                    <a:moveTo>
                      <a:pt x="160022" y="0"/>
                    </a:moveTo>
                    <a:cubicBezTo>
                      <a:pt x="71619" y="0"/>
                      <a:pt x="0" y="71619"/>
                      <a:pt x="0" y="160022"/>
                    </a:cubicBezTo>
                    <a:cubicBezTo>
                      <a:pt x="0" y="248425"/>
                      <a:pt x="71619" y="320044"/>
                      <a:pt x="160022" y="320044"/>
                    </a:cubicBezTo>
                    <a:cubicBezTo>
                      <a:pt x="248425" y="320044"/>
                      <a:pt x="320044" y="248425"/>
                      <a:pt x="320044" y="160022"/>
                    </a:cubicBezTo>
                    <a:cubicBezTo>
                      <a:pt x="320044" y="71619"/>
                      <a:pt x="248425" y="0"/>
                      <a:pt x="160022" y="0"/>
                    </a:cubicBezTo>
                    <a:lnTo>
                      <a:pt x="160022" y="0"/>
                    </a:lnTo>
                    <a:close/>
                  </a:path>
                </a:pathLst>
              </a:custGeom>
              <a:solidFill>
                <a:srgbClr val="022E33"/>
              </a:solidFill>
              <a:ln w="8786" cap="flat">
                <a:noFill/>
                <a:prstDash val="solid"/>
                <a:miter/>
              </a:ln>
            </p:spPr>
            <p:txBody>
              <a:bodyPr rtlCol="0" anchor="ctr"/>
              <a:lstStyle/>
              <a:p>
                <a:endParaRPr lang="en-US"/>
              </a:p>
            </p:txBody>
          </p:sp>
        </p:grpSp>
        <p:grpSp>
          <p:nvGrpSpPr>
            <p:cNvPr id="37" name="Graphic 3">
              <a:extLst>
                <a:ext uri="{FF2B5EF4-FFF2-40B4-BE49-F238E27FC236}">
                  <a16:creationId xmlns:a16="http://schemas.microsoft.com/office/drawing/2014/main" id="{094A31DC-6FA0-C3A0-1CA0-0A0D548086CD}"/>
                </a:ext>
              </a:extLst>
            </p:cNvPr>
            <p:cNvGrpSpPr/>
            <p:nvPr/>
          </p:nvGrpSpPr>
          <p:grpSpPr>
            <a:xfrm>
              <a:off x="4163698" y="3206410"/>
              <a:ext cx="6291898" cy="1054861"/>
              <a:chOff x="4163698" y="3206410"/>
              <a:chExt cx="6291898" cy="1054861"/>
            </a:xfrm>
            <a:solidFill>
              <a:srgbClr val="022E33"/>
            </a:solidFill>
          </p:grpSpPr>
          <p:sp>
            <p:nvSpPr>
              <p:cNvPr id="38" name="Freeform: Shape 19">
                <a:extLst>
                  <a:ext uri="{FF2B5EF4-FFF2-40B4-BE49-F238E27FC236}">
                    <a16:creationId xmlns:a16="http://schemas.microsoft.com/office/drawing/2014/main" id="{20BA13C6-65EB-305A-14FD-7B48335EE02B}"/>
                  </a:ext>
                </a:extLst>
              </p:cNvPr>
              <p:cNvSpPr/>
              <p:nvPr/>
            </p:nvSpPr>
            <p:spPr>
              <a:xfrm>
                <a:off x="4163698" y="3215812"/>
                <a:ext cx="848616" cy="829635"/>
              </a:xfrm>
              <a:custGeom>
                <a:avLst/>
                <a:gdLst>
                  <a:gd name="connsiteX0" fmla="*/ 0 w 848616"/>
                  <a:gd name="connsiteY0" fmla="*/ 88 h 829635"/>
                  <a:gd name="connsiteX1" fmla="*/ 118545 w 848616"/>
                  <a:gd name="connsiteY1" fmla="*/ 88 h 829635"/>
                  <a:gd name="connsiteX2" fmla="*/ 360291 w 848616"/>
                  <a:gd name="connsiteY2" fmla="*/ 573741 h 829635"/>
                  <a:gd name="connsiteX3" fmla="*/ 425495 w 848616"/>
                  <a:gd name="connsiteY3" fmla="*/ 762147 h 829635"/>
                  <a:gd name="connsiteX4" fmla="*/ 485953 w 848616"/>
                  <a:gd name="connsiteY4" fmla="*/ 583144 h 829635"/>
                  <a:gd name="connsiteX5" fmla="*/ 732445 w 848616"/>
                  <a:gd name="connsiteY5" fmla="*/ 0 h 829635"/>
                  <a:gd name="connsiteX6" fmla="*/ 848617 w 848616"/>
                  <a:gd name="connsiteY6" fmla="*/ 0 h 829635"/>
                  <a:gd name="connsiteX7" fmla="*/ 848617 w 848616"/>
                  <a:gd name="connsiteY7" fmla="*/ 829636 h 829635"/>
                  <a:gd name="connsiteX8" fmla="*/ 768035 w 848616"/>
                  <a:gd name="connsiteY8" fmla="*/ 829636 h 829635"/>
                  <a:gd name="connsiteX9" fmla="*/ 768035 w 848616"/>
                  <a:gd name="connsiteY9" fmla="*/ 271448 h 829635"/>
                  <a:gd name="connsiteX10" fmla="*/ 775153 w 848616"/>
                  <a:gd name="connsiteY10" fmla="*/ 69949 h 829635"/>
                  <a:gd name="connsiteX11" fmla="*/ 707576 w 848616"/>
                  <a:gd name="connsiteY11" fmla="*/ 250095 h 829635"/>
                  <a:gd name="connsiteX12" fmla="*/ 463457 w 848616"/>
                  <a:gd name="connsiteY12" fmla="*/ 829636 h 829635"/>
                  <a:gd name="connsiteX13" fmla="*/ 386390 w 848616"/>
                  <a:gd name="connsiteY13" fmla="*/ 829636 h 829635"/>
                  <a:gd name="connsiteX14" fmla="*/ 144644 w 848616"/>
                  <a:gd name="connsiteY14" fmla="*/ 258355 h 829635"/>
                  <a:gd name="connsiteX15" fmla="*/ 72322 w 848616"/>
                  <a:gd name="connsiteY15" fmla="*/ 71092 h 829635"/>
                  <a:gd name="connsiteX16" fmla="*/ 79440 w 848616"/>
                  <a:gd name="connsiteY16" fmla="*/ 263100 h 829635"/>
                  <a:gd name="connsiteX17" fmla="*/ 79440 w 848616"/>
                  <a:gd name="connsiteY17" fmla="*/ 829636 h 829635"/>
                  <a:gd name="connsiteX18" fmla="*/ 0 w 848616"/>
                  <a:gd name="connsiteY18" fmla="*/ 829636 h 829635"/>
                  <a:gd name="connsiteX19" fmla="*/ 0 w 848616"/>
                  <a:gd name="connsiteY19" fmla="*/ 88 h 82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8616" h="829635">
                    <a:moveTo>
                      <a:pt x="0" y="88"/>
                    </a:moveTo>
                    <a:lnTo>
                      <a:pt x="118545" y="88"/>
                    </a:lnTo>
                    <a:lnTo>
                      <a:pt x="360291" y="573741"/>
                    </a:lnTo>
                    <a:cubicBezTo>
                      <a:pt x="410029" y="689913"/>
                      <a:pt x="425495" y="762147"/>
                      <a:pt x="425495" y="762147"/>
                    </a:cubicBezTo>
                    <a:cubicBezTo>
                      <a:pt x="425495" y="762147"/>
                      <a:pt x="440873" y="689825"/>
                      <a:pt x="485953" y="583144"/>
                    </a:cubicBezTo>
                    <a:lnTo>
                      <a:pt x="732445" y="0"/>
                    </a:lnTo>
                    <a:lnTo>
                      <a:pt x="848617" y="0"/>
                    </a:lnTo>
                    <a:lnTo>
                      <a:pt x="848617" y="829636"/>
                    </a:lnTo>
                    <a:lnTo>
                      <a:pt x="768035" y="829636"/>
                    </a:lnTo>
                    <a:lnTo>
                      <a:pt x="768035" y="271448"/>
                    </a:lnTo>
                    <a:cubicBezTo>
                      <a:pt x="768035" y="144644"/>
                      <a:pt x="775153" y="69949"/>
                      <a:pt x="775153" y="69949"/>
                    </a:cubicBezTo>
                    <a:cubicBezTo>
                      <a:pt x="775153" y="69949"/>
                      <a:pt x="752657" y="142271"/>
                      <a:pt x="707576" y="250095"/>
                    </a:cubicBezTo>
                    <a:lnTo>
                      <a:pt x="463457" y="829636"/>
                    </a:lnTo>
                    <a:lnTo>
                      <a:pt x="386390" y="829636"/>
                    </a:lnTo>
                    <a:lnTo>
                      <a:pt x="144644" y="258355"/>
                    </a:lnTo>
                    <a:cubicBezTo>
                      <a:pt x="94906" y="143413"/>
                      <a:pt x="72322" y="71092"/>
                      <a:pt x="72322" y="71092"/>
                    </a:cubicBezTo>
                    <a:cubicBezTo>
                      <a:pt x="72322" y="71092"/>
                      <a:pt x="79440" y="145786"/>
                      <a:pt x="79440" y="263100"/>
                    </a:cubicBezTo>
                    <a:lnTo>
                      <a:pt x="79440" y="829636"/>
                    </a:lnTo>
                    <a:lnTo>
                      <a:pt x="0" y="829636"/>
                    </a:lnTo>
                    <a:lnTo>
                      <a:pt x="0" y="88"/>
                    </a:lnTo>
                    <a:close/>
                  </a:path>
                </a:pathLst>
              </a:custGeom>
              <a:solidFill>
                <a:srgbClr val="022E33"/>
              </a:solidFill>
              <a:ln w="8786" cap="flat">
                <a:noFill/>
                <a:prstDash val="solid"/>
                <a:miter/>
              </a:ln>
            </p:spPr>
            <p:txBody>
              <a:bodyPr rtlCol="0" anchor="ctr"/>
              <a:lstStyle/>
              <a:p>
                <a:endParaRPr lang="en-US"/>
              </a:p>
            </p:txBody>
          </p:sp>
          <p:sp>
            <p:nvSpPr>
              <p:cNvPr id="39" name="Freeform: Shape 20">
                <a:extLst>
                  <a:ext uri="{FF2B5EF4-FFF2-40B4-BE49-F238E27FC236}">
                    <a16:creationId xmlns:a16="http://schemas.microsoft.com/office/drawing/2014/main" id="{D1C99EE7-45C9-478A-AE7B-B380D6889929}"/>
                  </a:ext>
                </a:extLst>
              </p:cNvPr>
              <p:cNvSpPr/>
              <p:nvPr/>
            </p:nvSpPr>
            <p:spPr>
              <a:xfrm>
                <a:off x="5148435" y="3438665"/>
                <a:ext cx="488325" cy="616361"/>
              </a:xfrm>
              <a:custGeom>
                <a:avLst/>
                <a:gdLst>
                  <a:gd name="connsiteX0" fmla="*/ 176 w 488325"/>
                  <a:gd name="connsiteY0" fmla="*/ 449221 h 616361"/>
                  <a:gd name="connsiteX1" fmla="*/ 278654 w 488325"/>
                  <a:gd name="connsiteY1" fmla="*/ 250095 h 616361"/>
                  <a:gd name="connsiteX2" fmla="*/ 413807 w 488325"/>
                  <a:gd name="connsiteY2" fmla="*/ 235859 h 616361"/>
                  <a:gd name="connsiteX3" fmla="*/ 413807 w 488325"/>
                  <a:gd name="connsiteY3" fmla="*/ 209760 h 616361"/>
                  <a:gd name="connsiteX4" fmla="*/ 251413 w 488325"/>
                  <a:gd name="connsiteY4" fmla="*/ 66346 h 616361"/>
                  <a:gd name="connsiteX5" fmla="*/ 81900 w 488325"/>
                  <a:gd name="connsiteY5" fmla="*/ 209760 h 616361"/>
                  <a:gd name="connsiteX6" fmla="*/ 4833 w 488325"/>
                  <a:gd name="connsiteY6" fmla="*/ 209760 h 616361"/>
                  <a:gd name="connsiteX7" fmla="*/ 251325 w 488325"/>
                  <a:gd name="connsiteY7" fmla="*/ 0 h 616361"/>
                  <a:gd name="connsiteX8" fmla="*/ 488326 w 488325"/>
                  <a:gd name="connsiteY8" fmla="*/ 215735 h 616361"/>
                  <a:gd name="connsiteX9" fmla="*/ 488326 w 488325"/>
                  <a:gd name="connsiteY9" fmla="*/ 606871 h 616361"/>
                  <a:gd name="connsiteX10" fmla="*/ 413631 w 488325"/>
                  <a:gd name="connsiteY10" fmla="*/ 606871 h 616361"/>
                  <a:gd name="connsiteX11" fmla="*/ 413631 w 488325"/>
                  <a:gd name="connsiteY11" fmla="*/ 483581 h 616361"/>
                  <a:gd name="connsiteX12" fmla="*/ 206245 w 488325"/>
                  <a:gd name="connsiteY12" fmla="*/ 616361 h 616361"/>
                  <a:gd name="connsiteX13" fmla="*/ 0 w 488325"/>
                  <a:gd name="connsiteY13" fmla="*/ 449221 h 616361"/>
                  <a:gd name="connsiteX14" fmla="*/ 211166 w 488325"/>
                  <a:gd name="connsiteY14" fmla="*/ 549927 h 616361"/>
                  <a:gd name="connsiteX15" fmla="*/ 413807 w 488325"/>
                  <a:gd name="connsiteY15" fmla="*/ 327162 h 616361"/>
                  <a:gd name="connsiteX16" fmla="*/ 413807 w 488325"/>
                  <a:gd name="connsiteY16" fmla="*/ 296317 h 616361"/>
                  <a:gd name="connsiteX17" fmla="*/ 283399 w 488325"/>
                  <a:gd name="connsiteY17" fmla="*/ 310553 h 616361"/>
                  <a:gd name="connsiteX18" fmla="*/ 76013 w 488325"/>
                  <a:gd name="connsiteY18" fmla="*/ 446849 h 616361"/>
                  <a:gd name="connsiteX19" fmla="*/ 211078 w 488325"/>
                  <a:gd name="connsiteY19" fmla="*/ 549927 h 6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325" h="616361">
                    <a:moveTo>
                      <a:pt x="176" y="449221"/>
                    </a:moveTo>
                    <a:cubicBezTo>
                      <a:pt x="176" y="327162"/>
                      <a:pt x="84361" y="270218"/>
                      <a:pt x="278654" y="250095"/>
                    </a:cubicBezTo>
                    <a:lnTo>
                      <a:pt x="413807" y="235859"/>
                    </a:lnTo>
                    <a:lnTo>
                      <a:pt x="413807" y="209760"/>
                    </a:lnTo>
                    <a:cubicBezTo>
                      <a:pt x="413807" y="122060"/>
                      <a:pt x="347461" y="66346"/>
                      <a:pt x="251413" y="66346"/>
                    </a:cubicBezTo>
                    <a:cubicBezTo>
                      <a:pt x="155364" y="66346"/>
                      <a:pt x="94994" y="119687"/>
                      <a:pt x="81900" y="209760"/>
                    </a:cubicBezTo>
                    <a:lnTo>
                      <a:pt x="4833" y="209760"/>
                    </a:lnTo>
                    <a:cubicBezTo>
                      <a:pt x="21441" y="93588"/>
                      <a:pt x="111514" y="0"/>
                      <a:pt x="251325" y="0"/>
                    </a:cubicBezTo>
                    <a:cubicBezTo>
                      <a:pt x="391135" y="0"/>
                      <a:pt x="488326" y="84185"/>
                      <a:pt x="488326" y="215735"/>
                    </a:cubicBezTo>
                    <a:lnTo>
                      <a:pt x="488326" y="606871"/>
                    </a:lnTo>
                    <a:lnTo>
                      <a:pt x="413631" y="606871"/>
                    </a:lnTo>
                    <a:lnTo>
                      <a:pt x="413631" y="483581"/>
                    </a:lnTo>
                    <a:cubicBezTo>
                      <a:pt x="392277" y="558275"/>
                      <a:pt x="304577" y="616361"/>
                      <a:pt x="206245" y="616361"/>
                    </a:cubicBezTo>
                    <a:cubicBezTo>
                      <a:pt x="79440" y="616361"/>
                      <a:pt x="0" y="551157"/>
                      <a:pt x="0" y="449221"/>
                    </a:cubicBezTo>
                    <a:close/>
                    <a:moveTo>
                      <a:pt x="211166" y="549927"/>
                    </a:moveTo>
                    <a:cubicBezTo>
                      <a:pt x="332082" y="549927"/>
                      <a:pt x="413807" y="458712"/>
                      <a:pt x="413807" y="327162"/>
                    </a:cubicBezTo>
                    <a:lnTo>
                      <a:pt x="413807" y="296317"/>
                    </a:lnTo>
                    <a:lnTo>
                      <a:pt x="283399" y="310553"/>
                    </a:lnTo>
                    <a:cubicBezTo>
                      <a:pt x="137613" y="327162"/>
                      <a:pt x="76013" y="360379"/>
                      <a:pt x="76013" y="446849"/>
                    </a:cubicBezTo>
                    <a:cubicBezTo>
                      <a:pt x="76013" y="509680"/>
                      <a:pt x="128123" y="549927"/>
                      <a:pt x="211078" y="549927"/>
                    </a:cubicBezTo>
                    <a:close/>
                  </a:path>
                </a:pathLst>
              </a:custGeom>
              <a:solidFill>
                <a:srgbClr val="022E33"/>
              </a:solidFill>
              <a:ln w="8786" cap="flat">
                <a:noFill/>
                <a:prstDash val="solid"/>
                <a:miter/>
              </a:ln>
            </p:spPr>
            <p:txBody>
              <a:bodyPr rtlCol="0" anchor="ctr"/>
              <a:lstStyle/>
              <a:p>
                <a:endParaRPr lang="en-US"/>
              </a:p>
            </p:txBody>
          </p:sp>
          <p:sp>
            <p:nvSpPr>
              <p:cNvPr id="40" name="Freeform: Shape 21">
                <a:extLst>
                  <a:ext uri="{FF2B5EF4-FFF2-40B4-BE49-F238E27FC236}">
                    <a16:creationId xmlns:a16="http://schemas.microsoft.com/office/drawing/2014/main" id="{2CF7D10D-7D08-8A83-4705-FA9AE6670133}"/>
                  </a:ext>
                </a:extLst>
              </p:cNvPr>
              <p:cNvSpPr/>
              <p:nvPr/>
            </p:nvSpPr>
            <p:spPr>
              <a:xfrm>
                <a:off x="5792125" y="3438753"/>
                <a:ext cx="336652" cy="606782"/>
              </a:xfrm>
              <a:custGeom>
                <a:avLst/>
                <a:gdLst>
                  <a:gd name="connsiteX0" fmla="*/ 88 w 336652"/>
                  <a:gd name="connsiteY0" fmla="*/ 9491 h 606782"/>
                  <a:gd name="connsiteX1" fmla="*/ 74782 w 336652"/>
                  <a:gd name="connsiteY1" fmla="*/ 9491 h 606782"/>
                  <a:gd name="connsiteX2" fmla="*/ 74782 w 336652"/>
                  <a:gd name="connsiteY2" fmla="*/ 143413 h 606782"/>
                  <a:gd name="connsiteX3" fmla="*/ 265561 w 336652"/>
                  <a:gd name="connsiteY3" fmla="*/ 0 h 606782"/>
                  <a:gd name="connsiteX4" fmla="*/ 336652 w 336652"/>
                  <a:gd name="connsiteY4" fmla="*/ 14236 h 606782"/>
                  <a:gd name="connsiteX5" fmla="*/ 336652 w 336652"/>
                  <a:gd name="connsiteY5" fmla="*/ 85327 h 606782"/>
                  <a:gd name="connsiteX6" fmla="*/ 257212 w 336652"/>
                  <a:gd name="connsiteY6" fmla="*/ 69949 h 606782"/>
                  <a:gd name="connsiteX7" fmla="*/ 74694 w 336652"/>
                  <a:gd name="connsiteY7" fmla="*/ 367409 h 606782"/>
                  <a:gd name="connsiteX8" fmla="*/ 74694 w 336652"/>
                  <a:gd name="connsiteY8" fmla="*/ 606783 h 606782"/>
                  <a:gd name="connsiteX9" fmla="*/ 0 w 336652"/>
                  <a:gd name="connsiteY9" fmla="*/ 606783 h 606782"/>
                  <a:gd name="connsiteX10" fmla="*/ 0 w 336652"/>
                  <a:gd name="connsiteY10" fmla="*/ 9491 h 60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652" h="606782">
                    <a:moveTo>
                      <a:pt x="88" y="9491"/>
                    </a:moveTo>
                    <a:lnTo>
                      <a:pt x="74782" y="9491"/>
                    </a:lnTo>
                    <a:lnTo>
                      <a:pt x="74782" y="143413"/>
                    </a:lnTo>
                    <a:cubicBezTo>
                      <a:pt x="104396" y="55713"/>
                      <a:pt x="179091" y="0"/>
                      <a:pt x="265561" y="0"/>
                    </a:cubicBezTo>
                    <a:cubicBezTo>
                      <a:pt x="290429" y="0"/>
                      <a:pt x="317671" y="4745"/>
                      <a:pt x="336652" y="14236"/>
                    </a:cubicBezTo>
                    <a:lnTo>
                      <a:pt x="336652" y="85327"/>
                    </a:lnTo>
                    <a:cubicBezTo>
                      <a:pt x="305808" y="73464"/>
                      <a:pt x="279797" y="69949"/>
                      <a:pt x="257212" y="69949"/>
                    </a:cubicBezTo>
                    <a:cubicBezTo>
                      <a:pt x="150531" y="69949"/>
                      <a:pt x="74694" y="181376"/>
                      <a:pt x="74694" y="367409"/>
                    </a:cubicBezTo>
                    <a:lnTo>
                      <a:pt x="74694" y="606783"/>
                    </a:lnTo>
                    <a:lnTo>
                      <a:pt x="0" y="606783"/>
                    </a:lnTo>
                    <a:lnTo>
                      <a:pt x="0" y="9491"/>
                    </a:lnTo>
                    <a:close/>
                  </a:path>
                </a:pathLst>
              </a:custGeom>
              <a:solidFill>
                <a:srgbClr val="022E33"/>
              </a:solidFill>
              <a:ln w="8786" cap="flat">
                <a:noFill/>
                <a:prstDash val="solid"/>
                <a:miter/>
              </a:ln>
            </p:spPr>
            <p:txBody>
              <a:bodyPr rtlCol="0" anchor="ctr"/>
              <a:lstStyle/>
              <a:p>
                <a:endParaRPr lang="en-US"/>
              </a:p>
            </p:txBody>
          </p:sp>
          <p:sp>
            <p:nvSpPr>
              <p:cNvPr id="41" name="Freeform: Shape 22">
                <a:extLst>
                  <a:ext uri="{FF2B5EF4-FFF2-40B4-BE49-F238E27FC236}">
                    <a16:creationId xmlns:a16="http://schemas.microsoft.com/office/drawing/2014/main" id="{3E961C8F-080C-81C5-6A55-F1333502F4B8}"/>
                  </a:ext>
                </a:extLst>
              </p:cNvPr>
              <p:cNvSpPr/>
              <p:nvPr/>
            </p:nvSpPr>
            <p:spPr>
              <a:xfrm>
                <a:off x="6210590" y="3206410"/>
                <a:ext cx="508361" cy="839126"/>
              </a:xfrm>
              <a:custGeom>
                <a:avLst/>
                <a:gdLst>
                  <a:gd name="connsiteX0" fmla="*/ 167052 w 508361"/>
                  <a:gd name="connsiteY0" fmla="*/ 521543 h 839126"/>
                  <a:gd name="connsiteX1" fmla="*/ 75837 w 508361"/>
                  <a:gd name="connsiteY1" fmla="*/ 602125 h 839126"/>
                  <a:gd name="connsiteX2" fmla="*/ 75837 w 508361"/>
                  <a:gd name="connsiteY2" fmla="*/ 839126 h 839126"/>
                  <a:gd name="connsiteX3" fmla="*/ 0 w 508361"/>
                  <a:gd name="connsiteY3" fmla="*/ 839126 h 839126"/>
                  <a:gd name="connsiteX4" fmla="*/ 0 w 508361"/>
                  <a:gd name="connsiteY4" fmla="*/ 0 h 839126"/>
                  <a:gd name="connsiteX5" fmla="*/ 75837 w 508361"/>
                  <a:gd name="connsiteY5" fmla="*/ 0 h 839126"/>
                  <a:gd name="connsiteX6" fmla="*/ 75837 w 508361"/>
                  <a:gd name="connsiteY6" fmla="*/ 507219 h 839126"/>
                  <a:gd name="connsiteX7" fmla="*/ 382787 w 508361"/>
                  <a:gd name="connsiteY7" fmla="*/ 241746 h 839126"/>
                  <a:gd name="connsiteX8" fmla="*/ 485865 w 508361"/>
                  <a:gd name="connsiteY8" fmla="*/ 241746 h 839126"/>
                  <a:gd name="connsiteX9" fmla="*/ 223908 w 508361"/>
                  <a:gd name="connsiteY9" fmla="*/ 472860 h 839126"/>
                  <a:gd name="connsiteX10" fmla="*/ 508362 w 508361"/>
                  <a:gd name="connsiteY10" fmla="*/ 839038 h 839126"/>
                  <a:gd name="connsiteX11" fmla="*/ 417146 w 508361"/>
                  <a:gd name="connsiteY11" fmla="*/ 839038 h 839126"/>
                  <a:gd name="connsiteX12" fmla="*/ 167052 w 508361"/>
                  <a:gd name="connsiteY12" fmla="*/ 521455 h 83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8361" h="839126">
                    <a:moveTo>
                      <a:pt x="167052" y="521543"/>
                    </a:moveTo>
                    <a:lnTo>
                      <a:pt x="75837" y="602125"/>
                    </a:lnTo>
                    <a:lnTo>
                      <a:pt x="75837" y="839126"/>
                    </a:lnTo>
                    <a:lnTo>
                      <a:pt x="0" y="839126"/>
                    </a:lnTo>
                    <a:lnTo>
                      <a:pt x="0" y="0"/>
                    </a:lnTo>
                    <a:lnTo>
                      <a:pt x="75837" y="0"/>
                    </a:lnTo>
                    <a:lnTo>
                      <a:pt x="75837" y="507219"/>
                    </a:lnTo>
                    <a:lnTo>
                      <a:pt x="382787" y="241746"/>
                    </a:lnTo>
                    <a:lnTo>
                      <a:pt x="485865" y="241746"/>
                    </a:lnTo>
                    <a:lnTo>
                      <a:pt x="223908" y="472860"/>
                    </a:lnTo>
                    <a:lnTo>
                      <a:pt x="508362" y="839038"/>
                    </a:lnTo>
                    <a:lnTo>
                      <a:pt x="417146" y="839038"/>
                    </a:lnTo>
                    <a:lnTo>
                      <a:pt x="167052" y="521455"/>
                    </a:lnTo>
                    <a:close/>
                  </a:path>
                </a:pathLst>
              </a:custGeom>
              <a:solidFill>
                <a:srgbClr val="022E33"/>
              </a:solidFill>
              <a:ln w="8786" cap="flat">
                <a:noFill/>
                <a:prstDash val="solid"/>
                <a:miter/>
              </a:ln>
            </p:spPr>
            <p:txBody>
              <a:bodyPr rtlCol="0" anchor="ctr"/>
              <a:lstStyle/>
              <a:p>
                <a:endParaRPr lang="en-US"/>
              </a:p>
            </p:txBody>
          </p:sp>
          <p:sp>
            <p:nvSpPr>
              <p:cNvPr id="42" name="Freeform: Shape 23">
                <a:extLst>
                  <a:ext uri="{FF2B5EF4-FFF2-40B4-BE49-F238E27FC236}">
                    <a16:creationId xmlns:a16="http://schemas.microsoft.com/office/drawing/2014/main" id="{F832C2DB-BEB8-2B67-8762-317E79D01D49}"/>
                  </a:ext>
                </a:extLst>
              </p:cNvPr>
              <p:cNvSpPr/>
              <p:nvPr/>
            </p:nvSpPr>
            <p:spPr>
              <a:xfrm>
                <a:off x="6716666" y="3438665"/>
                <a:ext cx="556771" cy="616361"/>
              </a:xfrm>
              <a:custGeom>
                <a:avLst/>
                <a:gdLst>
                  <a:gd name="connsiteX0" fmla="*/ 0 w 556771"/>
                  <a:gd name="connsiteY0" fmla="*/ 308181 h 616361"/>
                  <a:gd name="connsiteX1" fmla="*/ 287969 w 556771"/>
                  <a:gd name="connsiteY1" fmla="*/ 0 h 616361"/>
                  <a:gd name="connsiteX2" fmla="*/ 554672 w 556771"/>
                  <a:gd name="connsiteY2" fmla="*/ 308181 h 616361"/>
                  <a:gd name="connsiteX3" fmla="*/ 75837 w 556771"/>
                  <a:gd name="connsiteY3" fmla="*/ 308181 h 616361"/>
                  <a:gd name="connsiteX4" fmla="*/ 290341 w 556771"/>
                  <a:gd name="connsiteY4" fmla="*/ 549927 h 616361"/>
                  <a:gd name="connsiteX5" fmla="*/ 474002 w 556771"/>
                  <a:gd name="connsiteY5" fmla="*/ 419607 h 616361"/>
                  <a:gd name="connsiteX6" fmla="*/ 548697 w 556771"/>
                  <a:gd name="connsiteY6" fmla="*/ 419607 h 616361"/>
                  <a:gd name="connsiteX7" fmla="*/ 292714 w 556771"/>
                  <a:gd name="connsiteY7" fmla="*/ 616361 h 616361"/>
                  <a:gd name="connsiteX8" fmla="*/ 0 w 556771"/>
                  <a:gd name="connsiteY8" fmla="*/ 308181 h 616361"/>
                  <a:gd name="connsiteX9" fmla="*/ 478835 w 556771"/>
                  <a:gd name="connsiteY9" fmla="*/ 246580 h 616361"/>
                  <a:gd name="connsiteX10" fmla="*/ 288057 w 556771"/>
                  <a:gd name="connsiteY10" fmla="*/ 66434 h 616361"/>
                  <a:gd name="connsiteX11" fmla="*/ 81812 w 556771"/>
                  <a:gd name="connsiteY11" fmla="*/ 246580 h 616361"/>
                  <a:gd name="connsiteX12" fmla="*/ 478835 w 556771"/>
                  <a:gd name="connsiteY12" fmla="*/ 246580 h 6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6771" h="616361">
                    <a:moveTo>
                      <a:pt x="0" y="308181"/>
                    </a:moveTo>
                    <a:cubicBezTo>
                      <a:pt x="0" y="128035"/>
                      <a:pt x="120917" y="0"/>
                      <a:pt x="287969" y="0"/>
                    </a:cubicBezTo>
                    <a:cubicBezTo>
                      <a:pt x="463369" y="0"/>
                      <a:pt x="573566" y="135153"/>
                      <a:pt x="554672" y="308181"/>
                    </a:cubicBezTo>
                    <a:lnTo>
                      <a:pt x="75837" y="308181"/>
                    </a:lnTo>
                    <a:cubicBezTo>
                      <a:pt x="74694" y="451594"/>
                      <a:pt x="161164" y="549927"/>
                      <a:pt x="290341" y="549927"/>
                    </a:cubicBezTo>
                    <a:cubicBezTo>
                      <a:pt x="392278" y="549927"/>
                      <a:pt x="453879" y="496586"/>
                      <a:pt x="474002" y="419607"/>
                    </a:cubicBezTo>
                    <a:lnTo>
                      <a:pt x="548697" y="419607"/>
                    </a:lnTo>
                    <a:cubicBezTo>
                      <a:pt x="528573" y="532176"/>
                      <a:pt x="430152" y="616361"/>
                      <a:pt x="292714" y="616361"/>
                    </a:cubicBezTo>
                    <a:cubicBezTo>
                      <a:pt x="122060" y="616361"/>
                      <a:pt x="0" y="488326"/>
                      <a:pt x="0" y="308181"/>
                    </a:cubicBezTo>
                    <a:close/>
                    <a:moveTo>
                      <a:pt x="478835" y="246580"/>
                    </a:moveTo>
                    <a:cubicBezTo>
                      <a:pt x="480066" y="137526"/>
                      <a:pt x="400626" y="66434"/>
                      <a:pt x="288057" y="66434"/>
                    </a:cubicBezTo>
                    <a:cubicBezTo>
                      <a:pt x="175488" y="66434"/>
                      <a:pt x="102024" y="132780"/>
                      <a:pt x="81812" y="246580"/>
                    </a:cubicBezTo>
                    <a:lnTo>
                      <a:pt x="478835" y="246580"/>
                    </a:lnTo>
                    <a:close/>
                  </a:path>
                </a:pathLst>
              </a:custGeom>
              <a:solidFill>
                <a:srgbClr val="022E33"/>
              </a:solidFill>
              <a:ln w="8786" cap="flat">
                <a:noFill/>
                <a:prstDash val="solid"/>
                <a:miter/>
              </a:ln>
            </p:spPr>
            <p:txBody>
              <a:bodyPr rtlCol="0" anchor="ctr"/>
              <a:lstStyle/>
              <a:p>
                <a:endParaRPr lang="en-US"/>
              </a:p>
            </p:txBody>
          </p:sp>
          <p:sp>
            <p:nvSpPr>
              <p:cNvPr id="43" name="Freeform: Shape 24">
                <a:extLst>
                  <a:ext uri="{FF2B5EF4-FFF2-40B4-BE49-F238E27FC236}">
                    <a16:creationId xmlns:a16="http://schemas.microsoft.com/office/drawing/2014/main" id="{433CBE50-CC15-D9FC-91B3-FF2871899414}"/>
                  </a:ext>
                </a:extLst>
              </p:cNvPr>
              <p:cNvSpPr/>
              <p:nvPr/>
            </p:nvSpPr>
            <p:spPr>
              <a:xfrm>
                <a:off x="7311586" y="3292879"/>
                <a:ext cx="337794" cy="762147"/>
              </a:xfrm>
              <a:custGeom>
                <a:avLst/>
                <a:gdLst>
                  <a:gd name="connsiteX0" fmla="*/ 104309 w 337794"/>
                  <a:gd name="connsiteY0" fmla="*/ 587889 h 762147"/>
                  <a:gd name="connsiteX1" fmla="*/ 104309 w 337794"/>
                  <a:gd name="connsiteY1" fmla="*/ 218108 h 762147"/>
                  <a:gd name="connsiteX2" fmla="*/ 0 w 337794"/>
                  <a:gd name="connsiteY2" fmla="*/ 218108 h 762147"/>
                  <a:gd name="connsiteX3" fmla="*/ 0 w 337794"/>
                  <a:gd name="connsiteY3" fmla="*/ 155277 h 762147"/>
                  <a:gd name="connsiteX4" fmla="*/ 104309 w 337794"/>
                  <a:gd name="connsiteY4" fmla="*/ 155277 h 762147"/>
                  <a:gd name="connsiteX5" fmla="*/ 104309 w 337794"/>
                  <a:gd name="connsiteY5" fmla="*/ 0 h 762147"/>
                  <a:gd name="connsiteX6" fmla="*/ 179003 w 337794"/>
                  <a:gd name="connsiteY6" fmla="*/ 0 h 762147"/>
                  <a:gd name="connsiteX7" fmla="*/ 179003 w 337794"/>
                  <a:gd name="connsiteY7" fmla="*/ 155277 h 762147"/>
                  <a:gd name="connsiteX8" fmla="*/ 336652 w 337794"/>
                  <a:gd name="connsiteY8" fmla="*/ 155277 h 762147"/>
                  <a:gd name="connsiteX9" fmla="*/ 336652 w 337794"/>
                  <a:gd name="connsiteY9" fmla="*/ 218108 h 762147"/>
                  <a:gd name="connsiteX10" fmla="*/ 179003 w 337794"/>
                  <a:gd name="connsiteY10" fmla="*/ 218108 h 762147"/>
                  <a:gd name="connsiteX11" fmla="*/ 179003 w 337794"/>
                  <a:gd name="connsiteY11" fmla="*/ 583144 h 762147"/>
                  <a:gd name="connsiteX12" fmla="*/ 270218 w 337794"/>
                  <a:gd name="connsiteY12" fmla="*/ 694571 h 762147"/>
                  <a:gd name="connsiteX13" fmla="*/ 337795 w 337794"/>
                  <a:gd name="connsiteY13" fmla="*/ 682707 h 762147"/>
                  <a:gd name="connsiteX14" fmla="*/ 337795 w 337794"/>
                  <a:gd name="connsiteY14" fmla="*/ 747911 h 762147"/>
                  <a:gd name="connsiteX15" fmla="*/ 263100 w 337794"/>
                  <a:gd name="connsiteY15" fmla="*/ 762147 h 762147"/>
                  <a:gd name="connsiteX16" fmla="*/ 104309 w 337794"/>
                  <a:gd name="connsiteY16" fmla="*/ 587889 h 76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7794" h="762147">
                    <a:moveTo>
                      <a:pt x="104309" y="587889"/>
                    </a:moveTo>
                    <a:lnTo>
                      <a:pt x="104309" y="218108"/>
                    </a:lnTo>
                    <a:lnTo>
                      <a:pt x="0" y="218108"/>
                    </a:lnTo>
                    <a:lnTo>
                      <a:pt x="0" y="155277"/>
                    </a:lnTo>
                    <a:lnTo>
                      <a:pt x="104309" y="155277"/>
                    </a:lnTo>
                    <a:lnTo>
                      <a:pt x="104309" y="0"/>
                    </a:lnTo>
                    <a:lnTo>
                      <a:pt x="179003" y="0"/>
                    </a:lnTo>
                    <a:lnTo>
                      <a:pt x="179003" y="155277"/>
                    </a:lnTo>
                    <a:lnTo>
                      <a:pt x="336652" y="155277"/>
                    </a:lnTo>
                    <a:lnTo>
                      <a:pt x="336652" y="218108"/>
                    </a:lnTo>
                    <a:lnTo>
                      <a:pt x="179003" y="218108"/>
                    </a:lnTo>
                    <a:lnTo>
                      <a:pt x="179003" y="583144"/>
                    </a:lnTo>
                    <a:cubicBezTo>
                      <a:pt x="179003" y="658981"/>
                      <a:pt x="215735" y="694571"/>
                      <a:pt x="270218" y="694571"/>
                    </a:cubicBezTo>
                    <a:cubicBezTo>
                      <a:pt x="292714" y="694571"/>
                      <a:pt x="318813" y="689825"/>
                      <a:pt x="337795" y="682707"/>
                    </a:cubicBezTo>
                    <a:lnTo>
                      <a:pt x="337795" y="747911"/>
                    </a:lnTo>
                    <a:cubicBezTo>
                      <a:pt x="317671" y="757402"/>
                      <a:pt x="288057" y="762147"/>
                      <a:pt x="263100" y="762147"/>
                    </a:cubicBezTo>
                    <a:cubicBezTo>
                      <a:pt x="169512" y="762147"/>
                      <a:pt x="104309" y="702919"/>
                      <a:pt x="104309" y="587889"/>
                    </a:cubicBezTo>
                    <a:close/>
                  </a:path>
                </a:pathLst>
              </a:custGeom>
              <a:solidFill>
                <a:srgbClr val="022E33"/>
              </a:solidFill>
              <a:ln w="8786" cap="flat">
                <a:noFill/>
                <a:prstDash val="solid"/>
                <a:miter/>
              </a:ln>
            </p:spPr>
            <p:txBody>
              <a:bodyPr rtlCol="0" anchor="ctr"/>
              <a:lstStyle/>
              <a:p>
                <a:endParaRPr lang="en-US"/>
              </a:p>
            </p:txBody>
          </p:sp>
          <p:sp>
            <p:nvSpPr>
              <p:cNvPr id="44" name="Freeform: Shape 25">
                <a:extLst>
                  <a:ext uri="{FF2B5EF4-FFF2-40B4-BE49-F238E27FC236}">
                    <a16:creationId xmlns:a16="http://schemas.microsoft.com/office/drawing/2014/main" id="{7F493827-04AD-493E-1419-048FBD593177}"/>
                  </a:ext>
                </a:extLst>
              </p:cNvPr>
              <p:cNvSpPr/>
              <p:nvPr/>
            </p:nvSpPr>
            <p:spPr>
              <a:xfrm>
                <a:off x="7744198" y="3438753"/>
                <a:ext cx="593864" cy="822517"/>
              </a:xfrm>
              <a:custGeom>
                <a:avLst/>
                <a:gdLst>
                  <a:gd name="connsiteX0" fmla="*/ 0 w 593864"/>
                  <a:gd name="connsiteY0" fmla="*/ 9491 h 822517"/>
                  <a:gd name="connsiteX1" fmla="*/ 74694 w 593864"/>
                  <a:gd name="connsiteY1" fmla="*/ 9491 h 822517"/>
                  <a:gd name="connsiteX2" fmla="*/ 74694 w 593864"/>
                  <a:gd name="connsiteY2" fmla="*/ 129177 h 822517"/>
                  <a:gd name="connsiteX3" fmla="*/ 299920 w 593864"/>
                  <a:gd name="connsiteY3" fmla="*/ 0 h 822517"/>
                  <a:gd name="connsiteX4" fmla="*/ 593865 w 593864"/>
                  <a:gd name="connsiteY4" fmla="*/ 308180 h 822517"/>
                  <a:gd name="connsiteX5" fmla="*/ 299920 w 593864"/>
                  <a:gd name="connsiteY5" fmla="*/ 616361 h 822517"/>
                  <a:gd name="connsiteX6" fmla="*/ 74694 w 593864"/>
                  <a:gd name="connsiteY6" fmla="*/ 485953 h 822517"/>
                  <a:gd name="connsiteX7" fmla="*/ 74694 w 593864"/>
                  <a:gd name="connsiteY7" fmla="*/ 822518 h 822517"/>
                  <a:gd name="connsiteX8" fmla="*/ 0 w 593864"/>
                  <a:gd name="connsiteY8" fmla="*/ 822518 h 822517"/>
                  <a:gd name="connsiteX9" fmla="*/ 0 w 593864"/>
                  <a:gd name="connsiteY9" fmla="*/ 9491 h 822517"/>
                  <a:gd name="connsiteX10" fmla="*/ 296318 w 593864"/>
                  <a:gd name="connsiteY10" fmla="*/ 549927 h 822517"/>
                  <a:gd name="connsiteX11" fmla="*/ 516798 w 593864"/>
                  <a:gd name="connsiteY11" fmla="*/ 308180 h 822517"/>
                  <a:gd name="connsiteX12" fmla="*/ 296318 w 593864"/>
                  <a:gd name="connsiteY12" fmla="*/ 66434 h 822517"/>
                  <a:gd name="connsiteX13" fmla="*/ 74694 w 593864"/>
                  <a:gd name="connsiteY13" fmla="*/ 308180 h 822517"/>
                  <a:gd name="connsiteX14" fmla="*/ 296318 w 593864"/>
                  <a:gd name="connsiteY14" fmla="*/ 549927 h 82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3864" h="822517">
                    <a:moveTo>
                      <a:pt x="0" y="9491"/>
                    </a:moveTo>
                    <a:lnTo>
                      <a:pt x="74694" y="9491"/>
                    </a:lnTo>
                    <a:lnTo>
                      <a:pt x="74694" y="129177"/>
                    </a:lnTo>
                    <a:cubicBezTo>
                      <a:pt x="111426" y="50968"/>
                      <a:pt x="202730" y="0"/>
                      <a:pt x="299920" y="0"/>
                    </a:cubicBezTo>
                    <a:cubicBezTo>
                      <a:pt x="475320" y="0"/>
                      <a:pt x="593865" y="124432"/>
                      <a:pt x="593865" y="308180"/>
                    </a:cubicBezTo>
                    <a:cubicBezTo>
                      <a:pt x="593865" y="491929"/>
                      <a:pt x="475320" y="616361"/>
                      <a:pt x="299920" y="616361"/>
                    </a:cubicBezTo>
                    <a:cubicBezTo>
                      <a:pt x="202730" y="616361"/>
                      <a:pt x="111514" y="563020"/>
                      <a:pt x="74694" y="485953"/>
                    </a:cubicBezTo>
                    <a:lnTo>
                      <a:pt x="74694" y="822518"/>
                    </a:lnTo>
                    <a:lnTo>
                      <a:pt x="0" y="822518"/>
                    </a:lnTo>
                    <a:lnTo>
                      <a:pt x="0" y="9491"/>
                    </a:lnTo>
                    <a:close/>
                    <a:moveTo>
                      <a:pt x="296318" y="549927"/>
                    </a:moveTo>
                    <a:cubicBezTo>
                      <a:pt x="424352" y="549927"/>
                      <a:pt x="516798" y="450364"/>
                      <a:pt x="516798" y="308180"/>
                    </a:cubicBezTo>
                    <a:cubicBezTo>
                      <a:pt x="516798" y="165997"/>
                      <a:pt x="424352" y="66434"/>
                      <a:pt x="296318" y="66434"/>
                    </a:cubicBezTo>
                    <a:cubicBezTo>
                      <a:pt x="168282" y="66434"/>
                      <a:pt x="74694" y="165997"/>
                      <a:pt x="74694" y="308180"/>
                    </a:cubicBezTo>
                    <a:cubicBezTo>
                      <a:pt x="74694" y="450364"/>
                      <a:pt x="168370" y="549927"/>
                      <a:pt x="296318" y="549927"/>
                    </a:cubicBezTo>
                    <a:close/>
                  </a:path>
                </a:pathLst>
              </a:custGeom>
              <a:solidFill>
                <a:srgbClr val="022E33"/>
              </a:solidFill>
              <a:ln w="8786" cap="flat">
                <a:noFill/>
                <a:prstDash val="solid"/>
                <a:miter/>
              </a:ln>
            </p:spPr>
            <p:txBody>
              <a:bodyPr rtlCol="0" anchor="ctr"/>
              <a:lstStyle/>
              <a:p>
                <a:endParaRPr lang="en-US"/>
              </a:p>
            </p:txBody>
          </p:sp>
          <p:sp>
            <p:nvSpPr>
              <p:cNvPr id="45" name="Freeform: Shape 26">
                <a:extLst>
                  <a:ext uri="{FF2B5EF4-FFF2-40B4-BE49-F238E27FC236}">
                    <a16:creationId xmlns:a16="http://schemas.microsoft.com/office/drawing/2014/main" id="{95BF4208-A035-C10E-8586-7F7CC0F8C7E0}"/>
                  </a:ext>
                </a:extLst>
              </p:cNvPr>
              <p:cNvSpPr/>
              <p:nvPr/>
            </p:nvSpPr>
            <p:spPr>
              <a:xfrm>
                <a:off x="8460035" y="3206410"/>
                <a:ext cx="75836" cy="839126"/>
              </a:xfrm>
              <a:custGeom>
                <a:avLst/>
                <a:gdLst>
                  <a:gd name="connsiteX0" fmla="*/ 0 w 75836"/>
                  <a:gd name="connsiteY0" fmla="*/ 0 h 839126"/>
                  <a:gd name="connsiteX1" fmla="*/ 75837 w 75836"/>
                  <a:gd name="connsiteY1" fmla="*/ 0 h 839126"/>
                  <a:gd name="connsiteX2" fmla="*/ 75837 w 75836"/>
                  <a:gd name="connsiteY2" fmla="*/ 839126 h 839126"/>
                  <a:gd name="connsiteX3" fmla="*/ 0 w 75836"/>
                  <a:gd name="connsiteY3" fmla="*/ 839126 h 839126"/>
                  <a:gd name="connsiteX4" fmla="*/ 0 w 75836"/>
                  <a:gd name="connsiteY4" fmla="*/ 0 h 839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36" h="839126">
                    <a:moveTo>
                      <a:pt x="0" y="0"/>
                    </a:moveTo>
                    <a:lnTo>
                      <a:pt x="75837" y="0"/>
                    </a:lnTo>
                    <a:lnTo>
                      <a:pt x="75837" y="839126"/>
                    </a:lnTo>
                    <a:lnTo>
                      <a:pt x="0" y="839126"/>
                    </a:lnTo>
                    <a:lnTo>
                      <a:pt x="0" y="0"/>
                    </a:lnTo>
                    <a:close/>
                  </a:path>
                </a:pathLst>
              </a:custGeom>
              <a:solidFill>
                <a:srgbClr val="022E33"/>
              </a:solidFill>
              <a:ln w="8786" cap="flat">
                <a:noFill/>
                <a:prstDash val="solid"/>
                <a:miter/>
              </a:ln>
            </p:spPr>
            <p:txBody>
              <a:bodyPr rtlCol="0" anchor="ctr"/>
              <a:lstStyle/>
              <a:p>
                <a:endParaRPr lang="en-US"/>
              </a:p>
            </p:txBody>
          </p:sp>
          <p:sp>
            <p:nvSpPr>
              <p:cNvPr id="46" name="Freeform: Shape 27">
                <a:extLst>
                  <a:ext uri="{FF2B5EF4-FFF2-40B4-BE49-F238E27FC236}">
                    <a16:creationId xmlns:a16="http://schemas.microsoft.com/office/drawing/2014/main" id="{040DC7F9-89FB-946B-1736-4FC6B3578D16}"/>
                  </a:ext>
                </a:extLst>
              </p:cNvPr>
              <p:cNvSpPr/>
              <p:nvPr/>
            </p:nvSpPr>
            <p:spPr>
              <a:xfrm>
                <a:off x="8668476" y="3438665"/>
                <a:ext cx="488325" cy="616361"/>
              </a:xfrm>
              <a:custGeom>
                <a:avLst/>
                <a:gdLst>
                  <a:gd name="connsiteX0" fmla="*/ 176 w 488325"/>
                  <a:gd name="connsiteY0" fmla="*/ 449221 h 616361"/>
                  <a:gd name="connsiteX1" fmla="*/ 278654 w 488325"/>
                  <a:gd name="connsiteY1" fmla="*/ 250095 h 616361"/>
                  <a:gd name="connsiteX2" fmla="*/ 413807 w 488325"/>
                  <a:gd name="connsiteY2" fmla="*/ 235859 h 616361"/>
                  <a:gd name="connsiteX3" fmla="*/ 413807 w 488325"/>
                  <a:gd name="connsiteY3" fmla="*/ 209760 h 616361"/>
                  <a:gd name="connsiteX4" fmla="*/ 251413 w 488325"/>
                  <a:gd name="connsiteY4" fmla="*/ 66346 h 616361"/>
                  <a:gd name="connsiteX5" fmla="*/ 81900 w 488325"/>
                  <a:gd name="connsiteY5" fmla="*/ 209760 h 616361"/>
                  <a:gd name="connsiteX6" fmla="*/ 4833 w 488325"/>
                  <a:gd name="connsiteY6" fmla="*/ 209760 h 616361"/>
                  <a:gd name="connsiteX7" fmla="*/ 251325 w 488325"/>
                  <a:gd name="connsiteY7" fmla="*/ 0 h 616361"/>
                  <a:gd name="connsiteX8" fmla="*/ 488326 w 488325"/>
                  <a:gd name="connsiteY8" fmla="*/ 215735 h 616361"/>
                  <a:gd name="connsiteX9" fmla="*/ 488326 w 488325"/>
                  <a:gd name="connsiteY9" fmla="*/ 606871 h 616361"/>
                  <a:gd name="connsiteX10" fmla="*/ 413632 w 488325"/>
                  <a:gd name="connsiteY10" fmla="*/ 606871 h 616361"/>
                  <a:gd name="connsiteX11" fmla="*/ 413632 w 488325"/>
                  <a:gd name="connsiteY11" fmla="*/ 483581 h 616361"/>
                  <a:gd name="connsiteX12" fmla="*/ 206245 w 488325"/>
                  <a:gd name="connsiteY12" fmla="*/ 616361 h 616361"/>
                  <a:gd name="connsiteX13" fmla="*/ 0 w 488325"/>
                  <a:gd name="connsiteY13" fmla="*/ 449221 h 616361"/>
                  <a:gd name="connsiteX14" fmla="*/ 211166 w 488325"/>
                  <a:gd name="connsiteY14" fmla="*/ 549927 h 616361"/>
                  <a:gd name="connsiteX15" fmla="*/ 413807 w 488325"/>
                  <a:gd name="connsiteY15" fmla="*/ 327162 h 616361"/>
                  <a:gd name="connsiteX16" fmla="*/ 413807 w 488325"/>
                  <a:gd name="connsiteY16" fmla="*/ 296317 h 616361"/>
                  <a:gd name="connsiteX17" fmla="*/ 283399 w 488325"/>
                  <a:gd name="connsiteY17" fmla="*/ 310553 h 616361"/>
                  <a:gd name="connsiteX18" fmla="*/ 76013 w 488325"/>
                  <a:gd name="connsiteY18" fmla="*/ 446849 h 616361"/>
                  <a:gd name="connsiteX19" fmla="*/ 211078 w 488325"/>
                  <a:gd name="connsiteY19" fmla="*/ 549927 h 6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8325" h="616361">
                    <a:moveTo>
                      <a:pt x="176" y="449221"/>
                    </a:moveTo>
                    <a:cubicBezTo>
                      <a:pt x="176" y="327162"/>
                      <a:pt x="84361" y="270218"/>
                      <a:pt x="278654" y="250095"/>
                    </a:cubicBezTo>
                    <a:lnTo>
                      <a:pt x="413807" y="235859"/>
                    </a:lnTo>
                    <a:lnTo>
                      <a:pt x="413807" y="209760"/>
                    </a:lnTo>
                    <a:cubicBezTo>
                      <a:pt x="413807" y="122060"/>
                      <a:pt x="347461" y="66346"/>
                      <a:pt x="251413" y="66346"/>
                    </a:cubicBezTo>
                    <a:cubicBezTo>
                      <a:pt x="155364" y="66346"/>
                      <a:pt x="94994" y="119687"/>
                      <a:pt x="81900" y="209760"/>
                    </a:cubicBezTo>
                    <a:lnTo>
                      <a:pt x="4833" y="209760"/>
                    </a:lnTo>
                    <a:cubicBezTo>
                      <a:pt x="21442" y="93588"/>
                      <a:pt x="111514" y="0"/>
                      <a:pt x="251325" y="0"/>
                    </a:cubicBezTo>
                    <a:cubicBezTo>
                      <a:pt x="391135" y="0"/>
                      <a:pt x="488326" y="84185"/>
                      <a:pt x="488326" y="215735"/>
                    </a:cubicBezTo>
                    <a:lnTo>
                      <a:pt x="488326" y="606871"/>
                    </a:lnTo>
                    <a:lnTo>
                      <a:pt x="413632" y="606871"/>
                    </a:lnTo>
                    <a:lnTo>
                      <a:pt x="413632" y="483581"/>
                    </a:lnTo>
                    <a:cubicBezTo>
                      <a:pt x="392278" y="558275"/>
                      <a:pt x="304578" y="616361"/>
                      <a:pt x="206245" y="616361"/>
                    </a:cubicBezTo>
                    <a:cubicBezTo>
                      <a:pt x="79440" y="616361"/>
                      <a:pt x="0" y="551157"/>
                      <a:pt x="0" y="449221"/>
                    </a:cubicBezTo>
                    <a:close/>
                    <a:moveTo>
                      <a:pt x="211166" y="549927"/>
                    </a:moveTo>
                    <a:cubicBezTo>
                      <a:pt x="332083" y="549927"/>
                      <a:pt x="413807" y="458712"/>
                      <a:pt x="413807" y="327162"/>
                    </a:cubicBezTo>
                    <a:lnTo>
                      <a:pt x="413807" y="296317"/>
                    </a:lnTo>
                    <a:lnTo>
                      <a:pt x="283399" y="310553"/>
                    </a:lnTo>
                    <a:cubicBezTo>
                      <a:pt x="137614" y="327162"/>
                      <a:pt x="76013" y="360379"/>
                      <a:pt x="76013" y="446849"/>
                    </a:cubicBezTo>
                    <a:cubicBezTo>
                      <a:pt x="76013" y="509680"/>
                      <a:pt x="128123" y="549927"/>
                      <a:pt x="211078" y="549927"/>
                    </a:cubicBezTo>
                    <a:close/>
                  </a:path>
                </a:pathLst>
              </a:custGeom>
              <a:solidFill>
                <a:srgbClr val="022E33"/>
              </a:solidFill>
              <a:ln w="8786" cap="flat">
                <a:noFill/>
                <a:prstDash val="solid"/>
                <a:miter/>
              </a:ln>
            </p:spPr>
            <p:txBody>
              <a:bodyPr rtlCol="0" anchor="ctr"/>
              <a:lstStyle/>
              <a:p>
                <a:endParaRPr lang="en-US"/>
              </a:p>
            </p:txBody>
          </p:sp>
          <p:sp>
            <p:nvSpPr>
              <p:cNvPr id="47" name="Freeform: Shape 28">
                <a:extLst>
                  <a:ext uri="{FF2B5EF4-FFF2-40B4-BE49-F238E27FC236}">
                    <a16:creationId xmlns:a16="http://schemas.microsoft.com/office/drawing/2014/main" id="{44D0A63F-FD0E-2C1D-9D6D-176AE05CAAA0}"/>
                  </a:ext>
                </a:extLst>
              </p:cNvPr>
              <p:cNvSpPr/>
              <p:nvPr/>
            </p:nvSpPr>
            <p:spPr>
              <a:xfrm>
                <a:off x="9270689" y="3438665"/>
                <a:ext cx="555814" cy="616185"/>
              </a:xfrm>
              <a:custGeom>
                <a:avLst/>
                <a:gdLst>
                  <a:gd name="connsiteX0" fmla="*/ 0 w 555814"/>
                  <a:gd name="connsiteY0" fmla="*/ 308181 h 616185"/>
                  <a:gd name="connsiteX1" fmla="*/ 290341 w 555814"/>
                  <a:gd name="connsiteY1" fmla="*/ 0 h 616185"/>
                  <a:gd name="connsiteX2" fmla="*/ 549926 w 555814"/>
                  <a:gd name="connsiteY2" fmla="*/ 197896 h 616185"/>
                  <a:gd name="connsiteX3" fmla="*/ 475232 w 555814"/>
                  <a:gd name="connsiteY3" fmla="*/ 197896 h 616185"/>
                  <a:gd name="connsiteX4" fmla="*/ 290341 w 555814"/>
                  <a:gd name="connsiteY4" fmla="*/ 66346 h 616185"/>
                  <a:gd name="connsiteX5" fmla="*/ 76979 w 555814"/>
                  <a:gd name="connsiteY5" fmla="*/ 308093 h 616185"/>
                  <a:gd name="connsiteX6" fmla="*/ 290341 w 555814"/>
                  <a:gd name="connsiteY6" fmla="*/ 549839 h 616185"/>
                  <a:gd name="connsiteX7" fmla="*/ 481120 w 555814"/>
                  <a:gd name="connsiteY7" fmla="*/ 406426 h 616185"/>
                  <a:gd name="connsiteX8" fmla="*/ 555815 w 555814"/>
                  <a:gd name="connsiteY8" fmla="*/ 406426 h 616185"/>
                  <a:gd name="connsiteX9" fmla="*/ 290341 w 555814"/>
                  <a:gd name="connsiteY9" fmla="*/ 616185 h 616185"/>
                  <a:gd name="connsiteX10" fmla="*/ 0 w 555814"/>
                  <a:gd name="connsiteY10" fmla="*/ 308005 h 61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5814" h="616185">
                    <a:moveTo>
                      <a:pt x="0" y="308181"/>
                    </a:moveTo>
                    <a:cubicBezTo>
                      <a:pt x="0" y="130408"/>
                      <a:pt x="123289" y="0"/>
                      <a:pt x="290341" y="0"/>
                    </a:cubicBezTo>
                    <a:cubicBezTo>
                      <a:pt x="432524" y="0"/>
                      <a:pt x="529715" y="81812"/>
                      <a:pt x="549926" y="197896"/>
                    </a:cubicBezTo>
                    <a:lnTo>
                      <a:pt x="475232" y="197896"/>
                    </a:lnTo>
                    <a:cubicBezTo>
                      <a:pt x="456251" y="118457"/>
                      <a:pt x="385159" y="66346"/>
                      <a:pt x="290341" y="66346"/>
                    </a:cubicBezTo>
                    <a:cubicBezTo>
                      <a:pt x="168282" y="66346"/>
                      <a:pt x="76979" y="167052"/>
                      <a:pt x="76979" y="308093"/>
                    </a:cubicBezTo>
                    <a:cubicBezTo>
                      <a:pt x="76979" y="449133"/>
                      <a:pt x="168194" y="549839"/>
                      <a:pt x="290341" y="549839"/>
                    </a:cubicBezTo>
                    <a:cubicBezTo>
                      <a:pt x="393420" y="549839"/>
                      <a:pt x="468114" y="489380"/>
                      <a:pt x="481120" y="406426"/>
                    </a:cubicBezTo>
                    <a:lnTo>
                      <a:pt x="555815" y="406426"/>
                    </a:lnTo>
                    <a:cubicBezTo>
                      <a:pt x="539206" y="522598"/>
                      <a:pt x="434897" y="616185"/>
                      <a:pt x="290341" y="616185"/>
                    </a:cubicBezTo>
                    <a:cubicBezTo>
                      <a:pt x="123202" y="616185"/>
                      <a:pt x="0" y="484635"/>
                      <a:pt x="0" y="308005"/>
                    </a:cubicBezTo>
                    <a:close/>
                  </a:path>
                </a:pathLst>
              </a:custGeom>
              <a:solidFill>
                <a:srgbClr val="022E33"/>
              </a:solidFill>
              <a:ln w="8786" cap="flat">
                <a:noFill/>
                <a:prstDash val="solid"/>
                <a:miter/>
              </a:ln>
            </p:spPr>
            <p:txBody>
              <a:bodyPr rtlCol="0" anchor="ctr"/>
              <a:lstStyle/>
              <a:p>
                <a:endParaRPr lang="en-US"/>
              </a:p>
            </p:txBody>
          </p:sp>
          <p:sp>
            <p:nvSpPr>
              <p:cNvPr id="48" name="Freeform: Shape 29">
                <a:extLst>
                  <a:ext uri="{FF2B5EF4-FFF2-40B4-BE49-F238E27FC236}">
                    <a16:creationId xmlns:a16="http://schemas.microsoft.com/office/drawing/2014/main" id="{78E207CA-E26C-6809-7F6B-20A98539CA83}"/>
                  </a:ext>
                </a:extLst>
              </p:cNvPr>
              <p:cNvSpPr/>
              <p:nvPr/>
            </p:nvSpPr>
            <p:spPr>
              <a:xfrm>
                <a:off x="9898825" y="3438665"/>
                <a:ext cx="556771" cy="616361"/>
              </a:xfrm>
              <a:custGeom>
                <a:avLst/>
                <a:gdLst>
                  <a:gd name="connsiteX0" fmla="*/ 0 w 556771"/>
                  <a:gd name="connsiteY0" fmla="*/ 308181 h 616361"/>
                  <a:gd name="connsiteX1" fmla="*/ 287969 w 556771"/>
                  <a:gd name="connsiteY1" fmla="*/ 0 h 616361"/>
                  <a:gd name="connsiteX2" fmla="*/ 554672 w 556771"/>
                  <a:gd name="connsiteY2" fmla="*/ 308181 h 616361"/>
                  <a:gd name="connsiteX3" fmla="*/ 75837 w 556771"/>
                  <a:gd name="connsiteY3" fmla="*/ 308181 h 616361"/>
                  <a:gd name="connsiteX4" fmla="*/ 290341 w 556771"/>
                  <a:gd name="connsiteY4" fmla="*/ 549927 h 616361"/>
                  <a:gd name="connsiteX5" fmla="*/ 474002 w 556771"/>
                  <a:gd name="connsiteY5" fmla="*/ 419607 h 616361"/>
                  <a:gd name="connsiteX6" fmla="*/ 548697 w 556771"/>
                  <a:gd name="connsiteY6" fmla="*/ 419607 h 616361"/>
                  <a:gd name="connsiteX7" fmla="*/ 292714 w 556771"/>
                  <a:gd name="connsiteY7" fmla="*/ 616361 h 616361"/>
                  <a:gd name="connsiteX8" fmla="*/ 0 w 556771"/>
                  <a:gd name="connsiteY8" fmla="*/ 308181 h 616361"/>
                  <a:gd name="connsiteX9" fmla="*/ 478835 w 556771"/>
                  <a:gd name="connsiteY9" fmla="*/ 246580 h 616361"/>
                  <a:gd name="connsiteX10" fmla="*/ 288057 w 556771"/>
                  <a:gd name="connsiteY10" fmla="*/ 66434 h 616361"/>
                  <a:gd name="connsiteX11" fmla="*/ 81812 w 556771"/>
                  <a:gd name="connsiteY11" fmla="*/ 246580 h 616361"/>
                  <a:gd name="connsiteX12" fmla="*/ 478835 w 556771"/>
                  <a:gd name="connsiteY12" fmla="*/ 246580 h 61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6771" h="616361">
                    <a:moveTo>
                      <a:pt x="0" y="308181"/>
                    </a:moveTo>
                    <a:cubicBezTo>
                      <a:pt x="0" y="128035"/>
                      <a:pt x="120917" y="0"/>
                      <a:pt x="287969" y="0"/>
                    </a:cubicBezTo>
                    <a:cubicBezTo>
                      <a:pt x="463369" y="0"/>
                      <a:pt x="573566" y="135153"/>
                      <a:pt x="554672" y="308181"/>
                    </a:cubicBezTo>
                    <a:lnTo>
                      <a:pt x="75837" y="308181"/>
                    </a:lnTo>
                    <a:cubicBezTo>
                      <a:pt x="74694" y="451594"/>
                      <a:pt x="161164" y="549927"/>
                      <a:pt x="290341" y="549927"/>
                    </a:cubicBezTo>
                    <a:cubicBezTo>
                      <a:pt x="392278" y="549927"/>
                      <a:pt x="453879" y="496586"/>
                      <a:pt x="474002" y="419607"/>
                    </a:cubicBezTo>
                    <a:lnTo>
                      <a:pt x="548697" y="419607"/>
                    </a:lnTo>
                    <a:cubicBezTo>
                      <a:pt x="528573" y="532176"/>
                      <a:pt x="430152" y="616361"/>
                      <a:pt x="292714" y="616361"/>
                    </a:cubicBezTo>
                    <a:cubicBezTo>
                      <a:pt x="122060" y="616361"/>
                      <a:pt x="0" y="488326"/>
                      <a:pt x="0" y="308181"/>
                    </a:cubicBezTo>
                    <a:close/>
                    <a:moveTo>
                      <a:pt x="478835" y="246580"/>
                    </a:moveTo>
                    <a:cubicBezTo>
                      <a:pt x="479978" y="137526"/>
                      <a:pt x="400626" y="66434"/>
                      <a:pt x="288057" y="66434"/>
                    </a:cubicBezTo>
                    <a:cubicBezTo>
                      <a:pt x="175488" y="66434"/>
                      <a:pt x="102024" y="132780"/>
                      <a:pt x="81812" y="246580"/>
                    </a:cubicBezTo>
                    <a:lnTo>
                      <a:pt x="478835" y="246580"/>
                    </a:lnTo>
                    <a:close/>
                  </a:path>
                </a:pathLst>
              </a:custGeom>
              <a:solidFill>
                <a:srgbClr val="022E33"/>
              </a:solidFill>
              <a:ln w="878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57588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Bullets/Bodytext">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pic>
        <p:nvPicPr>
          <p:cNvPr id="3" name="Graphic 2">
            <a:extLst>
              <a:ext uri="{FF2B5EF4-FFF2-40B4-BE49-F238E27FC236}">
                <a16:creationId xmlns:a16="http://schemas.microsoft.com/office/drawing/2014/main" id="{74D648B2-C78D-B618-7A86-3FF5BF3D71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11625" y="-3387548"/>
            <a:ext cx="5619750" cy="2028825"/>
          </a:xfrm>
          <a:prstGeom prst="rect">
            <a:avLst/>
          </a:prstGeom>
        </p:spPr>
      </p:pic>
      <p:pic>
        <p:nvPicPr>
          <p:cNvPr id="11" name="Bilde 10">
            <a:extLst>
              <a:ext uri="{FF2B5EF4-FFF2-40B4-BE49-F238E27FC236}">
                <a16:creationId xmlns:a16="http://schemas.microsoft.com/office/drawing/2014/main" id="{30E3C8A0-7CD5-B5E1-A2B9-B053B5F2BC33}"/>
              </a:ext>
            </a:extLst>
          </p:cNvPr>
          <p:cNvPicPr>
            <a:picLocks noChangeAspect="1"/>
          </p:cNvPicPr>
          <p:nvPr userDrawn="1"/>
        </p:nvPicPr>
        <p:blipFill>
          <a:blip r:embed="rId4"/>
          <a:stretch>
            <a:fillRect/>
          </a:stretch>
        </p:blipFill>
        <p:spPr>
          <a:xfrm>
            <a:off x="11538366" y="232679"/>
            <a:ext cx="426896" cy="426896"/>
          </a:xfrm>
          <a:prstGeom prst="rect">
            <a:avLst/>
          </a:prstGeom>
        </p:spPr>
      </p:pic>
      <p:sp>
        <p:nvSpPr>
          <p:cNvPr id="13" name="Plassholder for tekst 5">
            <a:extLst>
              <a:ext uri="{FF2B5EF4-FFF2-40B4-BE49-F238E27FC236}">
                <a16:creationId xmlns:a16="http://schemas.microsoft.com/office/drawing/2014/main" id="{A3AD7066-27D0-085B-5E62-BDE0B72EA81D}"/>
              </a:ext>
            </a:extLst>
          </p:cNvPr>
          <p:cNvSpPr>
            <a:spLocks noGrp="1"/>
          </p:cNvSpPr>
          <p:nvPr>
            <p:ph type="body" sz="quarter" idx="16" hasCustomPrompt="1"/>
          </p:nvPr>
        </p:nvSpPr>
        <p:spPr>
          <a:xfrm>
            <a:off x="959977" y="2072789"/>
            <a:ext cx="10125075"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5" name="Bilde 14">
            <a:extLst>
              <a:ext uri="{FF2B5EF4-FFF2-40B4-BE49-F238E27FC236}">
                <a16:creationId xmlns:a16="http://schemas.microsoft.com/office/drawing/2014/main" id="{AB39F9BC-FC56-0F72-EFD7-95DF0B93C072}"/>
              </a:ext>
            </a:extLst>
          </p:cNvPr>
          <p:cNvPicPr>
            <a:picLocks noChangeAspect="1"/>
          </p:cNvPicPr>
          <p:nvPr userDrawn="1"/>
        </p:nvPicPr>
        <p:blipFill>
          <a:blip r:embed="rId5">
            <a:alphaModFix amt="40000"/>
          </a:blip>
          <a:stretch>
            <a:fillRect/>
          </a:stretch>
        </p:blipFill>
        <p:spPr>
          <a:xfrm>
            <a:off x="9982200" y="4899118"/>
            <a:ext cx="2743200" cy="1958882"/>
          </a:xfrm>
          <a:prstGeom prst="rect">
            <a:avLst/>
          </a:prstGeom>
        </p:spPr>
      </p:pic>
      <p:sp>
        <p:nvSpPr>
          <p:cNvPr id="16" name="TekstSylinder 15">
            <a:extLst>
              <a:ext uri="{FF2B5EF4-FFF2-40B4-BE49-F238E27FC236}">
                <a16:creationId xmlns:a16="http://schemas.microsoft.com/office/drawing/2014/main" id="{E0F6F0CB-E1DC-B7B0-1D83-811275FC7252}"/>
              </a:ext>
            </a:extLst>
          </p:cNvPr>
          <p:cNvSpPr txBox="1"/>
          <p:nvPr userDrawn="1"/>
        </p:nvSpPr>
        <p:spPr>
          <a:xfrm>
            <a:off x="9599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382511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10"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 bullets + 3 bubble images">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9" y="498764"/>
            <a:ext cx="61642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20" name="Plassholder for bilde 19">
            <a:extLst>
              <a:ext uri="{FF2B5EF4-FFF2-40B4-BE49-F238E27FC236}">
                <a16:creationId xmlns:a16="http://schemas.microsoft.com/office/drawing/2014/main" id="{C3824A11-A7FF-2C89-6C0F-4DEDF29A30D2}"/>
              </a:ext>
            </a:extLst>
          </p:cNvPr>
          <p:cNvSpPr>
            <a:spLocks noGrp="1"/>
          </p:cNvSpPr>
          <p:nvPr>
            <p:ph type="pic" sz="quarter" idx="13"/>
          </p:nvPr>
        </p:nvSpPr>
        <p:spPr>
          <a:xfrm>
            <a:off x="7791140" y="194321"/>
            <a:ext cx="1537200" cy="1537200"/>
          </a:xfrm>
          <a:custGeom>
            <a:avLst/>
            <a:gdLst>
              <a:gd name="connsiteX0" fmla="*/ 768600 w 1537200"/>
              <a:gd name="connsiteY0" fmla="*/ 0 h 1537200"/>
              <a:gd name="connsiteX1" fmla="*/ 1537200 w 1537200"/>
              <a:gd name="connsiteY1" fmla="*/ 768600 h 1537200"/>
              <a:gd name="connsiteX2" fmla="*/ 768600 w 1537200"/>
              <a:gd name="connsiteY2" fmla="*/ 1537200 h 1537200"/>
              <a:gd name="connsiteX3" fmla="*/ 0 w 1537200"/>
              <a:gd name="connsiteY3" fmla="*/ 768600 h 1537200"/>
              <a:gd name="connsiteX4" fmla="*/ 768600 w 1537200"/>
              <a:gd name="connsiteY4" fmla="*/ 0 h 153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200" h="1537200">
                <a:moveTo>
                  <a:pt x="768600" y="0"/>
                </a:moveTo>
                <a:cubicBezTo>
                  <a:pt x="1193086" y="0"/>
                  <a:pt x="1537200" y="344114"/>
                  <a:pt x="1537200" y="768600"/>
                </a:cubicBezTo>
                <a:cubicBezTo>
                  <a:pt x="1537200" y="1193086"/>
                  <a:pt x="1193086" y="1537200"/>
                  <a:pt x="768600" y="1537200"/>
                </a:cubicBezTo>
                <a:cubicBezTo>
                  <a:pt x="344114" y="1537200"/>
                  <a:pt x="0" y="1193086"/>
                  <a:pt x="0" y="768600"/>
                </a:cubicBezTo>
                <a:cubicBezTo>
                  <a:pt x="0" y="344114"/>
                  <a:pt x="344114" y="0"/>
                  <a:pt x="768600" y="0"/>
                </a:cubicBezTo>
                <a:close/>
              </a:path>
            </a:pathLst>
          </a:custGeom>
        </p:spPr>
        <p:txBody>
          <a:bodyPr wrap="square">
            <a:noAutofit/>
          </a:bodyPr>
          <a:lstStyle/>
          <a:p>
            <a:endParaRPr lang="nb-NO"/>
          </a:p>
        </p:txBody>
      </p:sp>
      <p:sp>
        <p:nvSpPr>
          <p:cNvPr id="25" name="Plassholder for bilde 24">
            <a:extLst>
              <a:ext uri="{FF2B5EF4-FFF2-40B4-BE49-F238E27FC236}">
                <a16:creationId xmlns:a16="http://schemas.microsoft.com/office/drawing/2014/main" id="{E918F412-011D-873B-1D6B-AA02DB0B9C3B}"/>
              </a:ext>
            </a:extLst>
          </p:cNvPr>
          <p:cNvSpPr>
            <a:spLocks noGrp="1"/>
          </p:cNvSpPr>
          <p:nvPr>
            <p:ph type="pic" sz="quarter" idx="14"/>
          </p:nvPr>
        </p:nvSpPr>
        <p:spPr>
          <a:xfrm>
            <a:off x="9140041" y="948541"/>
            <a:ext cx="2975760" cy="2975760"/>
          </a:xfrm>
          <a:custGeom>
            <a:avLst/>
            <a:gdLst>
              <a:gd name="connsiteX0" fmla="*/ 1487880 w 2975760"/>
              <a:gd name="connsiteY0" fmla="*/ 0 h 2975760"/>
              <a:gd name="connsiteX1" fmla="*/ 2975760 w 2975760"/>
              <a:gd name="connsiteY1" fmla="*/ 1487880 h 2975760"/>
              <a:gd name="connsiteX2" fmla="*/ 1487880 w 2975760"/>
              <a:gd name="connsiteY2" fmla="*/ 2975760 h 2975760"/>
              <a:gd name="connsiteX3" fmla="*/ 0 w 2975760"/>
              <a:gd name="connsiteY3" fmla="*/ 1487880 h 2975760"/>
              <a:gd name="connsiteX4" fmla="*/ 1487880 w 2975760"/>
              <a:gd name="connsiteY4" fmla="*/ 0 h 297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60" h="2975760">
                <a:moveTo>
                  <a:pt x="1487880" y="0"/>
                </a:moveTo>
                <a:cubicBezTo>
                  <a:pt x="2309613" y="0"/>
                  <a:pt x="2975760" y="666147"/>
                  <a:pt x="2975760" y="1487880"/>
                </a:cubicBezTo>
                <a:cubicBezTo>
                  <a:pt x="2975760" y="2309613"/>
                  <a:pt x="2309613" y="2975760"/>
                  <a:pt x="1487880" y="2975760"/>
                </a:cubicBezTo>
                <a:cubicBezTo>
                  <a:pt x="666147" y="2975760"/>
                  <a:pt x="0" y="2309613"/>
                  <a:pt x="0" y="1487880"/>
                </a:cubicBezTo>
                <a:cubicBezTo>
                  <a:pt x="0" y="666147"/>
                  <a:pt x="666147" y="0"/>
                  <a:pt x="1487880" y="0"/>
                </a:cubicBezTo>
                <a:close/>
              </a:path>
            </a:pathLst>
          </a:custGeom>
        </p:spPr>
        <p:txBody>
          <a:bodyPr wrap="square">
            <a:noAutofit/>
          </a:bodyPr>
          <a:lstStyle/>
          <a:p>
            <a:endParaRPr lang="nb-NO"/>
          </a:p>
        </p:txBody>
      </p:sp>
      <p:sp>
        <p:nvSpPr>
          <p:cNvPr id="28" name="Plassholder for bilde 27">
            <a:extLst>
              <a:ext uri="{FF2B5EF4-FFF2-40B4-BE49-F238E27FC236}">
                <a16:creationId xmlns:a16="http://schemas.microsoft.com/office/drawing/2014/main" id="{C328FA5F-1C45-1CB9-197C-0D3A48FE2B18}"/>
              </a:ext>
            </a:extLst>
          </p:cNvPr>
          <p:cNvSpPr>
            <a:spLocks noGrp="1"/>
          </p:cNvSpPr>
          <p:nvPr>
            <p:ph type="pic" sz="quarter" idx="15"/>
          </p:nvPr>
        </p:nvSpPr>
        <p:spPr>
          <a:xfrm>
            <a:off x="7844080" y="3783540"/>
            <a:ext cx="2406124" cy="2406124"/>
          </a:xfrm>
          <a:custGeom>
            <a:avLst/>
            <a:gdLst>
              <a:gd name="connsiteX0" fmla="*/ 1203062 w 2406124"/>
              <a:gd name="connsiteY0" fmla="*/ 0 h 2406124"/>
              <a:gd name="connsiteX1" fmla="*/ 2406124 w 2406124"/>
              <a:gd name="connsiteY1" fmla="*/ 1203062 h 2406124"/>
              <a:gd name="connsiteX2" fmla="*/ 1203062 w 2406124"/>
              <a:gd name="connsiteY2" fmla="*/ 2406124 h 2406124"/>
              <a:gd name="connsiteX3" fmla="*/ 0 w 2406124"/>
              <a:gd name="connsiteY3" fmla="*/ 1203062 h 2406124"/>
              <a:gd name="connsiteX4" fmla="*/ 1203062 w 2406124"/>
              <a:gd name="connsiteY4" fmla="*/ 0 h 2406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124" h="2406124">
                <a:moveTo>
                  <a:pt x="1203062" y="0"/>
                </a:moveTo>
                <a:cubicBezTo>
                  <a:pt x="1867495" y="0"/>
                  <a:pt x="2406124" y="538629"/>
                  <a:pt x="2406124" y="1203062"/>
                </a:cubicBezTo>
                <a:cubicBezTo>
                  <a:pt x="2406124" y="1867495"/>
                  <a:pt x="1867495" y="2406124"/>
                  <a:pt x="1203062" y="2406124"/>
                </a:cubicBezTo>
                <a:cubicBezTo>
                  <a:pt x="538629" y="2406124"/>
                  <a:pt x="0" y="1867495"/>
                  <a:pt x="0" y="1203062"/>
                </a:cubicBezTo>
                <a:cubicBezTo>
                  <a:pt x="0" y="538629"/>
                  <a:pt x="538629" y="0"/>
                  <a:pt x="1203062" y="0"/>
                </a:cubicBezTo>
                <a:close/>
              </a:path>
            </a:pathLst>
          </a:custGeom>
        </p:spPr>
        <p:txBody>
          <a:bodyPr wrap="square">
            <a:noAutofit/>
          </a:bodyPr>
          <a:lstStyle/>
          <a:p>
            <a:endParaRPr lang="nb-NO"/>
          </a:p>
        </p:txBody>
      </p:sp>
      <p:pic>
        <p:nvPicPr>
          <p:cNvPr id="8" name="Picture 4" descr="Icon&#10;&#10;Description automatically generated">
            <a:extLst>
              <a:ext uri="{FF2B5EF4-FFF2-40B4-BE49-F238E27FC236}">
                <a16:creationId xmlns:a16="http://schemas.microsoft.com/office/drawing/2014/main" id="{2C58B7FF-12FE-EE6F-C164-E02B733A8955}"/>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9" name="Plassholder for tekst 5">
            <a:extLst>
              <a:ext uri="{FF2B5EF4-FFF2-40B4-BE49-F238E27FC236}">
                <a16:creationId xmlns:a16="http://schemas.microsoft.com/office/drawing/2014/main" id="{B36C8267-DF18-0FEA-67D1-39B13C2350DC}"/>
              </a:ext>
            </a:extLst>
          </p:cNvPr>
          <p:cNvSpPr>
            <a:spLocks noGrp="1"/>
          </p:cNvSpPr>
          <p:nvPr>
            <p:ph type="body" sz="quarter" idx="16" hasCustomPrompt="1"/>
          </p:nvPr>
        </p:nvSpPr>
        <p:spPr>
          <a:xfrm>
            <a:off x="959977" y="2072789"/>
            <a:ext cx="6164261"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spTree>
    <p:extLst>
      <p:ext uri="{BB962C8B-B14F-4D97-AF65-F5344CB8AC3E}">
        <p14:creationId xmlns:p14="http://schemas.microsoft.com/office/powerpoint/2010/main" val="3541043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Bullet+Imagebubble">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1" name="Plassholder for tekst 19">
            <a:extLst>
              <a:ext uri="{FF2B5EF4-FFF2-40B4-BE49-F238E27FC236}">
                <a16:creationId xmlns:a16="http://schemas.microsoft.com/office/drawing/2014/main" id="{07A5094F-DBA7-E142-3E15-AC7748F3D08E}"/>
              </a:ext>
            </a:extLst>
          </p:cNvPr>
          <p:cNvSpPr>
            <a:spLocks noGrp="1"/>
          </p:cNvSpPr>
          <p:nvPr>
            <p:ph type="body" sz="quarter" idx="10" hasCustomPrompt="1"/>
          </p:nvPr>
        </p:nvSpPr>
        <p:spPr>
          <a:xfrm>
            <a:off x="959979" y="498764"/>
            <a:ext cx="6380163"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22" name="Plassholder for bilde 21">
            <a:extLst>
              <a:ext uri="{FF2B5EF4-FFF2-40B4-BE49-F238E27FC236}">
                <a16:creationId xmlns:a16="http://schemas.microsoft.com/office/drawing/2014/main" id="{56B8CF6D-DDB6-4C4B-4948-4600C1A7893E}"/>
              </a:ext>
            </a:extLst>
          </p:cNvPr>
          <p:cNvSpPr>
            <a:spLocks noGrp="1"/>
          </p:cNvSpPr>
          <p:nvPr>
            <p:ph type="pic" sz="quarter" idx="13"/>
          </p:nvPr>
        </p:nvSpPr>
        <p:spPr>
          <a:xfrm>
            <a:off x="5758605" y="-905847"/>
            <a:ext cx="7977602" cy="9183787"/>
          </a:xfrm>
          <a:custGeom>
            <a:avLst/>
            <a:gdLst>
              <a:gd name="connsiteX0" fmla="*/ 4787520 w 7977602"/>
              <a:gd name="connsiteY0" fmla="*/ 0 h 9183787"/>
              <a:gd name="connsiteX1" fmla="*/ 7977602 w 7977602"/>
              <a:gd name="connsiteY1" fmla="*/ 3190082 h 9183787"/>
              <a:gd name="connsiteX2" fmla="*/ 4787520 w 7977602"/>
              <a:gd name="connsiteY2" fmla="*/ 6380164 h 9183787"/>
              <a:gd name="connsiteX3" fmla="*/ 4669578 w 7977602"/>
              <a:gd name="connsiteY3" fmla="*/ 6374209 h 9183787"/>
              <a:gd name="connsiteX4" fmla="*/ 4701867 w 7977602"/>
              <a:gd name="connsiteY4" fmla="*/ 6585778 h 9183787"/>
              <a:gd name="connsiteX5" fmla="*/ 4714036 w 7977602"/>
              <a:gd name="connsiteY5" fmla="*/ 6826769 h 9183787"/>
              <a:gd name="connsiteX6" fmla="*/ 2357018 w 7977602"/>
              <a:gd name="connsiteY6" fmla="*/ 9183787 h 9183787"/>
              <a:gd name="connsiteX7" fmla="*/ 0 w 7977602"/>
              <a:gd name="connsiteY7" fmla="*/ 6826769 h 9183787"/>
              <a:gd name="connsiteX8" fmla="*/ 1881997 w 7977602"/>
              <a:gd name="connsiteY8" fmla="*/ 4517637 h 9183787"/>
              <a:gd name="connsiteX9" fmla="*/ 1888966 w 7977602"/>
              <a:gd name="connsiteY9" fmla="*/ 4516574 h 9183787"/>
              <a:gd name="connsiteX10" fmla="*/ 1848131 w 7977602"/>
              <a:gd name="connsiteY10" fmla="*/ 4431806 h 9183787"/>
              <a:gd name="connsiteX11" fmla="*/ 1597438 w 7977602"/>
              <a:gd name="connsiteY11" fmla="*/ 3190082 h 9183787"/>
              <a:gd name="connsiteX12" fmla="*/ 4787520 w 7977602"/>
              <a:gd name="connsiteY12" fmla="*/ 0 h 918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7602" h="9183787">
                <a:moveTo>
                  <a:pt x="4787520" y="0"/>
                </a:moveTo>
                <a:cubicBezTo>
                  <a:pt x="6549354" y="0"/>
                  <a:pt x="7977602" y="1428248"/>
                  <a:pt x="7977602" y="3190082"/>
                </a:cubicBezTo>
                <a:cubicBezTo>
                  <a:pt x="7977602" y="4951916"/>
                  <a:pt x="6549354" y="6380164"/>
                  <a:pt x="4787520" y="6380164"/>
                </a:cubicBezTo>
                <a:lnTo>
                  <a:pt x="4669578" y="6374209"/>
                </a:lnTo>
                <a:lnTo>
                  <a:pt x="4701867" y="6585778"/>
                </a:lnTo>
                <a:cubicBezTo>
                  <a:pt x="4709914" y="6665014"/>
                  <a:pt x="4714036" y="6745410"/>
                  <a:pt x="4714036" y="6826769"/>
                </a:cubicBezTo>
                <a:cubicBezTo>
                  <a:pt x="4714036" y="8128514"/>
                  <a:pt x="3658763" y="9183787"/>
                  <a:pt x="2357018" y="9183787"/>
                </a:cubicBezTo>
                <a:cubicBezTo>
                  <a:pt x="1055273" y="9183787"/>
                  <a:pt x="0" y="8128514"/>
                  <a:pt x="0" y="6826769"/>
                </a:cubicBezTo>
                <a:cubicBezTo>
                  <a:pt x="0" y="5687742"/>
                  <a:pt x="807944" y="4737421"/>
                  <a:pt x="1881997" y="4517637"/>
                </a:cubicBezTo>
                <a:lnTo>
                  <a:pt x="1888966" y="4516574"/>
                </a:lnTo>
                <a:lnTo>
                  <a:pt x="1848131" y="4431806"/>
                </a:lnTo>
                <a:cubicBezTo>
                  <a:pt x="1686704" y="4050150"/>
                  <a:pt x="1597438" y="3630541"/>
                  <a:pt x="1597438" y="3190082"/>
                </a:cubicBezTo>
                <a:cubicBezTo>
                  <a:pt x="1597438" y="1428248"/>
                  <a:pt x="3025686" y="0"/>
                  <a:pt x="4787520" y="0"/>
                </a:cubicBezTo>
                <a:close/>
              </a:path>
            </a:pathLst>
          </a:custGeom>
        </p:spPr>
        <p:txBody>
          <a:bodyPr wrap="square">
            <a:noAutofit/>
          </a:bodyPr>
          <a:lstStyle/>
          <a:p>
            <a:endParaRPr lang="nb-NO"/>
          </a:p>
        </p:txBody>
      </p:sp>
      <p:sp>
        <p:nvSpPr>
          <p:cNvPr id="3" name="Plassholder for tekst 5">
            <a:extLst>
              <a:ext uri="{FF2B5EF4-FFF2-40B4-BE49-F238E27FC236}">
                <a16:creationId xmlns:a16="http://schemas.microsoft.com/office/drawing/2014/main" id="{A544B0E9-53E0-BBCC-2570-1021C81E621F}"/>
              </a:ext>
            </a:extLst>
          </p:cNvPr>
          <p:cNvSpPr>
            <a:spLocks noGrp="1"/>
          </p:cNvSpPr>
          <p:nvPr>
            <p:ph type="body" sz="quarter" idx="16" hasCustomPrompt="1"/>
          </p:nvPr>
        </p:nvSpPr>
        <p:spPr>
          <a:xfrm>
            <a:off x="959977" y="2072789"/>
            <a:ext cx="6000221"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F0A02AE8-279A-C287-A2B3-BFA73DA16B73}"/>
              </a:ext>
            </a:extLst>
          </p:cNvPr>
          <p:cNvSpPr txBox="1"/>
          <p:nvPr userDrawn="1"/>
        </p:nvSpPr>
        <p:spPr>
          <a:xfrm>
            <a:off x="9599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162889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1000"/>
                        <p:tgtEl>
                          <p:spTgt spid="11"/>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left - Title + bullets">
    <p:spTree>
      <p:nvGrpSpPr>
        <p:cNvPr id="1" name=""/>
        <p:cNvGrpSpPr/>
        <p:nvPr/>
      </p:nvGrpSpPr>
      <p:grpSpPr>
        <a:xfrm>
          <a:off x="0" y="0"/>
          <a:ext cx="0" cy="0"/>
          <a:chOff x="0" y="0"/>
          <a:chExt cx="0" cy="0"/>
        </a:xfrm>
      </p:grpSpPr>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56335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6" name="Plassholder for tekst 5">
            <a:extLst>
              <a:ext uri="{FF2B5EF4-FFF2-40B4-BE49-F238E27FC236}">
                <a16:creationId xmlns:a16="http://schemas.microsoft.com/office/drawing/2014/main" id="{365D3B74-F2A0-F98C-A73F-65F3909E674D}"/>
              </a:ext>
            </a:extLst>
          </p:cNvPr>
          <p:cNvSpPr>
            <a:spLocks noGrp="1"/>
          </p:cNvSpPr>
          <p:nvPr>
            <p:ph type="body" sz="quarter" idx="16" hasCustomPrompt="1"/>
          </p:nvPr>
        </p:nvSpPr>
        <p:spPr>
          <a:xfrm>
            <a:off x="56335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7" name="Bilde 6">
            <a:extLst>
              <a:ext uri="{FF2B5EF4-FFF2-40B4-BE49-F238E27FC236}">
                <a16:creationId xmlns:a16="http://schemas.microsoft.com/office/drawing/2014/main" id="{F1347D3A-AAE8-2B52-5AB3-BBDB174040C8}"/>
              </a:ext>
            </a:extLst>
          </p:cNvPr>
          <p:cNvPicPr>
            <a:picLocks noChangeAspect="1"/>
          </p:cNvPicPr>
          <p:nvPr userDrawn="1"/>
        </p:nvPicPr>
        <p:blipFill>
          <a:blip r:embed="rId2">
            <a:alphaModFix amt="40000"/>
          </a:blip>
          <a:stretch>
            <a:fillRect/>
          </a:stretch>
        </p:blipFill>
        <p:spPr>
          <a:xfrm>
            <a:off x="9982200" y="4899118"/>
            <a:ext cx="2743200" cy="1958882"/>
          </a:xfrm>
          <a:prstGeom prst="rect">
            <a:avLst/>
          </a:prstGeom>
        </p:spPr>
      </p:pic>
      <p:pic>
        <p:nvPicPr>
          <p:cNvPr id="10" name="Bilde 9">
            <a:extLst>
              <a:ext uri="{FF2B5EF4-FFF2-40B4-BE49-F238E27FC236}">
                <a16:creationId xmlns:a16="http://schemas.microsoft.com/office/drawing/2014/main" id="{AFFDAC87-ACCF-ECDD-CA2E-A7D14342D30B}"/>
              </a:ext>
            </a:extLst>
          </p:cNvPr>
          <p:cNvPicPr>
            <a:picLocks noChangeAspect="1"/>
          </p:cNvPicPr>
          <p:nvPr userDrawn="1"/>
        </p:nvPicPr>
        <p:blipFill>
          <a:blip r:embed="rId3"/>
          <a:stretch>
            <a:fillRect/>
          </a:stretch>
        </p:blipFill>
        <p:spPr>
          <a:xfrm>
            <a:off x="11538366" y="232679"/>
            <a:ext cx="426896" cy="426896"/>
          </a:xfrm>
          <a:prstGeom prst="rect">
            <a:avLst/>
          </a:prstGeom>
        </p:spPr>
      </p:pic>
      <p:sp>
        <p:nvSpPr>
          <p:cNvPr id="12" name="TekstSylinder 11">
            <a:extLst>
              <a:ext uri="{FF2B5EF4-FFF2-40B4-BE49-F238E27FC236}">
                <a16:creationId xmlns:a16="http://schemas.microsoft.com/office/drawing/2014/main" id="{EA26B9D8-F334-003A-7658-B00F210D064B}"/>
              </a:ext>
            </a:extLst>
          </p:cNvPr>
          <p:cNvSpPr txBox="1"/>
          <p:nvPr userDrawn="1"/>
        </p:nvSpPr>
        <p:spPr>
          <a:xfrm>
            <a:off x="56335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37008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right - Title + bullets">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2CBC2C-9CE2-ACAE-6F13-9D46559B13FF}"/>
              </a:ext>
            </a:extLst>
          </p:cNvPr>
          <p:cNvSpPr/>
          <p:nvPr userDrawn="1"/>
        </p:nvSpPr>
        <p:spPr>
          <a:xfrm>
            <a:off x="0" y="-1"/>
            <a:ext cx="113354" cy="68580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accent2"/>
              </a:solidFill>
            </a:endParaRPr>
          </a:p>
        </p:txBody>
      </p:sp>
      <p:sp>
        <p:nvSpPr>
          <p:cNvPr id="8" name="Plassholder for bilde 7">
            <a:extLst>
              <a:ext uri="{FF2B5EF4-FFF2-40B4-BE49-F238E27FC236}">
                <a16:creationId xmlns:a16="http://schemas.microsoft.com/office/drawing/2014/main" id="{67A5C00A-E280-59EF-B5C9-AA1764957226}"/>
              </a:ext>
            </a:extLst>
          </p:cNvPr>
          <p:cNvSpPr>
            <a:spLocks noGrp="1"/>
          </p:cNvSpPr>
          <p:nvPr>
            <p:ph type="pic" sz="quarter" idx="14"/>
          </p:nvPr>
        </p:nvSpPr>
        <p:spPr>
          <a:xfrm>
            <a:off x="7315200" y="0"/>
            <a:ext cx="4876800" cy="6858000"/>
          </a:xfrm>
          <a:prstGeom prst="rect">
            <a:avLst/>
          </a:prstGeom>
        </p:spPr>
        <p:txBody>
          <a:bodyPr/>
          <a:lstStyle/>
          <a:p>
            <a:endParaRPr lang="nb-NO"/>
          </a:p>
        </p:txBody>
      </p:sp>
      <p:sp>
        <p:nvSpPr>
          <p:cNvPr id="9" name="Plassholder for tekst 19">
            <a:extLst>
              <a:ext uri="{FF2B5EF4-FFF2-40B4-BE49-F238E27FC236}">
                <a16:creationId xmlns:a16="http://schemas.microsoft.com/office/drawing/2014/main" id="{792D9F9B-A291-0771-0919-3A11859197F0}"/>
              </a:ext>
            </a:extLst>
          </p:cNvPr>
          <p:cNvSpPr>
            <a:spLocks noGrp="1"/>
          </p:cNvSpPr>
          <p:nvPr>
            <p:ph type="body" sz="quarter" idx="10" hasCustomPrompt="1"/>
          </p:nvPr>
        </p:nvSpPr>
        <p:spPr>
          <a:xfrm>
            <a:off x="959978" y="498764"/>
            <a:ext cx="56943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3" name="Plassholder for tekst 5">
            <a:extLst>
              <a:ext uri="{FF2B5EF4-FFF2-40B4-BE49-F238E27FC236}">
                <a16:creationId xmlns:a16="http://schemas.microsoft.com/office/drawing/2014/main" id="{15736A9D-E119-D712-7A6C-6605C559F18F}"/>
              </a:ext>
            </a:extLst>
          </p:cNvPr>
          <p:cNvSpPr>
            <a:spLocks noGrp="1"/>
          </p:cNvSpPr>
          <p:nvPr>
            <p:ph type="body" sz="quarter" idx="16" hasCustomPrompt="1"/>
          </p:nvPr>
        </p:nvSpPr>
        <p:spPr>
          <a:xfrm>
            <a:off x="959978" y="2072789"/>
            <a:ext cx="5694362" cy="4011613"/>
          </a:xfrm>
          <a:prstGeom prst="rect">
            <a:avLst/>
          </a:prstGeom>
        </p:spPr>
        <p:txBody>
          <a:bodyPr/>
          <a:lstStyle>
            <a:lvl1pPr>
              <a:buClr>
                <a:schemeClr val="tx1"/>
              </a:buClr>
              <a:buSzPct val="80000"/>
              <a:defRPr sz="2100" b="0" i="0" baseline="0">
                <a:solidFill>
                  <a:schemeClr val="tx1"/>
                </a:solidFill>
                <a:latin typeface="Haffer Light" pitchFamily="2" charset="77"/>
                <a:cs typeface="Haffer Light" pitchFamily="2" charset="77"/>
              </a:defRPr>
            </a:lvl1pPr>
            <a:lvl2pPr>
              <a:buClr>
                <a:schemeClr val="tx1"/>
              </a:buClr>
              <a:buSzPct val="80000"/>
              <a:defRPr sz="2100" b="0" i="0">
                <a:solidFill>
                  <a:schemeClr val="tx1"/>
                </a:solidFill>
                <a:latin typeface="Haffer Light" pitchFamily="2" charset="77"/>
                <a:cs typeface="Haffer Light" pitchFamily="2" charset="77"/>
              </a:defRPr>
            </a:lvl2pPr>
            <a:lvl3pPr>
              <a:buClr>
                <a:schemeClr val="tx1"/>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4" name="TekstSylinder 3">
            <a:extLst>
              <a:ext uri="{FF2B5EF4-FFF2-40B4-BE49-F238E27FC236}">
                <a16:creationId xmlns:a16="http://schemas.microsoft.com/office/drawing/2014/main" id="{1BF7B944-EFD1-42D5-2F71-8C93423DCE1F}"/>
              </a:ext>
            </a:extLst>
          </p:cNvPr>
          <p:cNvSpPr txBox="1"/>
          <p:nvPr userDrawn="1"/>
        </p:nvSpPr>
        <p:spPr>
          <a:xfrm>
            <a:off x="959978" y="131379"/>
            <a:ext cx="1136850" cy="246221"/>
          </a:xfrm>
          <a:prstGeom prst="rect">
            <a:avLst/>
          </a:prstGeom>
          <a:noFill/>
        </p:spPr>
        <p:txBody>
          <a:bodyPr wrap="none" rtlCol="0">
            <a:spAutoFit/>
          </a:bodyPr>
          <a:lstStyle/>
          <a:p>
            <a:r>
              <a:rPr lang="nb-NO" sz="1000"/>
              <a:t>MARKETPLACE</a:t>
            </a:r>
          </a:p>
        </p:txBody>
      </p:sp>
    </p:spTree>
    <p:extLst>
      <p:ext uri="{BB962C8B-B14F-4D97-AF65-F5344CB8AC3E}">
        <p14:creationId xmlns:p14="http://schemas.microsoft.com/office/powerpoint/2010/main" val="406421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bullets + bubble images/colors">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9" y="498764"/>
            <a:ext cx="6164262"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72880"/>
            <a:ext cx="6164263" cy="204720"/>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0"/>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sp>
        <p:nvSpPr>
          <p:cNvPr id="14" name="Ellipse 13">
            <a:extLst>
              <a:ext uri="{FF2B5EF4-FFF2-40B4-BE49-F238E27FC236}">
                <a16:creationId xmlns:a16="http://schemas.microsoft.com/office/drawing/2014/main" id="{B2716FA1-1FCB-5FEF-5208-E8F88210A68C}"/>
              </a:ext>
            </a:extLst>
          </p:cNvPr>
          <p:cNvSpPr/>
          <p:nvPr userDrawn="1"/>
        </p:nvSpPr>
        <p:spPr>
          <a:xfrm>
            <a:off x="8101603" y="2217210"/>
            <a:ext cx="720000" cy="7198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Ellipse 14">
            <a:extLst>
              <a:ext uri="{FF2B5EF4-FFF2-40B4-BE49-F238E27FC236}">
                <a16:creationId xmlns:a16="http://schemas.microsoft.com/office/drawing/2014/main" id="{303325B3-5EA7-7464-CDEC-FADEF471E278}"/>
              </a:ext>
            </a:extLst>
          </p:cNvPr>
          <p:cNvSpPr/>
          <p:nvPr userDrawn="1"/>
        </p:nvSpPr>
        <p:spPr>
          <a:xfrm>
            <a:off x="10589821" y="4133056"/>
            <a:ext cx="1249200" cy="1249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a:extLst>
              <a:ext uri="{FF2B5EF4-FFF2-40B4-BE49-F238E27FC236}">
                <a16:creationId xmlns:a16="http://schemas.microsoft.com/office/drawing/2014/main" id="{692BD8C2-16A8-F895-8F27-82FC86A11431}"/>
              </a:ext>
            </a:extLst>
          </p:cNvPr>
          <p:cNvSpPr/>
          <p:nvPr userDrawn="1"/>
        </p:nvSpPr>
        <p:spPr>
          <a:xfrm>
            <a:off x="9625603" y="-798977"/>
            <a:ext cx="1249200" cy="1249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a:extLst>
              <a:ext uri="{FF2B5EF4-FFF2-40B4-BE49-F238E27FC236}">
                <a16:creationId xmlns:a16="http://schemas.microsoft.com/office/drawing/2014/main" id="{A3045E08-DDB0-1AC0-6D04-FE478D06F6EF}"/>
              </a:ext>
            </a:extLst>
          </p:cNvPr>
          <p:cNvSpPr/>
          <p:nvPr userDrawn="1"/>
        </p:nvSpPr>
        <p:spPr>
          <a:xfrm>
            <a:off x="10602505" y="6252359"/>
            <a:ext cx="1862137" cy="186213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Plassholder for bilde 19">
            <a:extLst>
              <a:ext uri="{FF2B5EF4-FFF2-40B4-BE49-F238E27FC236}">
                <a16:creationId xmlns:a16="http://schemas.microsoft.com/office/drawing/2014/main" id="{C3824A11-A7FF-2C89-6C0F-4DEDF29A30D2}"/>
              </a:ext>
            </a:extLst>
          </p:cNvPr>
          <p:cNvSpPr>
            <a:spLocks noGrp="1"/>
          </p:cNvSpPr>
          <p:nvPr>
            <p:ph type="pic" sz="quarter" idx="13"/>
          </p:nvPr>
        </p:nvSpPr>
        <p:spPr>
          <a:xfrm>
            <a:off x="7791140" y="194321"/>
            <a:ext cx="1537200" cy="1537200"/>
          </a:xfrm>
          <a:custGeom>
            <a:avLst/>
            <a:gdLst>
              <a:gd name="connsiteX0" fmla="*/ 768600 w 1537200"/>
              <a:gd name="connsiteY0" fmla="*/ 0 h 1537200"/>
              <a:gd name="connsiteX1" fmla="*/ 1537200 w 1537200"/>
              <a:gd name="connsiteY1" fmla="*/ 768600 h 1537200"/>
              <a:gd name="connsiteX2" fmla="*/ 768600 w 1537200"/>
              <a:gd name="connsiteY2" fmla="*/ 1537200 h 1537200"/>
              <a:gd name="connsiteX3" fmla="*/ 0 w 1537200"/>
              <a:gd name="connsiteY3" fmla="*/ 768600 h 1537200"/>
              <a:gd name="connsiteX4" fmla="*/ 768600 w 1537200"/>
              <a:gd name="connsiteY4" fmla="*/ 0 h 153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200" h="1537200">
                <a:moveTo>
                  <a:pt x="768600" y="0"/>
                </a:moveTo>
                <a:cubicBezTo>
                  <a:pt x="1193086" y="0"/>
                  <a:pt x="1537200" y="344114"/>
                  <a:pt x="1537200" y="768600"/>
                </a:cubicBezTo>
                <a:cubicBezTo>
                  <a:pt x="1537200" y="1193086"/>
                  <a:pt x="1193086" y="1537200"/>
                  <a:pt x="768600" y="1537200"/>
                </a:cubicBezTo>
                <a:cubicBezTo>
                  <a:pt x="344114" y="1537200"/>
                  <a:pt x="0" y="1193086"/>
                  <a:pt x="0" y="768600"/>
                </a:cubicBezTo>
                <a:cubicBezTo>
                  <a:pt x="0" y="344114"/>
                  <a:pt x="344114" y="0"/>
                  <a:pt x="768600" y="0"/>
                </a:cubicBezTo>
                <a:close/>
              </a:path>
            </a:pathLst>
          </a:custGeom>
        </p:spPr>
        <p:txBody>
          <a:bodyPr wrap="square">
            <a:noAutofit/>
          </a:bodyPr>
          <a:lstStyle/>
          <a:p>
            <a:endParaRPr lang="nb-NO"/>
          </a:p>
        </p:txBody>
      </p:sp>
      <p:sp>
        <p:nvSpPr>
          <p:cNvPr id="25" name="Plassholder for bilde 24">
            <a:extLst>
              <a:ext uri="{FF2B5EF4-FFF2-40B4-BE49-F238E27FC236}">
                <a16:creationId xmlns:a16="http://schemas.microsoft.com/office/drawing/2014/main" id="{E918F412-011D-873B-1D6B-AA02DB0B9C3B}"/>
              </a:ext>
            </a:extLst>
          </p:cNvPr>
          <p:cNvSpPr>
            <a:spLocks noGrp="1"/>
          </p:cNvSpPr>
          <p:nvPr>
            <p:ph type="pic" sz="quarter" idx="14"/>
          </p:nvPr>
        </p:nvSpPr>
        <p:spPr>
          <a:xfrm>
            <a:off x="9140041" y="948541"/>
            <a:ext cx="2975760" cy="2975760"/>
          </a:xfrm>
          <a:custGeom>
            <a:avLst/>
            <a:gdLst>
              <a:gd name="connsiteX0" fmla="*/ 1487880 w 2975760"/>
              <a:gd name="connsiteY0" fmla="*/ 0 h 2975760"/>
              <a:gd name="connsiteX1" fmla="*/ 2975760 w 2975760"/>
              <a:gd name="connsiteY1" fmla="*/ 1487880 h 2975760"/>
              <a:gd name="connsiteX2" fmla="*/ 1487880 w 2975760"/>
              <a:gd name="connsiteY2" fmla="*/ 2975760 h 2975760"/>
              <a:gd name="connsiteX3" fmla="*/ 0 w 2975760"/>
              <a:gd name="connsiteY3" fmla="*/ 1487880 h 2975760"/>
              <a:gd name="connsiteX4" fmla="*/ 1487880 w 2975760"/>
              <a:gd name="connsiteY4" fmla="*/ 0 h 297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760" h="2975760">
                <a:moveTo>
                  <a:pt x="1487880" y="0"/>
                </a:moveTo>
                <a:cubicBezTo>
                  <a:pt x="2309613" y="0"/>
                  <a:pt x="2975760" y="666147"/>
                  <a:pt x="2975760" y="1487880"/>
                </a:cubicBezTo>
                <a:cubicBezTo>
                  <a:pt x="2975760" y="2309613"/>
                  <a:pt x="2309613" y="2975760"/>
                  <a:pt x="1487880" y="2975760"/>
                </a:cubicBezTo>
                <a:cubicBezTo>
                  <a:pt x="666147" y="2975760"/>
                  <a:pt x="0" y="2309613"/>
                  <a:pt x="0" y="1487880"/>
                </a:cubicBezTo>
                <a:cubicBezTo>
                  <a:pt x="0" y="666147"/>
                  <a:pt x="666147" y="0"/>
                  <a:pt x="1487880" y="0"/>
                </a:cubicBezTo>
                <a:close/>
              </a:path>
            </a:pathLst>
          </a:custGeom>
        </p:spPr>
        <p:txBody>
          <a:bodyPr wrap="square">
            <a:noAutofit/>
          </a:bodyPr>
          <a:lstStyle/>
          <a:p>
            <a:endParaRPr lang="nb-NO"/>
          </a:p>
        </p:txBody>
      </p:sp>
      <p:sp>
        <p:nvSpPr>
          <p:cNvPr id="28" name="Plassholder for bilde 27">
            <a:extLst>
              <a:ext uri="{FF2B5EF4-FFF2-40B4-BE49-F238E27FC236}">
                <a16:creationId xmlns:a16="http://schemas.microsoft.com/office/drawing/2014/main" id="{C328FA5F-1C45-1CB9-197C-0D3A48FE2B18}"/>
              </a:ext>
            </a:extLst>
          </p:cNvPr>
          <p:cNvSpPr>
            <a:spLocks noGrp="1"/>
          </p:cNvSpPr>
          <p:nvPr>
            <p:ph type="pic" sz="quarter" idx="15"/>
          </p:nvPr>
        </p:nvSpPr>
        <p:spPr>
          <a:xfrm>
            <a:off x="7844080" y="3783540"/>
            <a:ext cx="2406124" cy="2406124"/>
          </a:xfrm>
          <a:custGeom>
            <a:avLst/>
            <a:gdLst>
              <a:gd name="connsiteX0" fmla="*/ 1203062 w 2406124"/>
              <a:gd name="connsiteY0" fmla="*/ 0 h 2406124"/>
              <a:gd name="connsiteX1" fmla="*/ 2406124 w 2406124"/>
              <a:gd name="connsiteY1" fmla="*/ 1203062 h 2406124"/>
              <a:gd name="connsiteX2" fmla="*/ 1203062 w 2406124"/>
              <a:gd name="connsiteY2" fmla="*/ 2406124 h 2406124"/>
              <a:gd name="connsiteX3" fmla="*/ 0 w 2406124"/>
              <a:gd name="connsiteY3" fmla="*/ 1203062 h 2406124"/>
              <a:gd name="connsiteX4" fmla="*/ 1203062 w 2406124"/>
              <a:gd name="connsiteY4" fmla="*/ 0 h 2406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124" h="2406124">
                <a:moveTo>
                  <a:pt x="1203062" y="0"/>
                </a:moveTo>
                <a:cubicBezTo>
                  <a:pt x="1867495" y="0"/>
                  <a:pt x="2406124" y="538629"/>
                  <a:pt x="2406124" y="1203062"/>
                </a:cubicBezTo>
                <a:cubicBezTo>
                  <a:pt x="2406124" y="1867495"/>
                  <a:pt x="1867495" y="2406124"/>
                  <a:pt x="1203062" y="2406124"/>
                </a:cubicBezTo>
                <a:cubicBezTo>
                  <a:pt x="538629" y="2406124"/>
                  <a:pt x="0" y="1867495"/>
                  <a:pt x="0" y="1203062"/>
                </a:cubicBezTo>
                <a:cubicBezTo>
                  <a:pt x="0" y="538629"/>
                  <a:pt x="538629" y="0"/>
                  <a:pt x="1203062" y="0"/>
                </a:cubicBezTo>
                <a:close/>
              </a:path>
            </a:pathLst>
          </a:custGeom>
        </p:spPr>
        <p:txBody>
          <a:bodyPr wrap="square">
            <a:noAutofit/>
          </a:bodyPr>
          <a:lstStyle/>
          <a:p>
            <a:endParaRPr lang="nb-NO"/>
          </a:p>
        </p:txBody>
      </p:sp>
      <p:sp>
        <p:nvSpPr>
          <p:cNvPr id="9" name="Plassholder for tekst 5">
            <a:extLst>
              <a:ext uri="{FF2B5EF4-FFF2-40B4-BE49-F238E27FC236}">
                <a16:creationId xmlns:a16="http://schemas.microsoft.com/office/drawing/2014/main" id="{6F3A3404-E977-CFD6-FA6A-A931DD626D42}"/>
              </a:ext>
            </a:extLst>
          </p:cNvPr>
          <p:cNvSpPr>
            <a:spLocks noGrp="1"/>
          </p:cNvSpPr>
          <p:nvPr>
            <p:ph type="body" sz="quarter" idx="16" hasCustomPrompt="1"/>
          </p:nvPr>
        </p:nvSpPr>
        <p:spPr>
          <a:xfrm>
            <a:off x="959978" y="2072789"/>
            <a:ext cx="6164262" cy="4011613"/>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1"/>
            <a:endParaRPr lang="nb-NO"/>
          </a:p>
          <a:p>
            <a:pPr lvl="2"/>
            <a:endParaRPr lang="nb-NO"/>
          </a:p>
          <a:p>
            <a:pPr lvl="1"/>
            <a:endParaRPr lang="nb-NO"/>
          </a:p>
          <a:p>
            <a:pPr lvl="1"/>
            <a:endParaRPr lang="nb-NO"/>
          </a:p>
          <a:p>
            <a:pPr lvl="1"/>
            <a:endParaRPr lang="nb-NO"/>
          </a:p>
        </p:txBody>
      </p:sp>
      <p:pic>
        <p:nvPicPr>
          <p:cNvPr id="10" name="Picture 4" descr="Icon&#10;&#10;Description automatically generated">
            <a:extLst>
              <a:ext uri="{FF2B5EF4-FFF2-40B4-BE49-F238E27FC236}">
                <a16:creationId xmlns:a16="http://schemas.microsoft.com/office/drawing/2014/main" id="{F5E483AF-5CC4-BBE6-084A-F51B37914E1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Tree>
    <p:extLst>
      <p:ext uri="{BB962C8B-B14F-4D97-AF65-F5344CB8AC3E}">
        <p14:creationId xmlns:p14="http://schemas.microsoft.com/office/powerpoint/2010/main" val="1607783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Bullets/Bodytext + 3x images">
    <p:spTree>
      <p:nvGrpSpPr>
        <p:cNvPr id="1" name=""/>
        <p:cNvGrpSpPr/>
        <p:nvPr/>
      </p:nvGrpSpPr>
      <p:grpSpPr>
        <a:xfrm>
          <a:off x="0" y="0"/>
          <a:ext cx="0" cy="0"/>
          <a:chOff x="0" y="0"/>
          <a:chExt cx="0" cy="0"/>
        </a:xfrm>
      </p:grpSpPr>
      <p:sp>
        <p:nvSpPr>
          <p:cNvPr id="2" name="Plassholder for tekst 19">
            <a:extLst>
              <a:ext uri="{FF2B5EF4-FFF2-40B4-BE49-F238E27FC236}">
                <a16:creationId xmlns:a16="http://schemas.microsoft.com/office/drawing/2014/main" id="{F193255A-7F1D-32BE-2E4A-9261BED9D51A}"/>
              </a:ext>
            </a:extLst>
          </p:cNvPr>
          <p:cNvSpPr>
            <a:spLocks noGrp="1"/>
          </p:cNvSpPr>
          <p:nvPr>
            <p:ph type="body" sz="quarter" idx="10" hasCustomPrompt="1"/>
          </p:nvPr>
        </p:nvSpPr>
        <p:spPr>
          <a:xfrm>
            <a:off x="959978" y="498764"/>
            <a:ext cx="8471189" cy="1239102"/>
          </a:xfrm>
          <a:prstGeom prst="rect">
            <a:avLst/>
          </a:prstGeom>
        </p:spPr>
        <p:txBody>
          <a:bodyPr anchor="b"/>
          <a:lstStyle>
            <a:lvl1pPr marL="0" indent="0">
              <a:lnSpc>
                <a:spcPts val="3800"/>
              </a:lnSpc>
              <a:buNone/>
              <a:defRPr sz="4000">
                <a:solidFill>
                  <a:srgbClr val="022E33"/>
                </a:solidFill>
                <a:latin typeface="Haffer" pitchFamily="2" charset="77"/>
                <a:cs typeface="Haffer" pitchFamily="2" charset="77"/>
              </a:defRPr>
            </a:lvl1pPr>
          </a:lstStyle>
          <a:p>
            <a:pPr lvl="0"/>
            <a:r>
              <a:rPr lang="nb-NO" err="1"/>
              <a:t>Title</a:t>
            </a:r>
            <a:endParaRPr lang="nb-NO"/>
          </a:p>
        </p:txBody>
      </p:sp>
      <p:sp>
        <p:nvSpPr>
          <p:cNvPr id="4" name="Plassholder for tekst 19">
            <a:extLst>
              <a:ext uri="{FF2B5EF4-FFF2-40B4-BE49-F238E27FC236}">
                <a16:creationId xmlns:a16="http://schemas.microsoft.com/office/drawing/2014/main" id="{782D907C-5DE4-899B-3360-24D07D9B0123}"/>
              </a:ext>
            </a:extLst>
          </p:cNvPr>
          <p:cNvSpPr>
            <a:spLocks noGrp="1"/>
          </p:cNvSpPr>
          <p:nvPr>
            <p:ph type="body" sz="quarter" idx="11" hasCustomPrompt="1"/>
          </p:nvPr>
        </p:nvSpPr>
        <p:spPr>
          <a:xfrm>
            <a:off x="959978" y="120911"/>
            <a:ext cx="8471189" cy="256689"/>
          </a:xfrm>
          <a:prstGeom prst="rect">
            <a:avLst/>
          </a:prstGeom>
        </p:spPr>
        <p:txBody>
          <a:bodyPr anchor="b"/>
          <a:lstStyle>
            <a:lvl1pPr marL="0" indent="0">
              <a:buNone/>
              <a:defRPr sz="1000">
                <a:solidFill>
                  <a:srgbClr val="022E33"/>
                </a:solidFill>
                <a:latin typeface="Haffer" pitchFamily="2" charset="77"/>
                <a:cs typeface="Haffer" pitchFamily="2" charset="77"/>
              </a:defRPr>
            </a:lvl1pPr>
          </a:lstStyle>
          <a:p>
            <a:pPr lvl="0"/>
            <a:r>
              <a:rPr lang="nb-NO"/>
              <a:t>CHAPTER HEADING</a:t>
            </a:r>
          </a:p>
        </p:txBody>
      </p:sp>
      <p:sp>
        <p:nvSpPr>
          <p:cNvPr id="7" name="Rektangel 6">
            <a:extLst>
              <a:ext uri="{FF2B5EF4-FFF2-40B4-BE49-F238E27FC236}">
                <a16:creationId xmlns:a16="http://schemas.microsoft.com/office/drawing/2014/main" id="{2ADBC249-D4AE-D99A-38B8-B375316BCA91}"/>
              </a:ext>
            </a:extLst>
          </p:cNvPr>
          <p:cNvSpPr/>
          <p:nvPr userDrawn="1"/>
        </p:nvSpPr>
        <p:spPr>
          <a:xfrm>
            <a:off x="0" y="-1"/>
            <a:ext cx="11335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2"/>
              </a:solidFill>
            </a:endParaRPr>
          </a:p>
        </p:txBody>
      </p:sp>
      <p:pic>
        <p:nvPicPr>
          <p:cNvPr id="9" name="Picture 4" descr="Icon&#10;&#10;Description automatically generated">
            <a:extLst>
              <a:ext uri="{FF2B5EF4-FFF2-40B4-BE49-F238E27FC236}">
                <a16:creationId xmlns:a16="http://schemas.microsoft.com/office/drawing/2014/main" id="{41C56F72-E4D5-2004-77F2-AF8519EC550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72" t="16273" r="16444" b="16220"/>
          <a:stretch/>
        </p:blipFill>
        <p:spPr>
          <a:xfrm>
            <a:off x="11540050" y="224363"/>
            <a:ext cx="410399" cy="412365"/>
          </a:xfrm>
          <a:prstGeom prst="rect">
            <a:avLst/>
          </a:prstGeom>
          <a:effectLst>
            <a:outerShdw dist="4923" sx="1000" sy="1000" algn="ctr" rotWithShape="0">
              <a:srgbClr val="000000"/>
            </a:outerShdw>
          </a:effectLst>
        </p:spPr>
      </p:pic>
      <p:sp>
        <p:nvSpPr>
          <p:cNvPr id="13" name="Plassholder for tekst 5">
            <a:extLst>
              <a:ext uri="{FF2B5EF4-FFF2-40B4-BE49-F238E27FC236}">
                <a16:creationId xmlns:a16="http://schemas.microsoft.com/office/drawing/2014/main" id="{445D5595-42DA-E5F3-DA7C-CF2B438736C5}"/>
              </a:ext>
            </a:extLst>
          </p:cNvPr>
          <p:cNvSpPr>
            <a:spLocks noGrp="1"/>
          </p:cNvSpPr>
          <p:nvPr>
            <p:ph type="body" sz="quarter" idx="16" hasCustomPrompt="1"/>
          </p:nvPr>
        </p:nvSpPr>
        <p:spPr>
          <a:xfrm>
            <a:off x="959977" y="2072790"/>
            <a:ext cx="10458641" cy="1942619"/>
          </a:xfrm>
          <a:prstGeom prst="rect">
            <a:avLst/>
          </a:prstGeom>
        </p:spPr>
        <p:txBody>
          <a:bodyPr/>
          <a:lstStyle>
            <a:lvl1pPr>
              <a:buClr>
                <a:schemeClr val="tx2"/>
              </a:buClr>
              <a:buSzPct val="80000"/>
              <a:defRPr sz="2100" b="0" i="0" baseline="0">
                <a:solidFill>
                  <a:schemeClr val="tx1"/>
                </a:solidFill>
                <a:latin typeface="Haffer Light" pitchFamily="2" charset="77"/>
                <a:cs typeface="Haffer Light" pitchFamily="2" charset="77"/>
              </a:defRPr>
            </a:lvl1pPr>
            <a:lvl2pPr>
              <a:buClr>
                <a:schemeClr val="tx2"/>
              </a:buClr>
              <a:buSzPct val="80000"/>
              <a:defRPr sz="2100" b="0" i="0">
                <a:solidFill>
                  <a:schemeClr val="tx1"/>
                </a:solidFill>
                <a:latin typeface="Haffer Light" pitchFamily="2" charset="77"/>
                <a:cs typeface="Haffer Light" pitchFamily="2" charset="77"/>
              </a:defRPr>
            </a:lvl2pPr>
            <a:lvl3pPr>
              <a:buClr>
                <a:schemeClr val="tx2"/>
              </a:buClr>
              <a:buSzPct val="80000"/>
              <a:defRPr b="0" i="0">
                <a:solidFill>
                  <a:schemeClr val="tx1"/>
                </a:solidFill>
                <a:latin typeface="Haffer Light" pitchFamily="2" charset="77"/>
                <a:cs typeface="Haffer Light" pitchFamily="2" charset="77"/>
              </a:defRPr>
            </a:lvl3pPr>
            <a:lvl4pPr>
              <a:buClr>
                <a:schemeClr val="tx2"/>
              </a:buClr>
              <a:buSzPct val="80000"/>
              <a:defRPr b="0" i="0">
                <a:solidFill>
                  <a:schemeClr val="tx1"/>
                </a:solidFill>
                <a:latin typeface="Haffer Light" pitchFamily="2" charset="77"/>
                <a:cs typeface="Haffer Light" pitchFamily="2" charset="77"/>
              </a:defRPr>
            </a:lvl4pPr>
            <a:lvl5pPr>
              <a:buClr>
                <a:schemeClr val="tx2"/>
              </a:buClr>
              <a:buSzPct val="80000"/>
              <a:defRPr>
                <a:solidFill>
                  <a:schemeClr val="tx1"/>
                </a:solidFill>
              </a:defRPr>
            </a:lvl5pPr>
          </a:lstStyle>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0"/>
            <a:r>
              <a:rPr lang="nb-NO" err="1"/>
              <a:t>Bullet</a:t>
            </a:r>
            <a:r>
              <a:rPr lang="nb-NO"/>
              <a:t> / </a:t>
            </a:r>
            <a:r>
              <a:rPr lang="nb-NO" err="1"/>
              <a:t>Bodytext</a:t>
            </a:r>
            <a:endParaRPr lang="nb-NO"/>
          </a:p>
          <a:p>
            <a:pPr lvl="1"/>
            <a:endParaRPr lang="nb-NO"/>
          </a:p>
          <a:p>
            <a:pPr lvl="1"/>
            <a:endParaRPr lang="nb-NO"/>
          </a:p>
          <a:p>
            <a:pPr lvl="2"/>
            <a:endParaRPr lang="nb-NO"/>
          </a:p>
          <a:p>
            <a:pPr lvl="1"/>
            <a:endParaRPr lang="nb-NO"/>
          </a:p>
          <a:p>
            <a:pPr lvl="1"/>
            <a:endParaRPr lang="nb-NO"/>
          </a:p>
          <a:p>
            <a:pPr lvl="1"/>
            <a:endParaRPr lang="nb-NO"/>
          </a:p>
        </p:txBody>
      </p:sp>
      <p:sp>
        <p:nvSpPr>
          <p:cNvPr id="3" name="Plassholder for bilde 7">
            <a:extLst>
              <a:ext uri="{FF2B5EF4-FFF2-40B4-BE49-F238E27FC236}">
                <a16:creationId xmlns:a16="http://schemas.microsoft.com/office/drawing/2014/main" id="{3FF7AF33-C6C8-E6D0-14B0-5E911481ABF3}"/>
              </a:ext>
            </a:extLst>
          </p:cNvPr>
          <p:cNvSpPr>
            <a:spLocks noGrp="1"/>
          </p:cNvSpPr>
          <p:nvPr>
            <p:ph type="pic" sz="quarter" idx="17"/>
          </p:nvPr>
        </p:nvSpPr>
        <p:spPr>
          <a:xfrm>
            <a:off x="949902" y="4120007"/>
            <a:ext cx="3363756" cy="2392111"/>
          </a:xfrm>
          <a:prstGeom prst="rect">
            <a:avLst/>
          </a:prstGeom>
        </p:spPr>
        <p:txBody>
          <a:bodyPr/>
          <a:lstStyle/>
          <a:p>
            <a:endParaRPr lang="nb-NO"/>
          </a:p>
        </p:txBody>
      </p:sp>
      <p:sp>
        <p:nvSpPr>
          <p:cNvPr id="5" name="Plassholder for bilde 7">
            <a:extLst>
              <a:ext uri="{FF2B5EF4-FFF2-40B4-BE49-F238E27FC236}">
                <a16:creationId xmlns:a16="http://schemas.microsoft.com/office/drawing/2014/main" id="{A1CF9D79-C3DF-EDB5-94E1-D0008C1C917A}"/>
              </a:ext>
            </a:extLst>
          </p:cNvPr>
          <p:cNvSpPr>
            <a:spLocks noGrp="1"/>
          </p:cNvSpPr>
          <p:nvPr>
            <p:ph type="pic" sz="quarter" idx="18"/>
          </p:nvPr>
        </p:nvSpPr>
        <p:spPr>
          <a:xfrm>
            <a:off x="4502382" y="4120006"/>
            <a:ext cx="3363756" cy="2392111"/>
          </a:xfrm>
          <a:prstGeom prst="rect">
            <a:avLst/>
          </a:prstGeom>
        </p:spPr>
        <p:txBody>
          <a:bodyPr/>
          <a:lstStyle/>
          <a:p>
            <a:endParaRPr lang="nb-NO"/>
          </a:p>
        </p:txBody>
      </p:sp>
      <p:sp>
        <p:nvSpPr>
          <p:cNvPr id="6" name="Plassholder for bilde 7">
            <a:extLst>
              <a:ext uri="{FF2B5EF4-FFF2-40B4-BE49-F238E27FC236}">
                <a16:creationId xmlns:a16="http://schemas.microsoft.com/office/drawing/2014/main" id="{93178568-1602-C101-A65E-EE1E000D2406}"/>
              </a:ext>
            </a:extLst>
          </p:cNvPr>
          <p:cNvSpPr>
            <a:spLocks noGrp="1"/>
          </p:cNvSpPr>
          <p:nvPr>
            <p:ph type="pic" sz="quarter" idx="19"/>
          </p:nvPr>
        </p:nvSpPr>
        <p:spPr>
          <a:xfrm>
            <a:off x="8054862" y="4120006"/>
            <a:ext cx="3363756" cy="2392111"/>
          </a:xfrm>
          <a:prstGeom prst="rect">
            <a:avLst/>
          </a:prstGeom>
        </p:spPr>
        <p:txBody>
          <a:bodyPr/>
          <a:lstStyle/>
          <a:p>
            <a:endParaRPr lang="nb-NO"/>
          </a:p>
        </p:txBody>
      </p:sp>
    </p:spTree>
    <p:extLst>
      <p:ext uri="{BB962C8B-B14F-4D97-AF65-F5344CB8AC3E}">
        <p14:creationId xmlns:p14="http://schemas.microsoft.com/office/powerpoint/2010/main" val="209955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10.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11.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12.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5.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6.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7.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8.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9.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8995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763" r:id="rId3"/>
    <p:sldLayoutId id="2147483670" r:id="rId4"/>
    <p:sldLayoutId id="2147483762" r:id="rId5"/>
    <p:sldLayoutId id="2147483669" r:id="rId6"/>
    <p:sldLayoutId id="2147483748" r:id="rId7"/>
    <p:sldLayoutId id="2147483736" r:id="rId8"/>
    <p:sldLayoutId id="2147483765" r:id="rId9"/>
    <p:sldLayoutId id="2147483764" r:id="rId10"/>
    <p:sldLayoutId id="2147483751" r:id="rId11"/>
    <p:sldLayoutId id="2147483750" r:id="rId12"/>
    <p:sldLayoutId id="21474837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22213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43" r:id="rId3"/>
    <p:sldLayoutId id="2147483713" r:id="rId4"/>
    <p:sldLayoutId id="214748371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72464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45" r:id="rId3"/>
    <p:sldLayoutId id="2147483719" r:id="rId4"/>
    <p:sldLayoutId id="214748372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76733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46" r:id="rId3"/>
    <p:sldLayoutId id="2147483725" r:id="rId4"/>
    <p:sldLayoutId id="214748372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487731"/>
      </p:ext>
    </p:extLst>
  </p:cSld>
  <p:clrMap bg1="lt1" tx1="dk1" bg2="lt2" tx2="dk2" accent1="accent1" accent2="accent2" accent3="accent3" accent4="accent4" accent5="accent5" accent6="accent6" hlink="hlink" folHlink="folHlink"/>
  <p:sldLayoutIdLst>
    <p:sldLayoutId id="2147483759" r:id="rId1"/>
    <p:sldLayoutId id="2147483761" r:id="rId2"/>
    <p:sldLayoutId id="2147483760" r:id="rId3"/>
    <p:sldLayoutId id="2147483756" r:id="rId4"/>
    <p:sldLayoutId id="2147483757" r:id="rId5"/>
    <p:sldLayoutId id="2147483758" r:id="rId6"/>
    <p:sldLayoutId id="2147483755" r:id="rId7"/>
    <p:sldLayoutId id="214748375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39824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49" r:id="rId5"/>
    <p:sldLayoutId id="214748367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00978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738" r:id="rId3"/>
    <p:sldLayoutId id="2147483677" r:id="rId4"/>
    <p:sldLayoutId id="214748367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4838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739" r:id="rId3"/>
    <p:sldLayoutId id="2147483683" r:id="rId4"/>
    <p:sldLayoutId id="214748368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6749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740" r:id="rId3"/>
    <p:sldLayoutId id="2147483689" r:id="rId4"/>
    <p:sldLayoutId id="214748369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24740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41" r:id="rId3"/>
    <p:sldLayoutId id="2147483695" r:id="rId4"/>
    <p:sldLayoutId id="214748369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3326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44" r:id="rId3"/>
    <p:sldLayoutId id="2147483701" r:id="rId4"/>
    <p:sldLayoutId id="214748370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22765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42" r:id="rId3"/>
    <p:sldLayoutId id="2147483707" r:id="rId4"/>
    <p:sldLayoutId id="214748370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emf"/></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5.emf"/></Relationships>
</file>

<file path=ppt/slides/_rels/slide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7.emf"/></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emf"/></Relationships>
</file>

<file path=ppt/slides/_rels/slide46.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28.png"/></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2.png"/></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5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47.png"/><Relationship Id="rId4" Type="http://schemas.openxmlformats.org/officeDocument/2006/relationships/image" Target="../media/image146.png"/></Relationships>
</file>

<file path=ppt/slides/_rels/slide5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6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5.png"/></Relationships>
</file>

<file path=ppt/slides/_rels/slide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7.png"/></Relationships>
</file>

<file path=ppt/slides/_rels/slide6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59.png"/></Relationships>
</file>

<file path=ppt/slides/_rels/slide6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xml"/><Relationship Id="rId5" Type="http://schemas.openxmlformats.org/officeDocument/2006/relationships/image" Target="../media/image167.emf"/><Relationship Id="rId4" Type="http://schemas.openxmlformats.org/officeDocument/2006/relationships/image" Target="../media/image166.png"/></Relationships>
</file>

<file path=ppt/slides/_rels/slide6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xml"/><Relationship Id="rId4" Type="http://schemas.openxmlformats.org/officeDocument/2006/relationships/image" Target="../media/image170.emf"/></Relationships>
</file>

<file path=ppt/slides/_rels/slide6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xml"/><Relationship Id="rId4" Type="http://schemas.openxmlformats.org/officeDocument/2006/relationships/image" Target="../media/image170.emf"/></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xml"/><Relationship Id="rId4" Type="http://schemas.openxmlformats.org/officeDocument/2006/relationships/image" Target="../media/image173.png"/></Relationships>
</file>

<file path=ppt/slides/_rels/slide7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6EE7818-4B51-6D76-3D97-78BDBF1766BD}"/>
              </a:ext>
            </a:extLst>
          </p:cNvPr>
          <p:cNvSpPr>
            <a:spLocks noGrp="1"/>
          </p:cNvSpPr>
          <p:nvPr>
            <p:ph type="body" sz="quarter" idx="10"/>
          </p:nvPr>
        </p:nvSpPr>
        <p:spPr/>
        <p:txBody>
          <a:bodyPr/>
          <a:lstStyle/>
          <a:p>
            <a:endParaRPr lang="nb-NO"/>
          </a:p>
        </p:txBody>
      </p:sp>
      <p:sp>
        <p:nvSpPr>
          <p:cNvPr id="3" name="Plassholder for tekst 2">
            <a:extLst>
              <a:ext uri="{FF2B5EF4-FFF2-40B4-BE49-F238E27FC236}">
                <a16:creationId xmlns:a16="http://schemas.microsoft.com/office/drawing/2014/main" id="{E65D77CF-CA6C-98AE-712E-E6D902C5B4E8}"/>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1B9026C1-0F7B-84A7-635E-40CC7A8FEF53}"/>
              </a:ext>
            </a:extLst>
          </p:cNvPr>
          <p:cNvSpPr>
            <a:spLocks noGrp="1"/>
          </p:cNvSpPr>
          <p:nvPr>
            <p:ph type="body" sz="quarter" idx="16"/>
          </p:nvPr>
        </p:nvSpPr>
        <p:spPr/>
        <p:txBody>
          <a:bodyPr/>
          <a:lstStyle/>
          <a:p>
            <a:endParaRPr lang="nb-NO"/>
          </a:p>
        </p:txBody>
      </p:sp>
      <p:pic>
        <p:nvPicPr>
          <p:cNvPr id="6" name="Bilde 5" descr="Et bilde som inneholder utendørs, vann, fjell, foss&#10;&#10;Automatisk generert beskrivelse">
            <a:extLst>
              <a:ext uri="{FF2B5EF4-FFF2-40B4-BE49-F238E27FC236}">
                <a16:creationId xmlns:a16="http://schemas.microsoft.com/office/drawing/2014/main" id="{8C24223E-56EC-624F-E7F9-222D58B17DFB}"/>
              </a:ext>
            </a:extLst>
          </p:cNvPr>
          <p:cNvPicPr>
            <a:picLocks noChangeAspect="1"/>
          </p:cNvPicPr>
          <p:nvPr/>
        </p:nvPicPr>
        <p:blipFill rotWithShape="1">
          <a:blip r:embed="rId2"/>
          <a:srcRect l="4706" t="15977" r="4706" b="15977"/>
          <a:stretch/>
        </p:blipFill>
        <p:spPr>
          <a:xfrm>
            <a:off x="0" y="0"/>
            <a:ext cx="12192000" cy="6858000"/>
          </a:xfrm>
          <a:prstGeom prst="rect">
            <a:avLst/>
          </a:prstGeom>
        </p:spPr>
      </p:pic>
      <p:sp>
        <p:nvSpPr>
          <p:cNvPr id="8" name="Rektangel 7">
            <a:extLst>
              <a:ext uri="{FF2B5EF4-FFF2-40B4-BE49-F238E27FC236}">
                <a16:creationId xmlns:a16="http://schemas.microsoft.com/office/drawing/2014/main" id="{562B4124-71AA-E444-3D72-21AD6BCC3D0E}"/>
              </a:ext>
            </a:extLst>
          </p:cNvPr>
          <p:cNvSpPr/>
          <p:nvPr/>
        </p:nvSpPr>
        <p:spPr>
          <a:xfrm rot="10800000">
            <a:off x="-1" y="1981200"/>
            <a:ext cx="12191998" cy="4876800"/>
          </a:xfrm>
          <a:prstGeom prst="rect">
            <a:avLst/>
          </a:prstGeom>
          <a:gradFill>
            <a:gsLst>
              <a:gs pos="0">
                <a:srgbClr val="022E33"/>
              </a:gs>
              <a:gs pos="100000">
                <a:srgbClr val="022E33">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C0A4FEA6-B85B-EF5F-04F4-277F70A064B4}"/>
              </a:ext>
            </a:extLst>
          </p:cNvPr>
          <p:cNvSpPr txBox="1"/>
          <p:nvPr/>
        </p:nvSpPr>
        <p:spPr>
          <a:xfrm>
            <a:off x="619125" y="4982642"/>
            <a:ext cx="9448800" cy="1508105"/>
          </a:xfrm>
          <a:prstGeom prst="rect">
            <a:avLst/>
          </a:prstGeom>
          <a:noFill/>
        </p:spPr>
        <p:txBody>
          <a:bodyPr wrap="square" rtlCol="0">
            <a:spAutoFit/>
          </a:bodyPr>
          <a:lstStyle/>
          <a:p>
            <a:r>
              <a:rPr lang="en-US" sz="2000" i="0">
                <a:solidFill>
                  <a:schemeClr val="bg1"/>
                </a:solidFill>
                <a:effectLst/>
                <a:latin typeface="Haffer" pitchFamily="50" charset="0"/>
              </a:rPr>
              <a:t>Webinar, 13 August 2024</a:t>
            </a:r>
          </a:p>
          <a:p>
            <a:r>
              <a:rPr lang="en-US" sz="3600" i="0">
                <a:solidFill>
                  <a:schemeClr val="bg1"/>
                </a:solidFill>
                <a:effectLst/>
                <a:latin typeface="Haffer" pitchFamily="50" charset="0"/>
              </a:rPr>
              <a:t>Powering Europe: </a:t>
            </a:r>
          </a:p>
          <a:p>
            <a:r>
              <a:rPr lang="en-US" sz="3600" i="0">
                <a:solidFill>
                  <a:schemeClr val="bg1"/>
                </a:solidFill>
                <a:effectLst/>
                <a:latin typeface="Haffer" pitchFamily="50" charset="0"/>
              </a:rPr>
              <a:t>Hydro Highlights &amp; Market Trends</a:t>
            </a:r>
            <a:endParaRPr lang="nb-NO" sz="1400"/>
          </a:p>
        </p:txBody>
      </p:sp>
    </p:spTree>
    <p:extLst>
      <p:ext uri="{BB962C8B-B14F-4D97-AF65-F5344CB8AC3E}">
        <p14:creationId xmlns:p14="http://schemas.microsoft.com/office/powerpoint/2010/main" val="3395756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20A6981-E57C-F22B-0921-68780A9621A4}"/>
              </a:ext>
            </a:extLst>
          </p:cNvPr>
          <p:cNvPicPr>
            <a:picLocks noChangeAspect="1"/>
          </p:cNvPicPr>
          <p:nvPr/>
        </p:nvPicPr>
        <p:blipFill>
          <a:blip r:embed="rId2"/>
          <a:stretch>
            <a:fillRect/>
          </a:stretch>
        </p:blipFill>
        <p:spPr>
          <a:xfrm>
            <a:off x="5046962" y="1844284"/>
            <a:ext cx="6626960" cy="4332679"/>
          </a:xfrm>
          <a:prstGeom prst="rect">
            <a:avLst/>
          </a:prstGeom>
        </p:spPr>
      </p:pic>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2072789"/>
            <a:ext cx="3977783" cy="4011613"/>
          </a:xfrm>
        </p:spPr>
        <p:txBody>
          <a:bodyPr/>
          <a:lstStyle/>
          <a:p>
            <a:r>
              <a:rPr lang="en-US" sz="2000"/>
              <a:t>On average power price in GB set by CCGT</a:t>
            </a:r>
          </a:p>
          <a:p>
            <a:r>
              <a:rPr lang="en-US" sz="2000"/>
              <a:t>Prices are therefore generally higher than renewable and nuclear countries and similar to countries using gas too like NL</a:t>
            </a:r>
          </a:p>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GB has not been exciting</a:t>
            </a:r>
            <a:endParaRPr lang="nb-NO" sz="3200"/>
          </a:p>
          <a:p>
            <a:endParaRPr lang="nb-NO" sz="3600"/>
          </a:p>
        </p:txBody>
      </p:sp>
    </p:spTree>
    <p:extLst>
      <p:ext uri="{BB962C8B-B14F-4D97-AF65-F5344CB8AC3E}">
        <p14:creationId xmlns:p14="http://schemas.microsoft.com/office/powerpoint/2010/main" val="1047544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DD9CA4-9810-C946-F3A3-E9B757CF9166}"/>
              </a:ext>
            </a:extLst>
          </p:cNvPr>
          <p:cNvPicPr>
            <a:picLocks noChangeAspect="1"/>
          </p:cNvPicPr>
          <p:nvPr/>
        </p:nvPicPr>
        <p:blipFill>
          <a:blip r:embed="rId2"/>
          <a:stretch>
            <a:fillRect/>
          </a:stretch>
        </p:blipFill>
        <p:spPr>
          <a:xfrm>
            <a:off x="980145" y="1825625"/>
            <a:ext cx="6655497" cy="4351337"/>
          </a:xfrm>
          <a:prstGeom prst="rect">
            <a:avLst/>
          </a:prstGeom>
        </p:spPr>
      </p:pic>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7922535" y="2072789"/>
            <a:ext cx="4162785" cy="4011613"/>
          </a:xfrm>
        </p:spPr>
        <p:txBody>
          <a:bodyPr/>
          <a:lstStyle/>
          <a:p>
            <a:r>
              <a:rPr lang="en-US" sz="1800"/>
              <a:t>France has super cheap Nuclear so exports baseload limited by IC Capacity</a:t>
            </a:r>
          </a:p>
          <a:p>
            <a:r>
              <a:rPr lang="en-US" sz="1800"/>
              <a:t>NO2 has super cheap Hydro so exports baseload limited by IC capacity</a:t>
            </a:r>
          </a:p>
          <a:p>
            <a:r>
              <a:rPr lang="en-US" sz="1800"/>
              <a:t>Belgium takes French Power and exports to GB so baseload(</a:t>
            </a:r>
            <a:r>
              <a:rPr lang="en-US" sz="1800" err="1"/>
              <a:t>ish</a:t>
            </a:r>
            <a:r>
              <a:rPr lang="en-US" sz="1800"/>
              <a:t>)</a:t>
            </a:r>
          </a:p>
          <a:p>
            <a:r>
              <a:rPr lang="en-US" sz="1800"/>
              <a:t>Netherlands is similar fuel mix to GB but with loads more solar so flips between imports from GB overnight and exports to GB during the day</a:t>
            </a:r>
          </a:p>
          <a:p>
            <a:r>
              <a:rPr lang="en-US" sz="1800"/>
              <a:t>Denmark sits between NO2 and Netherlands so its shape is the average of NO2 and NL.</a:t>
            </a:r>
          </a:p>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GB Flows from/to the Continent at the DA</a:t>
            </a:r>
            <a:endParaRPr lang="nb-NO" sz="3200"/>
          </a:p>
          <a:p>
            <a:endParaRPr lang="nb-NO" sz="3600"/>
          </a:p>
        </p:txBody>
      </p:sp>
    </p:spTree>
    <p:extLst>
      <p:ext uri="{BB962C8B-B14F-4D97-AF65-F5344CB8AC3E}">
        <p14:creationId xmlns:p14="http://schemas.microsoft.com/office/powerpoint/2010/main" val="3969056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7922535" y="2072789"/>
            <a:ext cx="4162785" cy="4011613"/>
          </a:xfrm>
        </p:spPr>
        <p:txBody>
          <a:bodyPr/>
          <a:lstStyle/>
          <a:p>
            <a:r>
              <a:rPr lang="en-US" sz="1800"/>
              <a:t>France exports even more baseload</a:t>
            </a:r>
          </a:p>
          <a:p>
            <a:r>
              <a:rPr lang="en-US" sz="1800"/>
              <a:t>NO2 is not </a:t>
            </a:r>
            <a:r>
              <a:rPr lang="en-US" sz="1800" err="1"/>
              <a:t>redispatchable</a:t>
            </a:r>
            <a:r>
              <a:rPr lang="en-US" sz="1800"/>
              <a:t> after Day-Ahead</a:t>
            </a:r>
          </a:p>
          <a:p>
            <a:r>
              <a:rPr lang="en-US" sz="1800"/>
              <a:t>Belgium takes French Power and exports to GB in the day but uses GB power to balance in the morning and evening peak</a:t>
            </a:r>
          </a:p>
          <a:p>
            <a:r>
              <a:rPr lang="en-US" sz="1800"/>
              <a:t>Netherlands and Denmark use GB power to balance the morning and evening. Related to renewable delivery deltas?</a:t>
            </a:r>
          </a:p>
          <a:p>
            <a:r>
              <a:rPr lang="en-US" sz="1800"/>
              <a:t>More analysis needed to catch NG ESO trading</a:t>
            </a:r>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Changes to Schedule from DA to Delivery</a:t>
            </a:r>
          </a:p>
          <a:p>
            <a:endParaRPr lang="en-US" sz="3200"/>
          </a:p>
        </p:txBody>
      </p:sp>
      <p:pic>
        <p:nvPicPr>
          <p:cNvPr id="2" name="Picture 1">
            <a:extLst>
              <a:ext uri="{FF2B5EF4-FFF2-40B4-BE49-F238E27FC236}">
                <a16:creationId xmlns:a16="http://schemas.microsoft.com/office/drawing/2014/main" id="{1F90CF13-5FD2-D28C-E601-96C4EDC62F39}"/>
              </a:ext>
            </a:extLst>
          </p:cNvPr>
          <p:cNvPicPr>
            <a:picLocks noChangeAspect="1"/>
          </p:cNvPicPr>
          <p:nvPr/>
        </p:nvPicPr>
        <p:blipFill>
          <a:blip r:embed="rId2"/>
          <a:stretch>
            <a:fillRect/>
          </a:stretch>
        </p:blipFill>
        <p:spPr>
          <a:xfrm>
            <a:off x="980143" y="1923283"/>
            <a:ext cx="6593227" cy="4310624"/>
          </a:xfrm>
          <a:prstGeom prst="rect">
            <a:avLst/>
          </a:prstGeom>
        </p:spPr>
      </p:pic>
    </p:spTree>
    <p:extLst>
      <p:ext uri="{BB962C8B-B14F-4D97-AF65-F5344CB8AC3E}">
        <p14:creationId xmlns:p14="http://schemas.microsoft.com/office/powerpoint/2010/main" val="1580981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9" y="2072789"/>
            <a:ext cx="11125342" cy="4011613"/>
          </a:xfrm>
        </p:spPr>
        <p:txBody>
          <a:bodyPr/>
          <a:lstStyle/>
          <a:p>
            <a:r>
              <a:rPr lang="en-US" sz="1800"/>
              <a:t>GB won’t change much in Q3</a:t>
            </a:r>
          </a:p>
          <a:p>
            <a:r>
              <a:rPr lang="en-US" sz="1800"/>
              <a:t>Severn Power and Sutton Bridge are coming back in Q3 / Q4 meaning that more CCGTs in the market reducing risk of extreme prices</a:t>
            </a:r>
          </a:p>
          <a:p>
            <a:r>
              <a:rPr lang="nb-NO" err="1"/>
              <a:t>Volatility</a:t>
            </a:r>
            <a:r>
              <a:rPr lang="nb-NO"/>
              <a:t> in gas </a:t>
            </a:r>
            <a:r>
              <a:rPr lang="nb-NO" err="1"/>
              <a:t>prices</a:t>
            </a:r>
            <a:r>
              <a:rPr lang="nb-NO"/>
              <a:t> </a:t>
            </a:r>
            <a:r>
              <a:rPr lang="nb-NO" err="1"/>
              <a:t>could</a:t>
            </a:r>
            <a:r>
              <a:rPr lang="nb-NO"/>
              <a:t> start to </a:t>
            </a:r>
            <a:r>
              <a:rPr lang="nb-NO" err="1"/>
              <a:t>reverse</a:t>
            </a:r>
            <a:r>
              <a:rPr lang="nb-NO"/>
              <a:t> </a:t>
            </a:r>
            <a:r>
              <a:rPr lang="nb-NO" err="1"/>
              <a:t>interconnectors</a:t>
            </a:r>
            <a:r>
              <a:rPr lang="nb-NO"/>
              <a:t> </a:t>
            </a:r>
            <a:r>
              <a:rPr lang="nb-NO" err="1"/>
              <a:t>into</a:t>
            </a:r>
            <a:r>
              <a:rPr lang="nb-NO"/>
              <a:t> Europe</a:t>
            </a:r>
          </a:p>
          <a:p>
            <a:r>
              <a:rPr lang="nb-NO"/>
              <a:t>New Labour </a:t>
            </a:r>
            <a:r>
              <a:rPr lang="nb-NO" err="1"/>
              <a:t>Government</a:t>
            </a:r>
            <a:r>
              <a:rPr lang="nb-NO"/>
              <a:t> </a:t>
            </a:r>
            <a:r>
              <a:rPr lang="nb-NO" err="1"/>
              <a:t>will</a:t>
            </a:r>
            <a:r>
              <a:rPr lang="nb-NO"/>
              <a:t> not have an </a:t>
            </a:r>
            <a:r>
              <a:rPr lang="nb-NO" err="1"/>
              <a:t>effect</a:t>
            </a:r>
            <a:r>
              <a:rPr lang="nb-NO"/>
              <a:t> in </a:t>
            </a:r>
            <a:r>
              <a:rPr lang="nb-NO" err="1"/>
              <a:t>the</a:t>
            </a:r>
            <a:r>
              <a:rPr lang="nb-NO"/>
              <a:t> </a:t>
            </a:r>
            <a:r>
              <a:rPr lang="nb-NO" err="1"/>
              <a:t>short</a:t>
            </a:r>
            <a:r>
              <a:rPr lang="nb-NO"/>
              <a:t> term</a:t>
            </a:r>
          </a:p>
          <a:p>
            <a:r>
              <a:rPr lang="nb-NO"/>
              <a:t>Q4 sees </a:t>
            </a:r>
            <a:r>
              <a:rPr lang="nb-NO" err="1"/>
              <a:t>the</a:t>
            </a:r>
            <a:r>
              <a:rPr lang="nb-NO"/>
              <a:t> </a:t>
            </a:r>
            <a:r>
              <a:rPr lang="nb-NO" err="1"/>
              <a:t>arrival</a:t>
            </a:r>
            <a:r>
              <a:rPr lang="nb-NO"/>
              <a:t> </a:t>
            </a:r>
            <a:r>
              <a:rPr lang="nb-NO" err="1"/>
              <a:t>of</a:t>
            </a:r>
            <a:r>
              <a:rPr lang="nb-NO"/>
              <a:t> </a:t>
            </a:r>
            <a:r>
              <a:rPr lang="nb-NO" err="1"/>
              <a:t>another</a:t>
            </a:r>
            <a:r>
              <a:rPr lang="nb-NO"/>
              <a:t> 500MW Greenlink </a:t>
            </a:r>
            <a:r>
              <a:rPr lang="nb-NO" err="1"/>
              <a:t>interconnector</a:t>
            </a:r>
            <a:endParaRPr lang="nb-NO"/>
          </a:p>
          <a:p>
            <a:r>
              <a:rPr lang="nb-NO"/>
              <a:t>Solar </a:t>
            </a:r>
            <a:r>
              <a:rPr lang="nb-NO" err="1"/>
              <a:t>Build</a:t>
            </a:r>
            <a:r>
              <a:rPr lang="nb-NO"/>
              <a:t> </a:t>
            </a:r>
            <a:r>
              <a:rPr lang="nb-NO" err="1"/>
              <a:t>out</a:t>
            </a:r>
            <a:r>
              <a:rPr lang="nb-NO"/>
              <a:t> in </a:t>
            </a:r>
            <a:r>
              <a:rPr lang="nb-NO" err="1"/>
              <a:t>Ireland</a:t>
            </a:r>
            <a:r>
              <a:rPr lang="nb-NO"/>
              <a:t> is happening at pace</a:t>
            </a:r>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Upcoming Trends for Q3 and Q4</a:t>
            </a:r>
          </a:p>
          <a:p>
            <a:endParaRPr lang="en-US" sz="3200"/>
          </a:p>
        </p:txBody>
      </p:sp>
    </p:spTree>
    <p:extLst>
      <p:ext uri="{BB962C8B-B14F-4D97-AF65-F5344CB8AC3E}">
        <p14:creationId xmlns:p14="http://schemas.microsoft.com/office/powerpoint/2010/main" val="1891202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a:extLst>
              <a:ext uri="{FF2B5EF4-FFF2-40B4-BE49-F238E27FC236}">
                <a16:creationId xmlns:a16="http://schemas.microsoft.com/office/drawing/2014/main" id="{6AD006CE-E75E-C61C-777F-D07297C93211}"/>
              </a:ext>
            </a:extLst>
          </p:cNvPr>
          <p:cNvPicPr>
            <a:picLocks noChangeAspect="1"/>
          </p:cNvPicPr>
          <p:nvPr/>
        </p:nvPicPr>
        <p:blipFill>
          <a:blip r:embed="rId2"/>
          <a:stretch>
            <a:fillRect/>
          </a:stretch>
        </p:blipFill>
        <p:spPr>
          <a:xfrm>
            <a:off x="5760718" y="1667502"/>
            <a:ext cx="5719103" cy="2121602"/>
          </a:xfrm>
          <a:prstGeom prst="rect">
            <a:avLst/>
          </a:prstGeom>
        </p:spPr>
      </p:pic>
      <p:pic>
        <p:nvPicPr>
          <p:cNvPr id="17" name="Picture 7">
            <a:extLst>
              <a:ext uri="{FF2B5EF4-FFF2-40B4-BE49-F238E27FC236}">
                <a16:creationId xmlns:a16="http://schemas.microsoft.com/office/drawing/2014/main" id="{03C1353F-1B03-5796-73DC-F546C5012783}"/>
              </a:ext>
            </a:extLst>
          </p:cNvPr>
          <p:cNvPicPr>
            <a:picLocks noChangeAspect="1"/>
          </p:cNvPicPr>
          <p:nvPr/>
        </p:nvPicPr>
        <p:blipFill>
          <a:blip r:embed="rId3"/>
          <a:stretch>
            <a:fillRect/>
          </a:stretch>
        </p:blipFill>
        <p:spPr>
          <a:xfrm>
            <a:off x="5760718" y="3855033"/>
            <a:ext cx="5719103" cy="2118074"/>
          </a:xfrm>
          <a:prstGeom prst="rect">
            <a:avLst/>
          </a:prstGeom>
        </p:spPr>
      </p:pic>
      <p:pic>
        <p:nvPicPr>
          <p:cNvPr id="18" name="Picture 8">
            <a:extLst>
              <a:ext uri="{FF2B5EF4-FFF2-40B4-BE49-F238E27FC236}">
                <a16:creationId xmlns:a16="http://schemas.microsoft.com/office/drawing/2014/main" id="{47EF992D-8788-D271-A132-866168BF60E4}"/>
              </a:ext>
            </a:extLst>
          </p:cNvPr>
          <p:cNvPicPr>
            <a:picLocks noChangeAspect="1"/>
          </p:cNvPicPr>
          <p:nvPr/>
        </p:nvPicPr>
        <p:blipFill>
          <a:blip r:embed="rId4"/>
          <a:stretch>
            <a:fillRect/>
          </a:stretch>
        </p:blipFill>
        <p:spPr>
          <a:xfrm>
            <a:off x="838200" y="2278104"/>
            <a:ext cx="4823916" cy="3153857"/>
          </a:xfrm>
          <a:prstGeom prst="rect">
            <a:avLst/>
          </a:prstGeom>
        </p:spPr>
      </p:pic>
      <p:sp>
        <p:nvSpPr>
          <p:cNvPr id="19" name="Oval 9">
            <a:extLst>
              <a:ext uri="{FF2B5EF4-FFF2-40B4-BE49-F238E27FC236}">
                <a16:creationId xmlns:a16="http://schemas.microsoft.com/office/drawing/2014/main" id="{DFF4F41A-E508-A192-BE83-039C4647BFC5}"/>
              </a:ext>
            </a:extLst>
          </p:cNvPr>
          <p:cNvSpPr/>
          <p:nvPr/>
        </p:nvSpPr>
        <p:spPr>
          <a:xfrm>
            <a:off x="4358640" y="3642048"/>
            <a:ext cx="1483360" cy="1016000"/>
          </a:xfrm>
          <a:prstGeom prst="ellipse">
            <a:avLst/>
          </a:prstGeom>
          <a:noFill/>
          <a:ln w="76200">
            <a:solidFill>
              <a:srgbClr val="6B3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0">
            <a:extLst>
              <a:ext uri="{FF2B5EF4-FFF2-40B4-BE49-F238E27FC236}">
                <a16:creationId xmlns:a16="http://schemas.microsoft.com/office/drawing/2014/main" id="{56E831EB-723C-FACF-0007-EC9E6B6708EB}"/>
              </a:ext>
            </a:extLst>
          </p:cNvPr>
          <p:cNvSpPr/>
          <p:nvPr/>
        </p:nvSpPr>
        <p:spPr>
          <a:xfrm>
            <a:off x="7292741" y="2626048"/>
            <a:ext cx="1483360" cy="1016000"/>
          </a:xfrm>
          <a:prstGeom prst="ellipse">
            <a:avLst/>
          </a:prstGeom>
          <a:noFill/>
          <a:ln w="76200">
            <a:solidFill>
              <a:srgbClr val="6B3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11">
            <a:extLst>
              <a:ext uri="{FF2B5EF4-FFF2-40B4-BE49-F238E27FC236}">
                <a16:creationId xmlns:a16="http://schemas.microsoft.com/office/drawing/2014/main" id="{871A379D-6365-C273-84D2-5E59072C2FA2}"/>
              </a:ext>
            </a:extLst>
          </p:cNvPr>
          <p:cNvSpPr/>
          <p:nvPr/>
        </p:nvSpPr>
        <p:spPr>
          <a:xfrm>
            <a:off x="10195293" y="2631395"/>
            <a:ext cx="1483360" cy="1016000"/>
          </a:xfrm>
          <a:prstGeom prst="ellipse">
            <a:avLst/>
          </a:prstGeom>
          <a:noFill/>
          <a:ln w="76200">
            <a:solidFill>
              <a:srgbClr val="6B3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Solar Build Out in Ireland – More in Q3</a:t>
            </a:r>
            <a:endParaRPr lang="nb-NO" sz="3200"/>
          </a:p>
          <a:p>
            <a:endParaRPr lang="nb-NO" sz="3600"/>
          </a:p>
        </p:txBody>
      </p:sp>
      <p:sp>
        <p:nvSpPr>
          <p:cNvPr id="8" name="Title 1">
            <a:extLst>
              <a:ext uri="{FF2B5EF4-FFF2-40B4-BE49-F238E27FC236}">
                <a16:creationId xmlns:a16="http://schemas.microsoft.com/office/drawing/2014/main" id="{A12492A3-E1BE-7A5D-4237-767487342650}"/>
              </a:ext>
            </a:extLst>
          </p:cNvPr>
          <p:cNvSpPr txBox="1">
            <a:spLocks/>
          </p:cNvSpPr>
          <p:nvPr/>
        </p:nvSpPr>
        <p:spPr>
          <a:xfrm>
            <a:off x="8820934" y="1545411"/>
            <a:ext cx="4369286" cy="7326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200">
                <a:latin typeface="Haffer" pitchFamily="50" charset="0"/>
                <a:cs typeface="Haffer" pitchFamily="50" charset="0"/>
              </a:rPr>
              <a:t>June 2024</a:t>
            </a:r>
            <a:endParaRPr lang="LID4096" sz="1200">
              <a:latin typeface="Haffer" pitchFamily="50" charset="0"/>
              <a:cs typeface="Haffer" pitchFamily="50" charset="0"/>
            </a:endParaRPr>
          </a:p>
        </p:txBody>
      </p:sp>
      <p:sp>
        <p:nvSpPr>
          <p:cNvPr id="12" name="Title 1">
            <a:extLst>
              <a:ext uri="{FF2B5EF4-FFF2-40B4-BE49-F238E27FC236}">
                <a16:creationId xmlns:a16="http://schemas.microsoft.com/office/drawing/2014/main" id="{9CD47E97-6E96-35FA-D49B-D38E45BF42C9}"/>
              </a:ext>
            </a:extLst>
          </p:cNvPr>
          <p:cNvSpPr txBox="1">
            <a:spLocks/>
          </p:cNvSpPr>
          <p:nvPr/>
        </p:nvSpPr>
        <p:spPr>
          <a:xfrm>
            <a:off x="8820934" y="3694422"/>
            <a:ext cx="4369286" cy="7326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b-NO" sz="1200">
                <a:latin typeface="Haffer" pitchFamily="50" charset="0"/>
                <a:cs typeface="Haffer" pitchFamily="50" charset="0"/>
              </a:rPr>
              <a:t>June 2022</a:t>
            </a:r>
            <a:endParaRPr lang="LID4096" sz="1200">
              <a:latin typeface="Haffer" pitchFamily="50" charset="0"/>
              <a:cs typeface="Haffer" pitchFamily="50" charset="0"/>
            </a:endParaRPr>
          </a:p>
        </p:txBody>
      </p:sp>
    </p:spTree>
    <p:extLst>
      <p:ext uri="{BB962C8B-B14F-4D97-AF65-F5344CB8AC3E}">
        <p14:creationId xmlns:p14="http://schemas.microsoft.com/office/powerpoint/2010/main" val="2328319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3F7A319-D59C-2388-9838-8BD4506C9D0E}"/>
              </a:ext>
            </a:extLst>
          </p:cNvPr>
          <p:cNvSpPr>
            <a:spLocks noGrp="1"/>
          </p:cNvSpPr>
          <p:nvPr>
            <p:ph type="body" sz="quarter" idx="10"/>
          </p:nvPr>
        </p:nvSpPr>
        <p:spPr>
          <a:xfrm>
            <a:off x="1436071" y="2342928"/>
            <a:ext cx="9031980" cy="1700081"/>
          </a:xfrm>
        </p:spPr>
        <p:txBody>
          <a:bodyPr lIns="91440" tIns="45720" rIns="91440" bIns="45720" anchor="b"/>
          <a:lstStyle/>
          <a:p>
            <a:r>
              <a:rPr lang="en-US">
                <a:latin typeface="Haffer"/>
                <a:cs typeface="Haffer"/>
              </a:rPr>
              <a:t>Highlights Q2 and Outlook </a:t>
            </a:r>
            <a:endParaRPr lang="nb-NO">
              <a:latin typeface="Haffer"/>
              <a:cs typeface="Haffer"/>
            </a:endParaRPr>
          </a:p>
        </p:txBody>
      </p:sp>
      <p:sp>
        <p:nvSpPr>
          <p:cNvPr id="3" name="Plassholder for tekst 2">
            <a:extLst>
              <a:ext uri="{FF2B5EF4-FFF2-40B4-BE49-F238E27FC236}">
                <a16:creationId xmlns:a16="http://schemas.microsoft.com/office/drawing/2014/main" id="{3268194A-AB98-8D4B-59A9-259AC1DE9308}"/>
              </a:ext>
            </a:extLst>
          </p:cNvPr>
          <p:cNvSpPr>
            <a:spLocks noGrp="1"/>
          </p:cNvSpPr>
          <p:nvPr>
            <p:ph type="body" sz="quarter" idx="11"/>
          </p:nvPr>
        </p:nvSpPr>
        <p:spPr/>
        <p:txBody>
          <a:bodyPr lIns="91440" tIns="45720" rIns="91440" bIns="45720" anchor="t"/>
          <a:lstStyle/>
          <a:p>
            <a:r>
              <a:rPr lang="en-US">
                <a:latin typeface="Haffer Light"/>
                <a:cs typeface="Haffer Light"/>
              </a:rPr>
              <a:t>France</a:t>
            </a:r>
            <a:endParaRPr lang="en-GB"/>
          </a:p>
          <a:p>
            <a:endParaRPr lang="en-US"/>
          </a:p>
          <a:p>
            <a:r>
              <a:rPr lang="nb-NO">
                <a:latin typeface="Haffer Light"/>
                <a:cs typeface="Haffer Light"/>
              </a:rPr>
              <a:t>Clement </a:t>
            </a:r>
            <a:r>
              <a:rPr lang="nb-NO" err="1">
                <a:latin typeface="Haffer Light"/>
                <a:cs typeface="Haffer Light"/>
              </a:rPr>
              <a:t>Bouilloux</a:t>
            </a:r>
            <a:endParaRPr lang="nb-NO" err="1"/>
          </a:p>
          <a:p>
            <a:endParaRPr lang="nb-NO"/>
          </a:p>
        </p:txBody>
      </p:sp>
    </p:spTree>
    <p:extLst>
      <p:ext uri="{BB962C8B-B14F-4D97-AF65-F5344CB8AC3E}">
        <p14:creationId xmlns:p14="http://schemas.microsoft.com/office/powerpoint/2010/main" val="765289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3">
            <a:extLst>
              <a:ext uri="{FF2B5EF4-FFF2-40B4-BE49-F238E27FC236}">
                <a16:creationId xmlns:a16="http://schemas.microsoft.com/office/drawing/2014/main" id="{FBA98CD0-B50D-479F-19ED-0011589C172D}"/>
              </a:ext>
            </a:extLst>
          </p:cNvPr>
          <p:cNvPicPr>
            <a:picLocks noChangeAspect="1"/>
          </p:cNvPicPr>
          <p:nvPr/>
        </p:nvPicPr>
        <p:blipFill>
          <a:blip r:embed="rId2"/>
          <a:stretch>
            <a:fillRect/>
          </a:stretch>
        </p:blipFill>
        <p:spPr>
          <a:xfrm>
            <a:off x="278954" y="1765481"/>
            <a:ext cx="11784904" cy="4971608"/>
          </a:xfrm>
          <a:prstGeom prst="rect">
            <a:avLst/>
          </a:prstGeom>
        </p:spPr>
      </p:pic>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lIns="91440" tIns="45720" rIns="91440" bIns="45720"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latin typeface="Haffer"/>
                <a:cs typeface="Haffer"/>
              </a:rPr>
              <a:t>First semester – French Fuel Mix</a:t>
            </a:r>
          </a:p>
          <a:p>
            <a:endParaRPr lang="nb-NO" sz="3600"/>
          </a:p>
        </p:txBody>
      </p:sp>
      <p:sp>
        <p:nvSpPr>
          <p:cNvPr id="5" name="Rektangel: avrundede hjørner 4">
            <a:extLst>
              <a:ext uri="{FF2B5EF4-FFF2-40B4-BE49-F238E27FC236}">
                <a16:creationId xmlns:a16="http://schemas.microsoft.com/office/drawing/2014/main" id="{36A79CAD-E881-192A-2055-0C3ADB3C2638}"/>
              </a:ext>
            </a:extLst>
          </p:cNvPr>
          <p:cNvSpPr/>
          <p:nvPr/>
        </p:nvSpPr>
        <p:spPr>
          <a:xfrm>
            <a:off x="842963" y="4658389"/>
            <a:ext cx="3339699"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a:solidFill>
                  <a:srgbClr val="022E33"/>
                </a:solidFill>
                <a:latin typeface="Haffer" pitchFamily="50" charset="0"/>
                <a:cs typeface="Haffer" pitchFamily="50" charset="0"/>
              </a:rPr>
              <a:t>177 TWh</a:t>
            </a:r>
          </a:p>
        </p:txBody>
      </p:sp>
      <p:sp>
        <p:nvSpPr>
          <p:cNvPr id="9" name="Rektangel: avrundede hjørner 8">
            <a:extLst>
              <a:ext uri="{FF2B5EF4-FFF2-40B4-BE49-F238E27FC236}">
                <a16:creationId xmlns:a16="http://schemas.microsoft.com/office/drawing/2014/main" id="{7B8183CD-5FB1-F1C4-244D-53E03A66383F}"/>
              </a:ext>
            </a:extLst>
          </p:cNvPr>
          <p:cNvSpPr/>
          <p:nvPr/>
        </p:nvSpPr>
        <p:spPr>
          <a:xfrm>
            <a:off x="5331143" y="2357149"/>
            <a:ext cx="3339699"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a:solidFill>
                  <a:srgbClr val="022E33"/>
                </a:solidFill>
                <a:latin typeface="Haffer" pitchFamily="50" charset="0"/>
                <a:cs typeface="Haffer" pitchFamily="50" charset="0"/>
              </a:rPr>
              <a:t>Exports: 40.8 TWh</a:t>
            </a:r>
          </a:p>
        </p:txBody>
      </p:sp>
      <p:cxnSp>
        <p:nvCxnSpPr>
          <p:cNvPr id="11" name="Rett linje 10">
            <a:extLst>
              <a:ext uri="{FF2B5EF4-FFF2-40B4-BE49-F238E27FC236}">
                <a16:creationId xmlns:a16="http://schemas.microsoft.com/office/drawing/2014/main" id="{15AD42A6-1FD5-10F4-9E07-12DE90F2B111}"/>
              </a:ext>
            </a:extLst>
          </p:cNvPr>
          <p:cNvCxnSpPr/>
          <p:nvPr/>
        </p:nvCxnSpPr>
        <p:spPr>
          <a:xfrm flipH="1">
            <a:off x="4815114" y="2885144"/>
            <a:ext cx="554718" cy="513466"/>
          </a:xfrm>
          <a:prstGeom prst="line">
            <a:avLst/>
          </a:prstGeom>
          <a:ln w="38100">
            <a:solidFill>
              <a:srgbClr val="FFA826"/>
            </a:solidFill>
          </a:ln>
        </p:spPr>
        <p:style>
          <a:lnRef idx="1">
            <a:schemeClr val="accent1"/>
          </a:lnRef>
          <a:fillRef idx="0">
            <a:schemeClr val="accent1"/>
          </a:fillRef>
          <a:effectRef idx="0">
            <a:schemeClr val="accent1"/>
          </a:effectRef>
          <a:fontRef idx="minor">
            <a:schemeClr val="tx1"/>
          </a:fontRef>
        </p:style>
      </p:cxnSp>
      <p:cxnSp>
        <p:nvCxnSpPr>
          <p:cNvPr id="13" name="Rett linje 12">
            <a:extLst>
              <a:ext uri="{FF2B5EF4-FFF2-40B4-BE49-F238E27FC236}">
                <a16:creationId xmlns:a16="http://schemas.microsoft.com/office/drawing/2014/main" id="{742B319C-32DA-677A-866A-376D2E73EF1A}"/>
              </a:ext>
            </a:extLst>
          </p:cNvPr>
          <p:cNvCxnSpPr>
            <a:cxnSpLocks/>
          </p:cNvCxnSpPr>
          <p:nvPr/>
        </p:nvCxnSpPr>
        <p:spPr>
          <a:xfrm>
            <a:off x="4822371" y="3164238"/>
            <a:ext cx="25400" cy="353546"/>
          </a:xfrm>
          <a:prstGeom prst="line">
            <a:avLst/>
          </a:prstGeom>
          <a:ln w="38100">
            <a:solidFill>
              <a:srgbClr val="FFA8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237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5B0D45F9-101B-C535-053D-C16B1BE651A2}"/>
              </a:ext>
            </a:extLst>
          </p:cNvPr>
          <p:cNvPicPr>
            <a:picLocks noChangeAspect="1"/>
          </p:cNvPicPr>
          <p:nvPr/>
        </p:nvPicPr>
        <p:blipFill>
          <a:blip r:embed="rId2"/>
          <a:stretch>
            <a:fillRect/>
          </a:stretch>
        </p:blipFill>
        <p:spPr>
          <a:xfrm>
            <a:off x="297742" y="1765481"/>
            <a:ext cx="11766116" cy="4722781"/>
          </a:xfrm>
          <a:prstGeom prst="rect">
            <a:avLst/>
          </a:prstGeom>
        </p:spPr>
      </p:pic>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lIns="91440" tIns="45720" rIns="91440" bIns="45720"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latin typeface="Haffer"/>
                <a:cs typeface="Haffer"/>
              </a:rPr>
              <a:t>Typical Day - 28th of February</a:t>
            </a:r>
          </a:p>
          <a:p>
            <a:endParaRPr lang="nb-NO" sz="3600"/>
          </a:p>
        </p:txBody>
      </p:sp>
      <p:sp>
        <p:nvSpPr>
          <p:cNvPr id="5" name="Rektangel: avrundede hjørner 4">
            <a:extLst>
              <a:ext uri="{FF2B5EF4-FFF2-40B4-BE49-F238E27FC236}">
                <a16:creationId xmlns:a16="http://schemas.microsoft.com/office/drawing/2014/main" id="{A435FF80-B19E-013B-028E-DB5AC100AF0E}"/>
              </a:ext>
            </a:extLst>
          </p:cNvPr>
          <p:cNvSpPr/>
          <p:nvPr/>
        </p:nvSpPr>
        <p:spPr>
          <a:xfrm>
            <a:off x="2023959" y="4570103"/>
            <a:ext cx="1077277"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22E33"/>
                </a:solidFill>
                <a:latin typeface="Haffer" pitchFamily="50" charset="0"/>
                <a:cs typeface="Haffer" pitchFamily="50" charset="0"/>
              </a:rPr>
              <a:t>9.5 GW</a:t>
            </a:r>
          </a:p>
        </p:txBody>
      </p:sp>
      <p:sp>
        <p:nvSpPr>
          <p:cNvPr id="8" name="Rektangel: avrundede hjørner 7">
            <a:extLst>
              <a:ext uri="{FF2B5EF4-FFF2-40B4-BE49-F238E27FC236}">
                <a16:creationId xmlns:a16="http://schemas.microsoft.com/office/drawing/2014/main" id="{B84A0783-1F70-B9B7-AA8B-E44CA59BCA4B}"/>
              </a:ext>
            </a:extLst>
          </p:cNvPr>
          <p:cNvSpPr/>
          <p:nvPr/>
        </p:nvSpPr>
        <p:spPr>
          <a:xfrm>
            <a:off x="4003385" y="4577723"/>
            <a:ext cx="1077277"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22E33"/>
                </a:solidFill>
                <a:latin typeface="Haffer" pitchFamily="50" charset="0"/>
                <a:cs typeface="Haffer" pitchFamily="50" charset="0"/>
              </a:rPr>
              <a:t>4 GW</a:t>
            </a:r>
          </a:p>
        </p:txBody>
      </p:sp>
      <p:sp>
        <p:nvSpPr>
          <p:cNvPr id="9" name="Rektangel: avrundede hjørner 8">
            <a:extLst>
              <a:ext uri="{FF2B5EF4-FFF2-40B4-BE49-F238E27FC236}">
                <a16:creationId xmlns:a16="http://schemas.microsoft.com/office/drawing/2014/main" id="{5B53A21B-DC2B-3FB9-A556-1CABC13FAEB0}"/>
              </a:ext>
            </a:extLst>
          </p:cNvPr>
          <p:cNvSpPr/>
          <p:nvPr/>
        </p:nvSpPr>
        <p:spPr>
          <a:xfrm>
            <a:off x="7180127" y="4577723"/>
            <a:ext cx="1077277"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22E33"/>
                </a:solidFill>
                <a:latin typeface="Haffer" pitchFamily="50" charset="0"/>
                <a:cs typeface="Haffer" pitchFamily="50" charset="0"/>
              </a:rPr>
              <a:t>10 GW</a:t>
            </a:r>
          </a:p>
        </p:txBody>
      </p:sp>
      <p:sp>
        <p:nvSpPr>
          <p:cNvPr id="10" name="Rektangel: avrundede hjørner 9">
            <a:extLst>
              <a:ext uri="{FF2B5EF4-FFF2-40B4-BE49-F238E27FC236}">
                <a16:creationId xmlns:a16="http://schemas.microsoft.com/office/drawing/2014/main" id="{940FC56C-608B-4734-86F0-F9A23ACA7F3B}"/>
              </a:ext>
            </a:extLst>
          </p:cNvPr>
          <p:cNvSpPr/>
          <p:nvPr/>
        </p:nvSpPr>
        <p:spPr>
          <a:xfrm>
            <a:off x="9119384" y="4577723"/>
            <a:ext cx="1077277"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22E33"/>
                </a:solidFill>
                <a:latin typeface="Haffer" pitchFamily="50" charset="0"/>
                <a:cs typeface="Haffer" pitchFamily="50" charset="0"/>
              </a:rPr>
              <a:t>5.4 GW</a:t>
            </a:r>
          </a:p>
        </p:txBody>
      </p:sp>
      <p:sp>
        <p:nvSpPr>
          <p:cNvPr id="11" name="Rektangel: avrundede hjørner 10">
            <a:extLst>
              <a:ext uri="{FF2B5EF4-FFF2-40B4-BE49-F238E27FC236}">
                <a16:creationId xmlns:a16="http://schemas.microsoft.com/office/drawing/2014/main" id="{2A44788E-E9FF-B92C-2526-12AF3A3B3D88}"/>
              </a:ext>
            </a:extLst>
          </p:cNvPr>
          <p:cNvSpPr/>
          <p:nvPr/>
        </p:nvSpPr>
        <p:spPr>
          <a:xfrm>
            <a:off x="10052982" y="4577723"/>
            <a:ext cx="1077277"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22E33"/>
                </a:solidFill>
                <a:latin typeface="Haffer" pitchFamily="50" charset="0"/>
                <a:cs typeface="Haffer" pitchFamily="50" charset="0"/>
              </a:rPr>
              <a:t>8.8 GW</a:t>
            </a:r>
          </a:p>
        </p:txBody>
      </p:sp>
    </p:spTree>
    <p:extLst>
      <p:ext uri="{BB962C8B-B14F-4D97-AF65-F5344CB8AC3E}">
        <p14:creationId xmlns:p14="http://schemas.microsoft.com/office/powerpoint/2010/main" val="387789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6">
            <a:extLst>
              <a:ext uri="{FF2B5EF4-FFF2-40B4-BE49-F238E27FC236}">
                <a16:creationId xmlns:a16="http://schemas.microsoft.com/office/drawing/2014/main" id="{29B174C5-9585-9EFD-2A27-2B8084A03CA4}"/>
              </a:ext>
            </a:extLst>
          </p:cNvPr>
          <p:cNvPicPr>
            <a:picLocks noChangeAspect="1"/>
          </p:cNvPicPr>
          <p:nvPr/>
        </p:nvPicPr>
        <p:blipFill>
          <a:blip r:embed="rId2"/>
          <a:stretch>
            <a:fillRect/>
          </a:stretch>
        </p:blipFill>
        <p:spPr>
          <a:xfrm>
            <a:off x="400832" y="1765481"/>
            <a:ext cx="11728537" cy="4776870"/>
          </a:xfrm>
          <a:prstGeom prst="rect">
            <a:avLst/>
          </a:prstGeom>
        </p:spPr>
      </p:pic>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lIns="91440" tIns="45720" rIns="91440" bIns="45720"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latin typeface="Haffer"/>
                <a:cs typeface="Haffer"/>
              </a:rPr>
              <a:t>Low Price Day: 9th of June</a:t>
            </a:r>
          </a:p>
          <a:p>
            <a:endParaRPr lang="nb-NO" sz="3600"/>
          </a:p>
        </p:txBody>
      </p:sp>
      <p:sp>
        <p:nvSpPr>
          <p:cNvPr id="5" name="Rektangel: avrundede hjørner 4">
            <a:extLst>
              <a:ext uri="{FF2B5EF4-FFF2-40B4-BE49-F238E27FC236}">
                <a16:creationId xmlns:a16="http://schemas.microsoft.com/office/drawing/2014/main" id="{005F0266-65C6-24EC-E2BC-25F01CE3A735}"/>
              </a:ext>
            </a:extLst>
          </p:cNvPr>
          <p:cNvSpPr/>
          <p:nvPr/>
        </p:nvSpPr>
        <p:spPr>
          <a:xfrm>
            <a:off x="3816785" y="2577256"/>
            <a:ext cx="1031557"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22E33"/>
                </a:solidFill>
                <a:latin typeface="Haffer" pitchFamily="50" charset="0"/>
                <a:cs typeface="Haffer" pitchFamily="50" charset="0"/>
              </a:rPr>
              <a:t>Import</a:t>
            </a:r>
          </a:p>
        </p:txBody>
      </p:sp>
      <p:sp>
        <p:nvSpPr>
          <p:cNvPr id="7" name="Rektangel: avrundede hjørner 6">
            <a:extLst>
              <a:ext uri="{FF2B5EF4-FFF2-40B4-BE49-F238E27FC236}">
                <a16:creationId xmlns:a16="http://schemas.microsoft.com/office/drawing/2014/main" id="{6E8FC733-808D-4759-DA90-5E8F6570E0E9}"/>
              </a:ext>
            </a:extLst>
          </p:cNvPr>
          <p:cNvSpPr/>
          <p:nvPr/>
        </p:nvSpPr>
        <p:spPr>
          <a:xfrm>
            <a:off x="9403661" y="1845259"/>
            <a:ext cx="1320008"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22E33"/>
                </a:solidFill>
                <a:latin typeface="Haffer" pitchFamily="50" charset="0"/>
                <a:cs typeface="Haffer" pitchFamily="50" charset="0"/>
              </a:rPr>
              <a:t>DA </a:t>
            </a:r>
            <a:r>
              <a:rPr lang="en-US" sz="1600" err="1">
                <a:solidFill>
                  <a:srgbClr val="022E33"/>
                </a:solidFill>
                <a:latin typeface="Haffer" pitchFamily="50" charset="0"/>
                <a:cs typeface="Haffer" pitchFamily="50" charset="0"/>
              </a:rPr>
              <a:t>negativ</a:t>
            </a:r>
            <a:endParaRPr lang="en-US" sz="1600">
              <a:solidFill>
                <a:srgbClr val="022E33"/>
              </a:solidFill>
              <a:latin typeface="Haffer" pitchFamily="50" charset="0"/>
              <a:cs typeface="Haffer" pitchFamily="50" charset="0"/>
            </a:endParaRPr>
          </a:p>
        </p:txBody>
      </p:sp>
      <p:sp>
        <p:nvSpPr>
          <p:cNvPr id="8" name="Rektangel: avrundede hjørner 7">
            <a:extLst>
              <a:ext uri="{FF2B5EF4-FFF2-40B4-BE49-F238E27FC236}">
                <a16:creationId xmlns:a16="http://schemas.microsoft.com/office/drawing/2014/main" id="{8B077AFA-71FE-E0B0-0F3E-BCF9C01B608D}"/>
              </a:ext>
            </a:extLst>
          </p:cNvPr>
          <p:cNvSpPr/>
          <p:nvPr/>
        </p:nvSpPr>
        <p:spPr>
          <a:xfrm>
            <a:off x="7449503" y="5175152"/>
            <a:ext cx="1031557"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22E33"/>
                </a:solidFill>
                <a:latin typeface="Haffer" pitchFamily="50" charset="0"/>
                <a:cs typeface="Haffer" pitchFamily="50" charset="0"/>
              </a:rPr>
              <a:t>35 GW</a:t>
            </a:r>
          </a:p>
        </p:txBody>
      </p:sp>
      <p:sp>
        <p:nvSpPr>
          <p:cNvPr id="9" name="Rektangel: avrundede hjørner 8">
            <a:extLst>
              <a:ext uri="{FF2B5EF4-FFF2-40B4-BE49-F238E27FC236}">
                <a16:creationId xmlns:a16="http://schemas.microsoft.com/office/drawing/2014/main" id="{A9269D3D-B357-971B-CD5F-57F3156BD48E}"/>
              </a:ext>
            </a:extLst>
          </p:cNvPr>
          <p:cNvSpPr/>
          <p:nvPr/>
        </p:nvSpPr>
        <p:spPr>
          <a:xfrm>
            <a:off x="9789436" y="5444698"/>
            <a:ext cx="1031557"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22E33"/>
                </a:solidFill>
                <a:latin typeface="Haffer" pitchFamily="50" charset="0"/>
                <a:cs typeface="Haffer" pitchFamily="50" charset="0"/>
              </a:rPr>
              <a:t>23 GW</a:t>
            </a:r>
          </a:p>
        </p:txBody>
      </p:sp>
      <p:sp>
        <p:nvSpPr>
          <p:cNvPr id="10" name="Rektangel: avrundede hjørner 9">
            <a:extLst>
              <a:ext uri="{FF2B5EF4-FFF2-40B4-BE49-F238E27FC236}">
                <a16:creationId xmlns:a16="http://schemas.microsoft.com/office/drawing/2014/main" id="{5CAF9960-C867-68A7-4EF2-DBC80214134E}"/>
              </a:ext>
            </a:extLst>
          </p:cNvPr>
          <p:cNvSpPr/>
          <p:nvPr/>
        </p:nvSpPr>
        <p:spPr>
          <a:xfrm>
            <a:off x="11160443" y="5083712"/>
            <a:ext cx="1031557"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rgbClr val="022E33"/>
                </a:solidFill>
                <a:latin typeface="Haffer" pitchFamily="50" charset="0"/>
                <a:cs typeface="Haffer" pitchFamily="50" charset="0"/>
              </a:rPr>
              <a:t>36 GW</a:t>
            </a:r>
          </a:p>
        </p:txBody>
      </p:sp>
      <p:cxnSp>
        <p:nvCxnSpPr>
          <p:cNvPr id="12" name="Rett linje 11">
            <a:extLst>
              <a:ext uri="{FF2B5EF4-FFF2-40B4-BE49-F238E27FC236}">
                <a16:creationId xmlns:a16="http://schemas.microsoft.com/office/drawing/2014/main" id="{CAA907FE-CA25-E347-E802-837468499958}"/>
              </a:ext>
            </a:extLst>
          </p:cNvPr>
          <p:cNvCxnSpPr>
            <a:cxnSpLocks/>
          </p:cNvCxnSpPr>
          <p:nvPr/>
        </p:nvCxnSpPr>
        <p:spPr>
          <a:xfrm>
            <a:off x="9311640" y="2248424"/>
            <a:ext cx="0" cy="2506456"/>
          </a:xfrm>
          <a:prstGeom prst="line">
            <a:avLst/>
          </a:prstGeom>
          <a:ln w="28575">
            <a:solidFill>
              <a:srgbClr val="6B30FF"/>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4CF15C04-35ED-71E1-5990-8A5A3BC8F7D0}"/>
              </a:ext>
            </a:extLst>
          </p:cNvPr>
          <p:cNvCxnSpPr>
            <a:cxnSpLocks/>
          </p:cNvCxnSpPr>
          <p:nvPr/>
        </p:nvCxnSpPr>
        <p:spPr>
          <a:xfrm>
            <a:off x="10805753" y="2248424"/>
            <a:ext cx="0" cy="2506456"/>
          </a:xfrm>
          <a:prstGeom prst="line">
            <a:avLst/>
          </a:prstGeom>
          <a:ln w="28575">
            <a:solidFill>
              <a:srgbClr val="6B30FF"/>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A5F9DEA2-4BCB-75BA-2058-19F77162FA4E}"/>
              </a:ext>
            </a:extLst>
          </p:cNvPr>
          <p:cNvCxnSpPr>
            <a:cxnSpLocks/>
          </p:cNvCxnSpPr>
          <p:nvPr/>
        </p:nvCxnSpPr>
        <p:spPr>
          <a:xfrm>
            <a:off x="4968833" y="3061533"/>
            <a:ext cx="0" cy="3278307"/>
          </a:xfrm>
          <a:prstGeom prst="line">
            <a:avLst/>
          </a:prstGeom>
          <a:ln w="28575">
            <a:solidFill>
              <a:srgbClr val="6B30FF"/>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A8E18629-C19B-4D67-05B2-454AB3E08F46}"/>
              </a:ext>
            </a:extLst>
          </p:cNvPr>
          <p:cNvCxnSpPr>
            <a:cxnSpLocks/>
          </p:cNvCxnSpPr>
          <p:nvPr/>
        </p:nvCxnSpPr>
        <p:spPr>
          <a:xfrm>
            <a:off x="3696293" y="3061533"/>
            <a:ext cx="0" cy="3278307"/>
          </a:xfrm>
          <a:prstGeom prst="line">
            <a:avLst/>
          </a:prstGeom>
          <a:ln w="28575">
            <a:solidFill>
              <a:srgbClr val="6B3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352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861992D-840F-42C7-671D-58AA88FC11EB}"/>
              </a:ext>
            </a:extLst>
          </p:cNvPr>
          <p:cNvSpPr>
            <a:spLocks noGrp="1"/>
          </p:cNvSpPr>
          <p:nvPr>
            <p:ph type="body" sz="quarter" idx="11"/>
          </p:nvPr>
        </p:nvSpPr>
        <p:spPr/>
        <p:txBody>
          <a:bodyPr/>
          <a:lstStyle/>
          <a:p>
            <a:endParaRPr lang="nb-NO"/>
          </a:p>
        </p:txBody>
      </p:sp>
      <p:sp>
        <p:nvSpPr>
          <p:cNvPr id="3" name="Plassholder for bilde 2">
            <a:extLst>
              <a:ext uri="{FF2B5EF4-FFF2-40B4-BE49-F238E27FC236}">
                <a16:creationId xmlns:a16="http://schemas.microsoft.com/office/drawing/2014/main" id="{9BBF08B3-1DC9-286F-8E18-0A5FC1BEFFA3}"/>
              </a:ext>
            </a:extLst>
          </p:cNvPr>
          <p:cNvSpPr>
            <a:spLocks noGrp="1"/>
          </p:cNvSpPr>
          <p:nvPr>
            <p:ph type="pic" sz="quarter" idx="14"/>
          </p:nvPr>
        </p:nvSpPr>
        <p:spPr/>
        <p:txBody>
          <a:bodyPr/>
          <a:lstStyle/>
          <a:p>
            <a:endParaRPr lang="nb-NO"/>
          </a:p>
        </p:txBody>
      </p:sp>
      <p:pic>
        <p:nvPicPr>
          <p:cNvPr id="6" name="Image 5">
            <a:extLst>
              <a:ext uri="{FF2B5EF4-FFF2-40B4-BE49-F238E27FC236}">
                <a16:creationId xmlns:a16="http://schemas.microsoft.com/office/drawing/2014/main" id="{07ED67E1-BAAD-CB50-CF3C-514B5642A6D5}"/>
              </a:ext>
            </a:extLst>
          </p:cNvPr>
          <p:cNvPicPr>
            <a:picLocks noChangeAspect="1"/>
          </p:cNvPicPr>
          <p:nvPr/>
        </p:nvPicPr>
        <p:blipFill>
          <a:blip r:embed="rId2"/>
          <a:stretch>
            <a:fillRect/>
          </a:stretch>
        </p:blipFill>
        <p:spPr>
          <a:xfrm>
            <a:off x="0" y="-2270"/>
            <a:ext cx="5568715" cy="6873984"/>
          </a:xfrm>
          <a:prstGeom prst="rect">
            <a:avLst/>
          </a:prstGeom>
        </p:spPr>
      </p:pic>
      <p:sp>
        <p:nvSpPr>
          <p:cNvPr id="7" name="Plassholder for tekst 3">
            <a:extLst>
              <a:ext uri="{FF2B5EF4-FFF2-40B4-BE49-F238E27FC236}">
                <a16:creationId xmlns:a16="http://schemas.microsoft.com/office/drawing/2014/main" id="{7FA52CFE-A102-4650-10CE-BDF9EF723F10}"/>
              </a:ext>
            </a:extLst>
          </p:cNvPr>
          <p:cNvSpPr txBox="1">
            <a:spLocks/>
          </p:cNvSpPr>
          <p:nvPr/>
        </p:nvSpPr>
        <p:spPr>
          <a:xfrm>
            <a:off x="5898208" y="2104211"/>
            <a:ext cx="5776731" cy="398019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tx2"/>
              </a:buClr>
              <a:buSzPct val="80000"/>
              <a:buFont typeface="Arial" panose="020B0604020202020204" pitchFamily="34" charset="0"/>
              <a:buChar char="•"/>
              <a:defRPr sz="2100" b="0" i="0" kern="1200" baseline="0">
                <a:solidFill>
                  <a:schemeClr val="tx1"/>
                </a:solidFill>
                <a:latin typeface="Haffer Light" pitchFamily="2" charset="77"/>
                <a:ea typeface="+mn-ea"/>
                <a:cs typeface="Haffer Light" pitchFamily="2" charset="77"/>
              </a:defRPr>
            </a:lvl1pPr>
            <a:lvl2pPr marL="685800" indent="-228600" algn="l" defTabSz="914400" rtl="0" eaLnBrk="1" latinLnBrk="0" hangingPunct="1">
              <a:lnSpc>
                <a:spcPct val="90000"/>
              </a:lnSpc>
              <a:spcBef>
                <a:spcPts val="500"/>
              </a:spcBef>
              <a:buClr>
                <a:schemeClr val="tx2"/>
              </a:buClr>
              <a:buSzPct val="80000"/>
              <a:buFont typeface="Arial" panose="020B0604020202020204" pitchFamily="34" charset="0"/>
              <a:buChar char="•"/>
              <a:defRPr sz="2100" b="0" i="0" kern="1200">
                <a:solidFill>
                  <a:schemeClr val="tx1"/>
                </a:solidFill>
                <a:latin typeface="Haffer Light" pitchFamily="2" charset="77"/>
                <a:ea typeface="+mn-ea"/>
                <a:cs typeface="Haffer Light" pitchFamily="2" charset="77"/>
              </a:defRPr>
            </a:lvl2pPr>
            <a:lvl3pPr marL="1143000" indent="-228600" algn="l" defTabSz="914400" rtl="0" eaLnBrk="1" latinLnBrk="0" hangingPunct="1">
              <a:lnSpc>
                <a:spcPct val="90000"/>
              </a:lnSpc>
              <a:spcBef>
                <a:spcPts val="500"/>
              </a:spcBef>
              <a:buClr>
                <a:schemeClr val="tx2"/>
              </a:buClr>
              <a:buSzPct val="80000"/>
              <a:buFont typeface="Arial" panose="020B0604020202020204" pitchFamily="34" charset="0"/>
              <a:buChar char="•"/>
              <a:defRPr sz="2000" b="0" i="0" kern="1200">
                <a:solidFill>
                  <a:schemeClr val="tx1"/>
                </a:solidFill>
                <a:latin typeface="Haffer Light" pitchFamily="2" charset="77"/>
                <a:ea typeface="+mn-ea"/>
                <a:cs typeface="Haffer Light" pitchFamily="2" charset="77"/>
              </a:defRPr>
            </a:lvl3pPr>
            <a:lvl4pPr marL="1600200" indent="-228600" algn="l" defTabSz="914400" rtl="0" eaLnBrk="1" latinLnBrk="0" hangingPunct="1">
              <a:lnSpc>
                <a:spcPct val="90000"/>
              </a:lnSpc>
              <a:spcBef>
                <a:spcPts val="500"/>
              </a:spcBef>
              <a:buClr>
                <a:schemeClr val="tx2"/>
              </a:buClr>
              <a:buSzPct val="80000"/>
              <a:buFont typeface="Arial" panose="020B0604020202020204" pitchFamily="34" charset="0"/>
              <a:buChar char="•"/>
              <a:defRPr sz="1800" b="0" i="0" kern="1200">
                <a:solidFill>
                  <a:schemeClr val="tx1"/>
                </a:solidFill>
                <a:latin typeface="Haffer Light" pitchFamily="2" charset="77"/>
                <a:ea typeface="+mn-ea"/>
                <a:cs typeface="Haffer Light" pitchFamily="2" charset="77"/>
              </a:defRPr>
            </a:lvl4pPr>
            <a:lvl5pPr marL="2057400" indent="-228600" algn="l" defTabSz="914400" rtl="0" eaLnBrk="1" latinLnBrk="0" hangingPunct="1">
              <a:lnSpc>
                <a:spcPct val="90000"/>
              </a:lnSpc>
              <a:spcBef>
                <a:spcPts val="500"/>
              </a:spcBef>
              <a:buClr>
                <a:schemeClr val="tx2"/>
              </a:buClr>
              <a:buSzPct val="8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Haffer Light"/>
                <a:cs typeface="Haffer Light"/>
              </a:rPr>
              <a:t>Depreciated load, until when?</a:t>
            </a:r>
          </a:p>
          <a:p>
            <a:endParaRPr lang="en-US" sz="1800">
              <a:latin typeface="Haffer Light"/>
              <a:cs typeface="Haffer Light"/>
            </a:endParaRPr>
          </a:p>
          <a:p>
            <a:r>
              <a:rPr lang="en-US" sz="1800">
                <a:latin typeface="Haffer Light"/>
                <a:cs typeface="Haffer Light"/>
              </a:rPr>
              <a:t>Nuclear to reach EDF target 315-345TWh</a:t>
            </a:r>
          </a:p>
          <a:p>
            <a:endParaRPr lang="en-US" sz="1800">
              <a:latin typeface="Haffer Light"/>
              <a:cs typeface="Haffer Light"/>
            </a:endParaRPr>
          </a:p>
          <a:p>
            <a:r>
              <a:rPr lang="en-US" sz="1800">
                <a:latin typeface="Haffer Light"/>
                <a:cs typeface="Haffer Light"/>
              </a:rPr>
              <a:t>Export curbs &amp; Price Impact</a:t>
            </a:r>
            <a:endParaRPr lang="en-US"/>
          </a:p>
          <a:p>
            <a:endParaRPr lang="en-US" sz="1800">
              <a:latin typeface="Haffer Light"/>
              <a:cs typeface="Haffer Light"/>
            </a:endParaRPr>
          </a:p>
          <a:p>
            <a:r>
              <a:rPr lang="en-US" sz="1800">
                <a:latin typeface="Haffer Light"/>
                <a:cs typeface="Haffer Light"/>
              </a:rPr>
              <a:t>Renewables: Wind, Solar and Hydro</a:t>
            </a:r>
          </a:p>
          <a:p>
            <a:endParaRPr lang="nb-NO"/>
          </a:p>
        </p:txBody>
      </p:sp>
      <p:sp>
        <p:nvSpPr>
          <p:cNvPr id="8" name="Plassholder for tekst 1">
            <a:extLst>
              <a:ext uri="{FF2B5EF4-FFF2-40B4-BE49-F238E27FC236}">
                <a16:creationId xmlns:a16="http://schemas.microsoft.com/office/drawing/2014/main" id="{92ED37A5-294F-BC56-56B6-7D439993AA28}"/>
              </a:ext>
            </a:extLst>
          </p:cNvPr>
          <p:cNvSpPr txBox="1">
            <a:spLocks/>
          </p:cNvSpPr>
          <p:nvPr/>
        </p:nvSpPr>
        <p:spPr>
          <a:xfrm>
            <a:off x="5902663" y="884893"/>
            <a:ext cx="8471189" cy="1239102"/>
          </a:xfrm>
          <a:prstGeom prst="rect">
            <a:avLst/>
          </a:prstGeom>
        </p:spPr>
        <p:txBody>
          <a:bodyPr lIns="91440" tIns="45720" rIns="91440" bIns="45720"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a:latin typeface="Haffer"/>
                <a:cs typeface="Haffer"/>
              </a:rPr>
              <a:t>Q4 and later</a:t>
            </a:r>
            <a:endParaRPr lang="nb-NO" sz="3200"/>
          </a:p>
          <a:p>
            <a:endParaRPr lang="nb-NO" sz="3600"/>
          </a:p>
        </p:txBody>
      </p:sp>
    </p:spTree>
    <p:extLst>
      <p:ext uri="{BB962C8B-B14F-4D97-AF65-F5344CB8AC3E}">
        <p14:creationId xmlns:p14="http://schemas.microsoft.com/office/powerpoint/2010/main" val="3623251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3F7A319-D59C-2388-9838-8BD4506C9D0E}"/>
              </a:ext>
            </a:extLst>
          </p:cNvPr>
          <p:cNvSpPr>
            <a:spLocks noGrp="1"/>
          </p:cNvSpPr>
          <p:nvPr>
            <p:ph type="body" sz="quarter" idx="10"/>
          </p:nvPr>
        </p:nvSpPr>
        <p:spPr>
          <a:xfrm>
            <a:off x="795431" y="811764"/>
            <a:ext cx="5138465" cy="3562109"/>
          </a:xfrm>
        </p:spPr>
        <p:txBody>
          <a:bodyPr/>
          <a:lstStyle/>
          <a:p>
            <a:r>
              <a:rPr lang="en-GB" dirty="0"/>
              <a:t>Powering Europe: Hydro Highlights &amp; Market Trends</a:t>
            </a:r>
          </a:p>
          <a:p>
            <a:r>
              <a:rPr lang="en-GB" sz="2800" dirty="0"/>
              <a:t>Q2 2024 with Q3 Outlook</a:t>
            </a:r>
            <a:endParaRPr lang="nb-NO" sz="2800" dirty="0"/>
          </a:p>
        </p:txBody>
      </p:sp>
      <p:pic>
        <p:nvPicPr>
          <p:cNvPr id="7" name="Picture 6">
            <a:extLst>
              <a:ext uri="{FF2B5EF4-FFF2-40B4-BE49-F238E27FC236}">
                <a16:creationId xmlns:a16="http://schemas.microsoft.com/office/drawing/2014/main" id="{893C426A-4A5E-5AA0-96B2-9BF559542DC3}"/>
              </a:ext>
            </a:extLst>
          </p:cNvPr>
          <p:cNvPicPr>
            <a:picLocks noChangeAspect="1"/>
          </p:cNvPicPr>
          <p:nvPr/>
        </p:nvPicPr>
        <p:blipFill>
          <a:blip r:embed="rId2"/>
          <a:stretch>
            <a:fillRect/>
          </a:stretch>
        </p:blipFill>
        <p:spPr>
          <a:xfrm>
            <a:off x="6258106" y="879431"/>
            <a:ext cx="4951445" cy="5978569"/>
          </a:xfrm>
          <a:prstGeom prst="rect">
            <a:avLst/>
          </a:prstGeom>
        </p:spPr>
      </p:pic>
    </p:spTree>
    <p:extLst>
      <p:ext uri="{BB962C8B-B14F-4D97-AF65-F5344CB8AC3E}">
        <p14:creationId xmlns:p14="http://schemas.microsoft.com/office/powerpoint/2010/main" val="1280461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3F7A319-D59C-2388-9838-8BD4506C9D0E}"/>
              </a:ext>
            </a:extLst>
          </p:cNvPr>
          <p:cNvSpPr>
            <a:spLocks noGrp="1"/>
          </p:cNvSpPr>
          <p:nvPr>
            <p:ph type="body" sz="quarter" idx="10"/>
          </p:nvPr>
        </p:nvSpPr>
        <p:spPr>
          <a:xfrm>
            <a:off x="1436071" y="2342928"/>
            <a:ext cx="9031980" cy="1700081"/>
          </a:xfrm>
        </p:spPr>
        <p:txBody>
          <a:bodyPr/>
          <a:lstStyle/>
          <a:p>
            <a:r>
              <a:rPr lang="en-US"/>
              <a:t>CWE Hydrology Highlights</a:t>
            </a:r>
            <a:endParaRPr lang="nb-NO"/>
          </a:p>
        </p:txBody>
      </p:sp>
      <p:sp>
        <p:nvSpPr>
          <p:cNvPr id="3" name="Plassholder for tekst 2">
            <a:extLst>
              <a:ext uri="{FF2B5EF4-FFF2-40B4-BE49-F238E27FC236}">
                <a16:creationId xmlns:a16="http://schemas.microsoft.com/office/drawing/2014/main" id="{3268194A-AB98-8D4B-59A9-259AC1DE9308}"/>
              </a:ext>
            </a:extLst>
          </p:cNvPr>
          <p:cNvSpPr>
            <a:spLocks noGrp="1"/>
          </p:cNvSpPr>
          <p:nvPr>
            <p:ph type="body" sz="quarter" idx="11"/>
          </p:nvPr>
        </p:nvSpPr>
        <p:spPr/>
        <p:txBody>
          <a:bodyPr/>
          <a:lstStyle/>
          <a:p>
            <a:r>
              <a:rPr lang="nb-NO"/>
              <a:t>Eylert Ellefsen</a:t>
            </a:r>
            <a:endParaRPr lang="LID4096"/>
          </a:p>
          <a:p>
            <a:endParaRPr lang="nb-NO"/>
          </a:p>
        </p:txBody>
      </p:sp>
    </p:spTree>
    <p:extLst>
      <p:ext uri="{BB962C8B-B14F-4D97-AF65-F5344CB8AC3E}">
        <p14:creationId xmlns:p14="http://schemas.microsoft.com/office/powerpoint/2010/main" val="616103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5860623B-2C68-CF95-9D04-99791A803B1A}"/>
              </a:ext>
            </a:extLst>
          </p:cNvPr>
          <p:cNvPicPr>
            <a:picLocks noChangeAspect="1"/>
          </p:cNvPicPr>
          <p:nvPr/>
        </p:nvPicPr>
        <p:blipFill>
          <a:blip r:embed="rId2"/>
          <a:stretch>
            <a:fillRect/>
          </a:stretch>
        </p:blipFill>
        <p:spPr>
          <a:xfrm>
            <a:off x="6371818" y="3993365"/>
            <a:ext cx="5063632" cy="2518560"/>
          </a:xfrm>
          <a:prstGeom prst="rect">
            <a:avLst/>
          </a:prstGeom>
        </p:spPr>
      </p:pic>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6293760" y="1705163"/>
            <a:ext cx="5536290" cy="4011613"/>
          </a:xfrm>
        </p:spPr>
        <p:txBody>
          <a:bodyPr/>
          <a:lstStyle/>
          <a:p>
            <a:pPr marL="0" indent="0">
              <a:buNone/>
            </a:pPr>
            <a:r>
              <a:rPr lang="en-US" sz="1600"/>
              <a:t>Hydrological balance in France and Alp Region improved strongly during Q4-23, and has stayed higher than normal during H1-2024, partly at “</a:t>
            </a:r>
            <a:r>
              <a:rPr lang="en-US" sz="1600" err="1"/>
              <a:t>alltime</a:t>
            </a:r>
            <a:r>
              <a:rPr lang="en-US" sz="1600"/>
              <a:t>-high”. Thus hydropower production has been rather strong during Q2.  August will be drier than normal, and </a:t>
            </a:r>
            <a:r>
              <a:rPr lang="en-US" sz="1600" err="1"/>
              <a:t>hydr</a:t>
            </a:r>
            <a:r>
              <a:rPr lang="en-US" sz="1600"/>
              <a:t>. balance in the Alp region is normalizing these days</a:t>
            </a:r>
          </a:p>
          <a:p>
            <a:pPr marL="0" indent="0">
              <a:buNone/>
            </a:pPr>
            <a:r>
              <a:rPr lang="en-US" sz="1600"/>
              <a:t>France has been the main surplus area of hydropower in the Alp Region.</a:t>
            </a:r>
          </a:p>
          <a:p>
            <a:endParaRPr lang="nb-NO" sz="2000"/>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1025187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Hydrology France and CWE Q2 and Q3 development</a:t>
            </a:r>
            <a:endParaRPr lang="nb-NO" sz="3200"/>
          </a:p>
          <a:p>
            <a:endParaRPr lang="nb-NO" sz="3600"/>
          </a:p>
        </p:txBody>
      </p:sp>
      <p:pic>
        <p:nvPicPr>
          <p:cNvPr id="5" name="Picture 4">
            <a:extLst>
              <a:ext uri="{FF2B5EF4-FFF2-40B4-BE49-F238E27FC236}">
                <a16:creationId xmlns:a16="http://schemas.microsoft.com/office/drawing/2014/main" id="{D7EEAF6D-0606-D34B-42D9-34C4A10AFF89}"/>
              </a:ext>
            </a:extLst>
          </p:cNvPr>
          <p:cNvPicPr>
            <a:picLocks noChangeAspect="1"/>
          </p:cNvPicPr>
          <p:nvPr/>
        </p:nvPicPr>
        <p:blipFill>
          <a:blip r:embed="rId3"/>
          <a:stretch>
            <a:fillRect/>
          </a:stretch>
        </p:blipFill>
        <p:spPr>
          <a:xfrm>
            <a:off x="756550" y="1750919"/>
            <a:ext cx="5248778" cy="2983087"/>
          </a:xfrm>
          <a:prstGeom prst="rect">
            <a:avLst/>
          </a:prstGeom>
        </p:spPr>
      </p:pic>
      <p:pic>
        <p:nvPicPr>
          <p:cNvPr id="10" name="Picture 6">
            <a:extLst>
              <a:ext uri="{FF2B5EF4-FFF2-40B4-BE49-F238E27FC236}">
                <a16:creationId xmlns:a16="http://schemas.microsoft.com/office/drawing/2014/main" id="{A5825EC2-27E3-E772-978A-2F080AF40F75}"/>
              </a:ext>
            </a:extLst>
          </p:cNvPr>
          <p:cNvPicPr>
            <a:picLocks noChangeAspect="1"/>
          </p:cNvPicPr>
          <p:nvPr/>
        </p:nvPicPr>
        <p:blipFill>
          <a:blip r:embed="rId4"/>
          <a:stretch>
            <a:fillRect/>
          </a:stretch>
        </p:blipFill>
        <p:spPr>
          <a:xfrm>
            <a:off x="756549" y="4805707"/>
            <a:ext cx="5248777" cy="1782779"/>
          </a:xfrm>
          <a:prstGeom prst="rect">
            <a:avLst/>
          </a:prstGeom>
        </p:spPr>
      </p:pic>
    </p:spTree>
    <p:extLst>
      <p:ext uri="{BB962C8B-B14F-4D97-AF65-F5344CB8AC3E}">
        <p14:creationId xmlns:p14="http://schemas.microsoft.com/office/powerpoint/2010/main" val="258280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80143" y="1705163"/>
            <a:ext cx="9849782" cy="4011613"/>
          </a:xfrm>
        </p:spPr>
        <p:txBody>
          <a:bodyPr/>
          <a:lstStyle/>
          <a:p>
            <a:pPr marL="0" indent="0">
              <a:buNone/>
            </a:pPr>
            <a:r>
              <a:rPr lang="en-US" sz="1600"/>
              <a:t>Max </a:t>
            </a:r>
            <a:r>
              <a:rPr lang="en-US" sz="1600" err="1"/>
              <a:t>hydr</a:t>
            </a:r>
            <a:r>
              <a:rPr lang="en-US" sz="1600"/>
              <a:t>. Bal CWE = 14 TWh July 1st, forecast Sept 1st is – 3 TWh due to dry July and August</a:t>
            </a:r>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1025187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Hydrological balance in the Alp Region since Q4-23</a:t>
            </a:r>
            <a:endParaRPr lang="nb-NO" sz="3200"/>
          </a:p>
          <a:p>
            <a:endParaRPr lang="nb-NO" sz="3600"/>
          </a:p>
        </p:txBody>
      </p:sp>
      <p:pic>
        <p:nvPicPr>
          <p:cNvPr id="2" name="Picture 3">
            <a:extLst>
              <a:ext uri="{FF2B5EF4-FFF2-40B4-BE49-F238E27FC236}">
                <a16:creationId xmlns:a16="http://schemas.microsoft.com/office/drawing/2014/main" id="{B2284965-BDF9-9EFD-6517-E53C50F0581F}"/>
              </a:ext>
            </a:extLst>
          </p:cNvPr>
          <p:cNvPicPr>
            <a:picLocks noChangeAspect="1"/>
          </p:cNvPicPr>
          <p:nvPr/>
        </p:nvPicPr>
        <p:blipFill>
          <a:blip r:embed="rId2"/>
          <a:stretch>
            <a:fillRect/>
          </a:stretch>
        </p:blipFill>
        <p:spPr>
          <a:xfrm>
            <a:off x="980143" y="2165310"/>
            <a:ext cx="5334258" cy="2263336"/>
          </a:xfrm>
          <a:prstGeom prst="rect">
            <a:avLst/>
          </a:prstGeom>
        </p:spPr>
      </p:pic>
      <p:pic>
        <p:nvPicPr>
          <p:cNvPr id="7" name="Picture 5">
            <a:extLst>
              <a:ext uri="{FF2B5EF4-FFF2-40B4-BE49-F238E27FC236}">
                <a16:creationId xmlns:a16="http://schemas.microsoft.com/office/drawing/2014/main" id="{08FA7F07-2F81-B880-E1F3-AB8DB2D43042}"/>
              </a:ext>
            </a:extLst>
          </p:cNvPr>
          <p:cNvPicPr>
            <a:picLocks noChangeAspect="1"/>
          </p:cNvPicPr>
          <p:nvPr/>
        </p:nvPicPr>
        <p:blipFill>
          <a:blip r:embed="rId3"/>
          <a:stretch>
            <a:fillRect/>
          </a:stretch>
        </p:blipFill>
        <p:spPr>
          <a:xfrm>
            <a:off x="6489026" y="2165310"/>
            <a:ext cx="5187949" cy="2263336"/>
          </a:xfrm>
          <a:prstGeom prst="rect">
            <a:avLst/>
          </a:prstGeom>
        </p:spPr>
      </p:pic>
      <p:pic>
        <p:nvPicPr>
          <p:cNvPr id="8" name="Picture 7">
            <a:extLst>
              <a:ext uri="{FF2B5EF4-FFF2-40B4-BE49-F238E27FC236}">
                <a16:creationId xmlns:a16="http://schemas.microsoft.com/office/drawing/2014/main" id="{0F61E1FC-CDED-D75F-B78E-E24D8372FD26}"/>
              </a:ext>
            </a:extLst>
          </p:cNvPr>
          <p:cNvPicPr>
            <a:picLocks noChangeAspect="1"/>
          </p:cNvPicPr>
          <p:nvPr/>
        </p:nvPicPr>
        <p:blipFill>
          <a:blip r:embed="rId4"/>
          <a:stretch>
            <a:fillRect/>
          </a:stretch>
        </p:blipFill>
        <p:spPr>
          <a:xfrm>
            <a:off x="980144" y="4537847"/>
            <a:ext cx="5334258" cy="2086210"/>
          </a:xfrm>
          <a:prstGeom prst="rect">
            <a:avLst/>
          </a:prstGeom>
        </p:spPr>
      </p:pic>
      <p:pic>
        <p:nvPicPr>
          <p:cNvPr id="9" name="Picture 9">
            <a:extLst>
              <a:ext uri="{FF2B5EF4-FFF2-40B4-BE49-F238E27FC236}">
                <a16:creationId xmlns:a16="http://schemas.microsoft.com/office/drawing/2014/main" id="{6B38F7CF-E8FF-B193-A730-7E126D857582}"/>
              </a:ext>
            </a:extLst>
          </p:cNvPr>
          <p:cNvPicPr>
            <a:picLocks noChangeAspect="1"/>
          </p:cNvPicPr>
          <p:nvPr/>
        </p:nvPicPr>
        <p:blipFill>
          <a:blip r:embed="rId5"/>
          <a:stretch>
            <a:fillRect/>
          </a:stretch>
        </p:blipFill>
        <p:spPr>
          <a:xfrm>
            <a:off x="6523951" y="4537847"/>
            <a:ext cx="5118100" cy="2178050"/>
          </a:xfrm>
          <a:prstGeom prst="rect">
            <a:avLst/>
          </a:prstGeom>
        </p:spPr>
      </p:pic>
    </p:spTree>
    <p:extLst>
      <p:ext uri="{BB962C8B-B14F-4D97-AF65-F5344CB8AC3E}">
        <p14:creationId xmlns:p14="http://schemas.microsoft.com/office/powerpoint/2010/main" val="1805244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10696832"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Daily production profiles (GWh/d) across the Alp Region during Q2+Q3</a:t>
            </a:r>
            <a:endParaRPr lang="nb-NO" sz="3200"/>
          </a:p>
          <a:p>
            <a:endParaRPr lang="nb-NO" sz="3600"/>
          </a:p>
        </p:txBody>
      </p:sp>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80143" y="1705163"/>
            <a:ext cx="10954682" cy="4011613"/>
          </a:xfrm>
        </p:spPr>
        <p:txBody>
          <a:bodyPr/>
          <a:lstStyle/>
          <a:p>
            <a:pPr marL="0" indent="0">
              <a:buNone/>
            </a:pPr>
            <a:r>
              <a:rPr lang="en-US" sz="1600"/>
              <a:t>Strong FR production during melting period, IT strong entire period, CH strong July/Aug due to high reservoir filling</a:t>
            </a:r>
          </a:p>
        </p:txBody>
      </p:sp>
      <p:pic>
        <p:nvPicPr>
          <p:cNvPr id="5" name="Picture 7">
            <a:extLst>
              <a:ext uri="{FF2B5EF4-FFF2-40B4-BE49-F238E27FC236}">
                <a16:creationId xmlns:a16="http://schemas.microsoft.com/office/drawing/2014/main" id="{33D502B8-8099-3B44-197D-361F2FE8027F}"/>
              </a:ext>
            </a:extLst>
          </p:cNvPr>
          <p:cNvPicPr>
            <a:picLocks noChangeAspect="1"/>
          </p:cNvPicPr>
          <p:nvPr/>
        </p:nvPicPr>
        <p:blipFill>
          <a:blip r:embed="rId2"/>
          <a:stretch>
            <a:fillRect/>
          </a:stretch>
        </p:blipFill>
        <p:spPr>
          <a:xfrm>
            <a:off x="703871" y="2116324"/>
            <a:ext cx="5621368" cy="2171888"/>
          </a:xfrm>
          <a:prstGeom prst="rect">
            <a:avLst/>
          </a:prstGeom>
        </p:spPr>
      </p:pic>
      <p:pic>
        <p:nvPicPr>
          <p:cNvPr id="10" name="Picture 12">
            <a:extLst>
              <a:ext uri="{FF2B5EF4-FFF2-40B4-BE49-F238E27FC236}">
                <a16:creationId xmlns:a16="http://schemas.microsoft.com/office/drawing/2014/main" id="{DB2BF527-8ED8-853C-1E10-F364CA83445C}"/>
              </a:ext>
            </a:extLst>
          </p:cNvPr>
          <p:cNvPicPr>
            <a:picLocks noChangeAspect="1"/>
          </p:cNvPicPr>
          <p:nvPr/>
        </p:nvPicPr>
        <p:blipFill>
          <a:blip r:embed="rId3"/>
          <a:stretch>
            <a:fillRect/>
          </a:stretch>
        </p:blipFill>
        <p:spPr>
          <a:xfrm>
            <a:off x="703871" y="4541432"/>
            <a:ext cx="5573104" cy="2228850"/>
          </a:xfrm>
          <a:prstGeom prst="rect">
            <a:avLst/>
          </a:prstGeom>
        </p:spPr>
      </p:pic>
      <p:pic>
        <p:nvPicPr>
          <p:cNvPr id="11" name="Picture 14">
            <a:extLst>
              <a:ext uri="{FF2B5EF4-FFF2-40B4-BE49-F238E27FC236}">
                <a16:creationId xmlns:a16="http://schemas.microsoft.com/office/drawing/2014/main" id="{22965A44-3C07-A475-B772-964AC88CA90B}"/>
              </a:ext>
            </a:extLst>
          </p:cNvPr>
          <p:cNvPicPr>
            <a:picLocks noChangeAspect="1"/>
          </p:cNvPicPr>
          <p:nvPr/>
        </p:nvPicPr>
        <p:blipFill>
          <a:blip r:embed="rId4"/>
          <a:stretch>
            <a:fillRect/>
          </a:stretch>
        </p:blipFill>
        <p:spPr>
          <a:xfrm>
            <a:off x="6683374" y="2167406"/>
            <a:ext cx="5251452" cy="2252415"/>
          </a:xfrm>
          <a:prstGeom prst="rect">
            <a:avLst/>
          </a:prstGeom>
        </p:spPr>
      </p:pic>
      <p:pic>
        <p:nvPicPr>
          <p:cNvPr id="12" name="Picture 16">
            <a:extLst>
              <a:ext uri="{FF2B5EF4-FFF2-40B4-BE49-F238E27FC236}">
                <a16:creationId xmlns:a16="http://schemas.microsoft.com/office/drawing/2014/main" id="{E4BA8E40-E616-F8AA-319E-0CEABE0D1C24}"/>
              </a:ext>
            </a:extLst>
          </p:cNvPr>
          <p:cNvPicPr>
            <a:picLocks noChangeAspect="1"/>
          </p:cNvPicPr>
          <p:nvPr/>
        </p:nvPicPr>
        <p:blipFill>
          <a:blip r:embed="rId5"/>
          <a:stretch>
            <a:fillRect/>
          </a:stretch>
        </p:blipFill>
        <p:spPr>
          <a:xfrm>
            <a:off x="6683373" y="4468845"/>
            <a:ext cx="5162551" cy="2301438"/>
          </a:xfrm>
          <a:prstGeom prst="rect">
            <a:avLst/>
          </a:prstGeom>
        </p:spPr>
      </p:pic>
    </p:spTree>
    <p:extLst>
      <p:ext uri="{BB962C8B-B14F-4D97-AF65-F5344CB8AC3E}">
        <p14:creationId xmlns:p14="http://schemas.microsoft.com/office/powerpoint/2010/main" val="742046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6293760" y="1705163"/>
            <a:ext cx="5536290" cy="4011613"/>
          </a:xfrm>
        </p:spPr>
        <p:txBody>
          <a:bodyPr/>
          <a:lstStyle/>
          <a:p>
            <a:pPr marL="0" indent="0">
              <a:buNone/>
            </a:pPr>
            <a:r>
              <a:rPr lang="en-US" sz="1600"/>
              <a:t>Italy has the strongest hydropower level 126%. France at 123% and 119% during April/May (melting period)</a:t>
            </a:r>
          </a:p>
          <a:p>
            <a:pPr marL="0" indent="0">
              <a:buNone/>
            </a:pPr>
            <a:r>
              <a:rPr lang="en-US" sz="1600"/>
              <a:t>Total prod Alp region Q2+July came out 10 TWh higher than normal (114%)</a:t>
            </a:r>
          </a:p>
          <a:p>
            <a:pPr marL="0" indent="0">
              <a:buNone/>
            </a:pPr>
            <a:r>
              <a:rPr lang="en-US" sz="1600"/>
              <a:t>Correlation Fr reservoir prod and </a:t>
            </a:r>
            <a:r>
              <a:rPr lang="en-US" sz="1600" err="1"/>
              <a:t>spotprices</a:t>
            </a:r>
            <a:r>
              <a:rPr lang="en-US" sz="1600"/>
              <a:t> about 50% - partly because of weekend profiles – difficult to evaluate/define </a:t>
            </a:r>
            <a:r>
              <a:rPr lang="en-US" sz="1600" err="1"/>
              <a:t>watervalues</a:t>
            </a:r>
            <a:endParaRPr lang="en-US" sz="1600"/>
          </a:p>
          <a:p>
            <a:endParaRPr lang="nb-NO" sz="2000"/>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 Key </a:t>
            </a:r>
            <a:r>
              <a:rPr lang="en-US" sz="3200" err="1"/>
              <a:t>hydr</a:t>
            </a:r>
            <a:r>
              <a:rPr lang="en-US" sz="3200"/>
              <a:t>. Data CWE/Alp Region Q2 + July</a:t>
            </a:r>
            <a:endParaRPr lang="nb-NO" sz="3200"/>
          </a:p>
          <a:p>
            <a:endParaRPr lang="nb-NO" sz="3600"/>
          </a:p>
        </p:txBody>
      </p:sp>
      <p:pic>
        <p:nvPicPr>
          <p:cNvPr id="5" name="Picture 3">
            <a:extLst>
              <a:ext uri="{FF2B5EF4-FFF2-40B4-BE49-F238E27FC236}">
                <a16:creationId xmlns:a16="http://schemas.microsoft.com/office/drawing/2014/main" id="{B000D3E5-0580-AE68-75B9-A69C53A22A2A}"/>
              </a:ext>
            </a:extLst>
          </p:cNvPr>
          <p:cNvPicPr>
            <a:picLocks noChangeAspect="1"/>
          </p:cNvPicPr>
          <p:nvPr/>
        </p:nvPicPr>
        <p:blipFill>
          <a:blip r:embed="rId2"/>
          <a:stretch>
            <a:fillRect/>
          </a:stretch>
        </p:blipFill>
        <p:spPr>
          <a:xfrm>
            <a:off x="980143" y="4814258"/>
            <a:ext cx="2994654" cy="1805035"/>
          </a:xfrm>
          <a:prstGeom prst="rect">
            <a:avLst/>
          </a:prstGeom>
        </p:spPr>
      </p:pic>
      <p:pic>
        <p:nvPicPr>
          <p:cNvPr id="10" name="Picture 4">
            <a:extLst>
              <a:ext uri="{FF2B5EF4-FFF2-40B4-BE49-F238E27FC236}">
                <a16:creationId xmlns:a16="http://schemas.microsoft.com/office/drawing/2014/main" id="{12D2AD0F-1020-6B35-694F-5EA20B8E8D3C}"/>
              </a:ext>
            </a:extLst>
          </p:cNvPr>
          <p:cNvPicPr>
            <a:picLocks noChangeAspect="1"/>
          </p:cNvPicPr>
          <p:nvPr/>
        </p:nvPicPr>
        <p:blipFill>
          <a:blip r:embed="rId3"/>
          <a:stretch>
            <a:fillRect/>
          </a:stretch>
        </p:blipFill>
        <p:spPr>
          <a:xfrm>
            <a:off x="4711700" y="4814257"/>
            <a:ext cx="2768600" cy="1805035"/>
          </a:xfrm>
          <a:prstGeom prst="rect">
            <a:avLst/>
          </a:prstGeom>
        </p:spPr>
      </p:pic>
      <p:pic>
        <p:nvPicPr>
          <p:cNvPr id="11" name="Picture 5">
            <a:extLst>
              <a:ext uri="{FF2B5EF4-FFF2-40B4-BE49-F238E27FC236}">
                <a16:creationId xmlns:a16="http://schemas.microsoft.com/office/drawing/2014/main" id="{3CC52972-EEBE-E710-1F54-4541C8E72396}"/>
              </a:ext>
            </a:extLst>
          </p:cNvPr>
          <p:cNvPicPr>
            <a:picLocks noChangeAspect="1"/>
          </p:cNvPicPr>
          <p:nvPr/>
        </p:nvPicPr>
        <p:blipFill>
          <a:blip r:embed="rId4"/>
          <a:stretch>
            <a:fillRect/>
          </a:stretch>
        </p:blipFill>
        <p:spPr>
          <a:xfrm>
            <a:off x="8091327" y="4822530"/>
            <a:ext cx="2605248" cy="1796762"/>
          </a:xfrm>
          <a:prstGeom prst="rect">
            <a:avLst/>
          </a:prstGeom>
        </p:spPr>
      </p:pic>
      <p:pic>
        <p:nvPicPr>
          <p:cNvPr id="12" name="Picture 6">
            <a:extLst>
              <a:ext uri="{FF2B5EF4-FFF2-40B4-BE49-F238E27FC236}">
                <a16:creationId xmlns:a16="http://schemas.microsoft.com/office/drawing/2014/main" id="{3B6D6FF1-6B59-149A-D5B4-44859CEF6B36}"/>
              </a:ext>
            </a:extLst>
          </p:cNvPr>
          <p:cNvPicPr>
            <a:picLocks noChangeAspect="1"/>
          </p:cNvPicPr>
          <p:nvPr/>
        </p:nvPicPr>
        <p:blipFill>
          <a:blip r:embed="rId5"/>
          <a:stretch>
            <a:fillRect/>
          </a:stretch>
        </p:blipFill>
        <p:spPr>
          <a:xfrm>
            <a:off x="980143" y="1540687"/>
            <a:ext cx="5029200" cy="3054350"/>
          </a:xfrm>
          <a:prstGeom prst="rect">
            <a:avLst/>
          </a:prstGeom>
        </p:spPr>
      </p:pic>
    </p:spTree>
    <p:extLst>
      <p:ext uri="{BB962C8B-B14F-4D97-AF65-F5344CB8AC3E}">
        <p14:creationId xmlns:p14="http://schemas.microsoft.com/office/powerpoint/2010/main" val="3340831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6464300" y="1705163"/>
            <a:ext cx="5172075" cy="4011613"/>
          </a:xfrm>
        </p:spPr>
        <p:txBody>
          <a:bodyPr/>
          <a:lstStyle/>
          <a:p>
            <a:pPr marL="0" indent="0">
              <a:buNone/>
            </a:pPr>
            <a:r>
              <a:rPr lang="en-US" sz="1600"/>
              <a:t>High reservoir levels supports production pressure during Q3 and start Q4</a:t>
            </a:r>
          </a:p>
          <a:p>
            <a:pPr marL="0" indent="0">
              <a:buNone/>
            </a:pPr>
            <a:r>
              <a:rPr lang="en-US" sz="1600"/>
              <a:t>Average production estimate about 115 % of normal.</a:t>
            </a:r>
          </a:p>
          <a:p>
            <a:pPr marL="0" indent="0">
              <a:buNone/>
            </a:pPr>
            <a:r>
              <a:rPr lang="en-US" sz="1600"/>
              <a:t>Variation band </a:t>
            </a:r>
            <a:r>
              <a:rPr lang="en-US" sz="1600" err="1"/>
              <a:t>hydr</a:t>
            </a:r>
            <a:r>
              <a:rPr lang="en-US" sz="1600"/>
              <a:t>. Balance end Oct = +/- 8 TWh</a:t>
            </a:r>
          </a:p>
          <a:p>
            <a:endParaRPr lang="nb-NO" sz="2000"/>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Outlooks France </a:t>
            </a:r>
            <a:r>
              <a:rPr lang="en-US" sz="3200" err="1"/>
              <a:t>hydr</a:t>
            </a:r>
            <a:r>
              <a:rPr lang="en-US" sz="3200"/>
              <a:t>. Balance towards Q4</a:t>
            </a:r>
            <a:endParaRPr lang="nb-NO" sz="3200"/>
          </a:p>
          <a:p>
            <a:endParaRPr lang="nb-NO" sz="3600"/>
          </a:p>
        </p:txBody>
      </p:sp>
      <p:pic>
        <p:nvPicPr>
          <p:cNvPr id="2" name="Picture 16">
            <a:extLst>
              <a:ext uri="{FF2B5EF4-FFF2-40B4-BE49-F238E27FC236}">
                <a16:creationId xmlns:a16="http://schemas.microsoft.com/office/drawing/2014/main" id="{10890C0E-856C-4457-8989-327D917723DC}"/>
              </a:ext>
            </a:extLst>
          </p:cNvPr>
          <p:cNvPicPr>
            <a:picLocks noChangeAspect="1"/>
          </p:cNvPicPr>
          <p:nvPr/>
        </p:nvPicPr>
        <p:blipFill>
          <a:blip r:embed="rId2"/>
          <a:stretch>
            <a:fillRect/>
          </a:stretch>
        </p:blipFill>
        <p:spPr>
          <a:xfrm>
            <a:off x="842921" y="1705163"/>
            <a:ext cx="5316579" cy="2225233"/>
          </a:xfrm>
          <a:prstGeom prst="rect">
            <a:avLst/>
          </a:prstGeom>
        </p:spPr>
      </p:pic>
      <p:pic>
        <p:nvPicPr>
          <p:cNvPr id="7" name="Picture 20">
            <a:extLst>
              <a:ext uri="{FF2B5EF4-FFF2-40B4-BE49-F238E27FC236}">
                <a16:creationId xmlns:a16="http://schemas.microsoft.com/office/drawing/2014/main" id="{D53CD6C3-32C1-7A41-6884-F60DE3509758}"/>
              </a:ext>
            </a:extLst>
          </p:cNvPr>
          <p:cNvPicPr>
            <a:picLocks noChangeAspect="1"/>
          </p:cNvPicPr>
          <p:nvPr/>
        </p:nvPicPr>
        <p:blipFill>
          <a:blip r:embed="rId3"/>
          <a:stretch>
            <a:fillRect/>
          </a:stretch>
        </p:blipFill>
        <p:spPr>
          <a:xfrm>
            <a:off x="6464300" y="4293522"/>
            <a:ext cx="5365750" cy="2187130"/>
          </a:xfrm>
          <a:prstGeom prst="rect">
            <a:avLst/>
          </a:prstGeom>
        </p:spPr>
      </p:pic>
      <p:pic>
        <p:nvPicPr>
          <p:cNvPr id="8" name="Picture 3">
            <a:extLst>
              <a:ext uri="{FF2B5EF4-FFF2-40B4-BE49-F238E27FC236}">
                <a16:creationId xmlns:a16="http://schemas.microsoft.com/office/drawing/2014/main" id="{DD26C85C-791A-18D1-154A-A4CC547A5578}"/>
              </a:ext>
            </a:extLst>
          </p:cNvPr>
          <p:cNvPicPr>
            <a:picLocks noChangeAspect="1"/>
          </p:cNvPicPr>
          <p:nvPr/>
        </p:nvPicPr>
        <p:blipFill>
          <a:blip r:embed="rId4"/>
          <a:stretch>
            <a:fillRect/>
          </a:stretch>
        </p:blipFill>
        <p:spPr>
          <a:xfrm>
            <a:off x="842921" y="4293522"/>
            <a:ext cx="5316579" cy="2156647"/>
          </a:xfrm>
          <a:prstGeom prst="rect">
            <a:avLst/>
          </a:prstGeom>
        </p:spPr>
      </p:pic>
    </p:spTree>
    <p:extLst>
      <p:ext uri="{BB962C8B-B14F-4D97-AF65-F5344CB8AC3E}">
        <p14:creationId xmlns:p14="http://schemas.microsoft.com/office/powerpoint/2010/main" val="3050979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8342159" y="1705163"/>
            <a:ext cx="3294216" cy="4011613"/>
          </a:xfrm>
        </p:spPr>
        <p:txBody>
          <a:bodyPr/>
          <a:lstStyle/>
          <a:p>
            <a:pPr marL="0" indent="0">
              <a:buNone/>
            </a:pPr>
            <a:r>
              <a:rPr lang="en-US" sz="1600"/>
              <a:t>Variation band  accumulated precipitation until week 43 in the Alp Region</a:t>
            </a:r>
          </a:p>
          <a:p>
            <a:pPr marL="0" indent="0">
              <a:buNone/>
            </a:pPr>
            <a:endParaRPr lang="en-US" sz="1600"/>
          </a:p>
          <a:p>
            <a:pPr marL="0" indent="0">
              <a:buNone/>
            </a:pPr>
            <a:r>
              <a:rPr lang="en-US" sz="1600"/>
              <a:t>CWE/Alp Region = +/- 15 TWh</a:t>
            </a:r>
          </a:p>
          <a:p>
            <a:pPr marL="0" indent="0">
              <a:buNone/>
            </a:pPr>
            <a:endParaRPr lang="en-US" sz="1600"/>
          </a:p>
          <a:p>
            <a:pPr marL="0" indent="0">
              <a:buNone/>
            </a:pPr>
            <a:r>
              <a:rPr lang="en-US" sz="1600"/>
              <a:t>  Fr = +/- 7 TWh</a:t>
            </a:r>
          </a:p>
          <a:p>
            <a:pPr marL="0" indent="0">
              <a:buNone/>
            </a:pPr>
            <a:r>
              <a:rPr lang="en-US" sz="1600"/>
              <a:t>  IT = +/-  6 TWh</a:t>
            </a:r>
          </a:p>
          <a:p>
            <a:pPr marL="0" indent="0">
              <a:buNone/>
            </a:pPr>
            <a:r>
              <a:rPr lang="en-US" sz="1600"/>
              <a:t>  CH = +/- 4 TWh</a:t>
            </a:r>
          </a:p>
          <a:p>
            <a:pPr marL="0" indent="0">
              <a:buNone/>
            </a:pPr>
            <a:r>
              <a:rPr lang="en-US" sz="1600"/>
              <a:t>  AT = +/-  3 TWh</a:t>
            </a:r>
          </a:p>
          <a:p>
            <a:endParaRPr lang="nb-NO" sz="2000"/>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9783107"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Precipitation uncertainty towards Q4 (accumulated)</a:t>
            </a:r>
            <a:endParaRPr lang="nb-NO" sz="3200"/>
          </a:p>
          <a:p>
            <a:endParaRPr lang="nb-NO" sz="3600"/>
          </a:p>
        </p:txBody>
      </p:sp>
      <p:pic>
        <p:nvPicPr>
          <p:cNvPr id="5" name="Picture 4">
            <a:extLst>
              <a:ext uri="{FF2B5EF4-FFF2-40B4-BE49-F238E27FC236}">
                <a16:creationId xmlns:a16="http://schemas.microsoft.com/office/drawing/2014/main" id="{8EC0A105-EE9D-EF02-CC39-732DA8FD577F}"/>
              </a:ext>
            </a:extLst>
          </p:cNvPr>
          <p:cNvPicPr>
            <a:picLocks noChangeAspect="1"/>
          </p:cNvPicPr>
          <p:nvPr/>
        </p:nvPicPr>
        <p:blipFill>
          <a:blip r:embed="rId2"/>
          <a:stretch>
            <a:fillRect/>
          </a:stretch>
        </p:blipFill>
        <p:spPr>
          <a:xfrm>
            <a:off x="500159" y="1599074"/>
            <a:ext cx="3527329" cy="2316384"/>
          </a:xfrm>
          <a:prstGeom prst="rect">
            <a:avLst/>
          </a:prstGeom>
        </p:spPr>
      </p:pic>
      <p:pic>
        <p:nvPicPr>
          <p:cNvPr id="9" name="Picture 5">
            <a:extLst>
              <a:ext uri="{FF2B5EF4-FFF2-40B4-BE49-F238E27FC236}">
                <a16:creationId xmlns:a16="http://schemas.microsoft.com/office/drawing/2014/main" id="{92570842-653F-4C76-52B8-87AB5E95E125}"/>
              </a:ext>
            </a:extLst>
          </p:cNvPr>
          <p:cNvPicPr>
            <a:picLocks noChangeAspect="1"/>
          </p:cNvPicPr>
          <p:nvPr/>
        </p:nvPicPr>
        <p:blipFill>
          <a:blip r:embed="rId3"/>
          <a:stretch>
            <a:fillRect/>
          </a:stretch>
        </p:blipFill>
        <p:spPr>
          <a:xfrm>
            <a:off x="4312203" y="1599074"/>
            <a:ext cx="3745241" cy="2316384"/>
          </a:xfrm>
          <a:prstGeom prst="rect">
            <a:avLst/>
          </a:prstGeom>
        </p:spPr>
      </p:pic>
      <p:pic>
        <p:nvPicPr>
          <p:cNvPr id="10" name="Picture 6">
            <a:extLst>
              <a:ext uri="{FF2B5EF4-FFF2-40B4-BE49-F238E27FC236}">
                <a16:creationId xmlns:a16="http://schemas.microsoft.com/office/drawing/2014/main" id="{7C420BD6-D250-2DE3-DB3A-27DD87F346F8}"/>
              </a:ext>
            </a:extLst>
          </p:cNvPr>
          <p:cNvPicPr>
            <a:picLocks noChangeAspect="1"/>
          </p:cNvPicPr>
          <p:nvPr/>
        </p:nvPicPr>
        <p:blipFill>
          <a:blip r:embed="rId4"/>
          <a:stretch>
            <a:fillRect/>
          </a:stretch>
        </p:blipFill>
        <p:spPr>
          <a:xfrm>
            <a:off x="473171" y="4157085"/>
            <a:ext cx="3527329" cy="2502554"/>
          </a:xfrm>
          <a:prstGeom prst="rect">
            <a:avLst/>
          </a:prstGeom>
        </p:spPr>
      </p:pic>
      <p:pic>
        <p:nvPicPr>
          <p:cNvPr id="11" name="Picture 7">
            <a:extLst>
              <a:ext uri="{FF2B5EF4-FFF2-40B4-BE49-F238E27FC236}">
                <a16:creationId xmlns:a16="http://schemas.microsoft.com/office/drawing/2014/main" id="{ECD53DFC-3C15-D504-98E8-977EE3A00200}"/>
              </a:ext>
            </a:extLst>
          </p:cNvPr>
          <p:cNvPicPr>
            <a:picLocks noChangeAspect="1"/>
          </p:cNvPicPr>
          <p:nvPr/>
        </p:nvPicPr>
        <p:blipFill>
          <a:blip r:embed="rId5"/>
          <a:stretch>
            <a:fillRect/>
          </a:stretch>
        </p:blipFill>
        <p:spPr>
          <a:xfrm>
            <a:off x="4251248" y="4329760"/>
            <a:ext cx="3867153" cy="2308202"/>
          </a:xfrm>
          <a:prstGeom prst="rect">
            <a:avLst/>
          </a:prstGeom>
        </p:spPr>
      </p:pic>
      <p:pic>
        <p:nvPicPr>
          <p:cNvPr id="12" name="Picture 12">
            <a:extLst>
              <a:ext uri="{FF2B5EF4-FFF2-40B4-BE49-F238E27FC236}">
                <a16:creationId xmlns:a16="http://schemas.microsoft.com/office/drawing/2014/main" id="{76B54F8F-86AE-D748-0572-71E90484A2C4}"/>
              </a:ext>
            </a:extLst>
          </p:cNvPr>
          <p:cNvPicPr>
            <a:picLocks noChangeAspect="1"/>
          </p:cNvPicPr>
          <p:nvPr/>
        </p:nvPicPr>
        <p:blipFill>
          <a:blip r:embed="rId6"/>
          <a:stretch>
            <a:fillRect/>
          </a:stretch>
        </p:blipFill>
        <p:spPr>
          <a:xfrm>
            <a:off x="1467877" y="2634708"/>
            <a:ext cx="6062195" cy="3120010"/>
          </a:xfrm>
          <a:prstGeom prst="rect">
            <a:avLst/>
          </a:prstGeom>
        </p:spPr>
      </p:pic>
    </p:spTree>
    <p:extLst>
      <p:ext uri="{BB962C8B-B14F-4D97-AF65-F5344CB8AC3E}">
        <p14:creationId xmlns:p14="http://schemas.microsoft.com/office/powerpoint/2010/main" val="808517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5" name="Plassholder for tekst 1">
            <a:extLst>
              <a:ext uri="{FF2B5EF4-FFF2-40B4-BE49-F238E27FC236}">
                <a16:creationId xmlns:a16="http://schemas.microsoft.com/office/drawing/2014/main" id="{E0191D1C-CCAC-DFDE-6A64-B466CC6EEC89}"/>
              </a:ext>
            </a:extLst>
          </p:cNvPr>
          <p:cNvSpPr txBox="1">
            <a:spLocks/>
          </p:cNvSpPr>
          <p:nvPr/>
        </p:nvSpPr>
        <p:spPr>
          <a:xfrm>
            <a:off x="980143" y="884893"/>
            <a:ext cx="9802157"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 France – decreasing river flows -  cooling problems at several nuclear plants (Aug 12th)</a:t>
            </a:r>
            <a:endParaRPr lang="nb-NO" sz="3200"/>
          </a:p>
          <a:p>
            <a:endParaRPr lang="nb-NO" sz="3600"/>
          </a:p>
        </p:txBody>
      </p:sp>
      <p:pic>
        <p:nvPicPr>
          <p:cNvPr id="10" name="Picture 4">
            <a:extLst>
              <a:ext uri="{FF2B5EF4-FFF2-40B4-BE49-F238E27FC236}">
                <a16:creationId xmlns:a16="http://schemas.microsoft.com/office/drawing/2014/main" id="{05C10A24-BE1F-4354-36DB-4C1BDBF8FDAF}"/>
              </a:ext>
            </a:extLst>
          </p:cNvPr>
          <p:cNvPicPr>
            <a:picLocks noChangeAspect="1"/>
          </p:cNvPicPr>
          <p:nvPr/>
        </p:nvPicPr>
        <p:blipFill>
          <a:blip r:embed="rId2"/>
          <a:stretch>
            <a:fillRect/>
          </a:stretch>
        </p:blipFill>
        <p:spPr>
          <a:xfrm>
            <a:off x="7995827" y="1755775"/>
            <a:ext cx="3427859" cy="3403600"/>
          </a:xfrm>
          <a:prstGeom prst="rect">
            <a:avLst/>
          </a:prstGeom>
        </p:spPr>
      </p:pic>
      <p:pic>
        <p:nvPicPr>
          <p:cNvPr id="11" name="Picture 5">
            <a:extLst>
              <a:ext uri="{FF2B5EF4-FFF2-40B4-BE49-F238E27FC236}">
                <a16:creationId xmlns:a16="http://schemas.microsoft.com/office/drawing/2014/main" id="{FB12064E-09E3-BBC5-00FB-C05CAE1AD1DA}"/>
              </a:ext>
            </a:extLst>
          </p:cNvPr>
          <p:cNvPicPr>
            <a:picLocks noChangeAspect="1"/>
          </p:cNvPicPr>
          <p:nvPr/>
        </p:nvPicPr>
        <p:blipFill>
          <a:blip r:embed="rId3"/>
          <a:stretch>
            <a:fillRect/>
          </a:stretch>
        </p:blipFill>
        <p:spPr>
          <a:xfrm>
            <a:off x="988077" y="1755775"/>
            <a:ext cx="5450823" cy="3017158"/>
          </a:xfrm>
          <a:prstGeom prst="rect">
            <a:avLst/>
          </a:prstGeom>
        </p:spPr>
      </p:pic>
      <p:pic>
        <p:nvPicPr>
          <p:cNvPr id="12" name="Picture 7">
            <a:extLst>
              <a:ext uri="{FF2B5EF4-FFF2-40B4-BE49-F238E27FC236}">
                <a16:creationId xmlns:a16="http://schemas.microsoft.com/office/drawing/2014/main" id="{EBC0730C-809F-FDA9-6275-39B516D25C75}"/>
              </a:ext>
            </a:extLst>
          </p:cNvPr>
          <p:cNvPicPr>
            <a:picLocks noChangeAspect="1"/>
          </p:cNvPicPr>
          <p:nvPr/>
        </p:nvPicPr>
        <p:blipFill>
          <a:blip r:embed="rId4"/>
          <a:stretch>
            <a:fillRect/>
          </a:stretch>
        </p:blipFill>
        <p:spPr>
          <a:xfrm>
            <a:off x="988077" y="4928580"/>
            <a:ext cx="5819123" cy="1758950"/>
          </a:xfrm>
          <a:prstGeom prst="rect">
            <a:avLst/>
          </a:prstGeom>
        </p:spPr>
      </p:pic>
      <p:pic>
        <p:nvPicPr>
          <p:cNvPr id="13" name="Picture 8">
            <a:extLst>
              <a:ext uri="{FF2B5EF4-FFF2-40B4-BE49-F238E27FC236}">
                <a16:creationId xmlns:a16="http://schemas.microsoft.com/office/drawing/2014/main" id="{581035BA-DD29-162D-B07D-ECA9E0523123}"/>
              </a:ext>
            </a:extLst>
          </p:cNvPr>
          <p:cNvPicPr>
            <a:picLocks noChangeAspect="1"/>
          </p:cNvPicPr>
          <p:nvPr/>
        </p:nvPicPr>
        <p:blipFill>
          <a:blip r:embed="rId5"/>
          <a:stretch>
            <a:fillRect/>
          </a:stretch>
        </p:blipFill>
        <p:spPr>
          <a:xfrm>
            <a:off x="7559209" y="5547705"/>
            <a:ext cx="4301094" cy="1053120"/>
          </a:xfrm>
          <a:prstGeom prst="rect">
            <a:avLst/>
          </a:prstGeom>
        </p:spPr>
      </p:pic>
    </p:spTree>
    <p:extLst>
      <p:ext uri="{BB962C8B-B14F-4D97-AF65-F5344CB8AC3E}">
        <p14:creationId xmlns:p14="http://schemas.microsoft.com/office/powerpoint/2010/main" val="2502681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3F7A319-D59C-2388-9838-8BD4506C9D0E}"/>
              </a:ext>
            </a:extLst>
          </p:cNvPr>
          <p:cNvSpPr>
            <a:spLocks noGrp="1"/>
          </p:cNvSpPr>
          <p:nvPr>
            <p:ph type="body" sz="quarter" idx="10"/>
          </p:nvPr>
        </p:nvSpPr>
        <p:spPr>
          <a:xfrm>
            <a:off x="1436071" y="2342928"/>
            <a:ext cx="9031980" cy="1700081"/>
          </a:xfrm>
        </p:spPr>
        <p:txBody>
          <a:bodyPr/>
          <a:lstStyle/>
          <a:p>
            <a:r>
              <a:rPr lang="en-US"/>
              <a:t>Highlights Q2 and outlook Q3</a:t>
            </a:r>
            <a:endParaRPr lang="nb-NO"/>
          </a:p>
        </p:txBody>
      </p:sp>
      <p:sp>
        <p:nvSpPr>
          <p:cNvPr id="3" name="Plassholder for tekst 2">
            <a:extLst>
              <a:ext uri="{FF2B5EF4-FFF2-40B4-BE49-F238E27FC236}">
                <a16:creationId xmlns:a16="http://schemas.microsoft.com/office/drawing/2014/main" id="{3268194A-AB98-8D4B-59A9-259AC1DE9308}"/>
              </a:ext>
            </a:extLst>
          </p:cNvPr>
          <p:cNvSpPr>
            <a:spLocks noGrp="1"/>
          </p:cNvSpPr>
          <p:nvPr>
            <p:ph type="body" sz="quarter" idx="11"/>
          </p:nvPr>
        </p:nvSpPr>
        <p:spPr/>
        <p:txBody>
          <a:bodyPr/>
          <a:lstStyle/>
          <a:p>
            <a:r>
              <a:rPr lang="en-US"/>
              <a:t>Benelux, Germany</a:t>
            </a:r>
          </a:p>
          <a:p>
            <a:endParaRPr lang="en-US"/>
          </a:p>
          <a:p>
            <a:r>
              <a:rPr lang="en-US"/>
              <a:t>Jean-Paul Harreman</a:t>
            </a:r>
            <a:endParaRPr lang="LID4096"/>
          </a:p>
          <a:p>
            <a:endParaRPr lang="nb-NO"/>
          </a:p>
        </p:txBody>
      </p:sp>
    </p:spTree>
    <p:extLst>
      <p:ext uri="{BB962C8B-B14F-4D97-AF65-F5344CB8AC3E}">
        <p14:creationId xmlns:p14="http://schemas.microsoft.com/office/powerpoint/2010/main" val="4229118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CAA8478-DCE1-D3E7-2F4C-FEDFA93F80EE}"/>
              </a:ext>
            </a:extLst>
          </p:cNvPr>
          <p:cNvSpPr>
            <a:spLocks noGrp="1"/>
          </p:cNvSpPr>
          <p:nvPr>
            <p:ph type="body" sz="quarter" idx="10"/>
          </p:nvPr>
        </p:nvSpPr>
        <p:spPr/>
        <p:txBody>
          <a:bodyPr/>
          <a:lstStyle/>
          <a:p>
            <a:r>
              <a:rPr lang="en-US" sz="3200"/>
              <a:t>Highest Renewable Outturn Ever, </a:t>
            </a:r>
            <a:br>
              <a:rPr lang="en-US" sz="3200"/>
            </a:br>
            <a:r>
              <a:rPr lang="en-US" sz="3200"/>
              <a:t>Lowest Carbon Output</a:t>
            </a:r>
            <a:endParaRPr lang="nb-NO" sz="3200"/>
          </a:p>
        </p:txBody>
      </p:sp>
      <p:sp>
        <p:nvSpPr>
          <p:cNvPr id="3" name="Plassholder for tekst 2">
            <a:extLst>
              <a:ext uri="{FF2B5EF4-FFF2-40B4-BE49-F238E27FC236}">
                <a16:creationId xmlns:a16="http://schemas.microsoft.com/office/drawing/2014/main" id="{E97AB243-4E07-34DD-A9DA-E7E398B2FFAD}"/>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069194B9-7AD5-1B1C-7D85-52AA5C1D4465}"/>
              </a:ext>
            </a:extLst>
          </p:cNvPr>
          <p:cNvSpPr>
            <a:spLocks noGrp="1"/>
          </p:cNvSpPr>
          <p:nvPr>
            <p:ph type="body" sz="quarter" idx="16"/>
          </p:nvPr>
        </p:nvSpPr>
        <p:spPr>
          <a:xfrm>
            <a:off x="959977" y="2072789"/>
            <a:ext cx="4255761" cy="4011613"/>
          </a:xfrm>
        </p:spPr>
        <p:txBody>
          <a:bodyPr/>
          <a:lstStyle/>
          <a:p>
            <a:r>
              <a:rPr lang="en-US"/>
              <a:t>Massive increase Renewables.</a:t>
            </a:r>
          </a:p>
          <a:p>
            <a:r>
              <a:rPr lang="en-US"/>
              <a:t>Fossil Generation not just lower during solar peak.</a:t>
            </a:r>
          </a:p>
          <a:p>
            <a:r>
              <a:rPr lang="en-US"/>
              <a:t>Imports during evening peak keeping fossil generation low.</a:t>
            </a:r>
            <a:endParaRPr lang="LID4096"/>
          </a:p>
          <a:p>
            <a:endParaRPr lang="nb-NO"/>
          </a:p>
        </p:txBody>
      </p:sp>
      <p:pic>
        <p:nvPicPr>
          <p:cNvPr id="5" name="Picture 4">
            <a:extLst>
              <a:ext uri="{FF2B5EF4-FFF2-40B4-BE49-F238E27FC236}">
                <a16:creationId xmlns:a16="http://schemas.microsoft.com/office/drawing/2014/main" id="{597A7C8E-934F-FF00-2B39-A21E60EEBCFD}"/>
              </a:ext>
            </a:extLst>
          </p:cNvPr>
          <p:cNvPicPr>
            <a:picLocks noChangeAspect="1"/>
          </p:cNvPicPr>
          <p:nvPr/>
        </p:nvPicPr>
        <p:blipFill rotWithShape="1">
          <a:blip r:embed="rId2"/>
          <a:srcRect t="1165" b="1"/>
          <a:stretch/>
        </p:blipFill>
        <p:spPr>
          <a:xfrm>
            <a:off x="5647742" y="1850764"/>
            <a:ext cx="6280911" cy="4886325"/>
          </a:xfrm>
          <a:prstGeom prst="rect">
            <a:avLst/>
          </a:prstGeom>
        </p:spPr>
      </p:pic>
    </p:spTree>
    <p:extLst>
      <p:ext uri="{BB962C8B-B14F-4D97-AF65-F5344CB8AC3E}">
        <p14:creationId xmlns:p14="http://schemas.microsoft.com/office/powerpoint/2010/main" val="4046645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3F7A319-D59C-2388-9838-8BD4506C9D0E}"/>
              </a:ext>
            </a:extLst>
          </p:cNvPr>
          <p:cNvSpPr>
            <a:spLocks noGrp="1"/>
          </p:cNvSpPr>
          <p:nvPr>
            <p:ph type="body" sz="quarter" idx="10"/>
          </p:nvPr>
        </p:nvSpPr>
        <p:spPr>
          <a:xfrm>
            <a:off x="1436071" y="2342928"/>
            <a:ext cx="9031980" cy="1700081"/>
          </a:xfrm>
        </p:spPr>
        <p:txBody>
          <a:bodyPr/>
          <a:lstStyle/>
          <a:p>
            <a:r>
              <a:rPr lang="en-US"/>
              <a:t>Highlights Q2 and Outlook Q3</a:t>
            </a:r>
            <a:endParaRPr lang="nb-NO"/>
          </a:p>
        </p:txBody>
      </p:sp>
      <p:sp>
        <p:nvSpPr>
          <p:cNvPr id="3" name="Plassholder for tekst 2">
            <a:extLst>
              <a:ext uri="{FF2B5EF4-FFF2-40B4-BE49-F238E27FC236}">
                <a16:creationId xmlns:a16="http://schemas.microsoft.com/office/drawing/2014/main" id="{3268194A-AB98-8D4B-59A9-259AC1DE9308}"/>
              </a:ext>
            </a:extLst>
          </p:cNvPr>
          <p:cNvSpPr>
            <a:spLocks noGrp="1"/>
          </p:cNvSpPr>
          <p:nvPr>
            <p:ph type="body" sz="quarter" idx="11"/>
          </p:nvPr>
        </p:nvSpPr>
        <p:spPr/>
        <p:txBody>
          <a:bodyPr/>
          <a:lstStyle/>
          <a:p>
            <a:r>
              <a:rPr lang="en-US"/>
              <a:t>The Islands of Ireland and Great Britain</a:t>
            </a:r>
            <a:endParaRPr lang="en-GB"/>
          </a:p>
          <a:p>
            <a:endParaRPr lang="en-US"/>
          </a:p>
          <a:p>
            <a:r>
              <a:rPr lang="nb-NO"/>
              <a:t>Phil Hewitt</a:t>
            </a:r>
            <a:endParaRPr lang="LID4096"/>
          </a:p>
          <a:p>
            <a:endParaRPr lang="nb-NO"/>
          </a:p>
        </p:txBody>
      </p:sp>
    </p:spTree>
    <p:extLst>
      <p:ext uri="{BB962C8B-B14F-4D97-AF65-F5344CB8AC3E}">
        <p14:creationId xmlns:p14="http://schemas.microsoft.com/office/powerpoint/2010/main" val="1901152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B75027DB-B78C-E136-E2CC-4F3701F6817C}"/>
              </a:ext>
            </a:extLst>
          </p:cNvPr>
          <p:cNvSpPr/>
          <p:nvPr/>
        </p:nvSpPr>
        <p:spPr>
          <a:xfrm>
            <a:off x="11440973" y="120911"/>
            <a:ext cx="607161" cy="654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99E8E604-D650-5F27-71BD-9C91FF4A8CE5}"/>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A1CC0401-0DE3-0689-2765-94CF963D7BA5}"/>
              </a:ext>
            </a:extLst>
          </p:cNvPr>
          <p:cNvSpPr>
            <a:spLocks noGrp="1"/>
          </p:cNvSpPr>
          <p:nvPr>
            <p:ph type="body" sz="quarter" idx="16"/>
          </p:nvPr>
        </p:nvSpPr>
        <p:spPr>
          <a:xfrm>
            <a:off x="959978" y="2072789"/>
            <a:ext cx="4124978" cy="4011613"/>
          </a:xfrm>
        </p:spPr>
        <p:txBody>
          <a:bodyPr/>
          <a:lstStyle/>
          <a:p>
            <a:r>
              <a:rPr lang="en-US"/>
              <a:t>Netherlands large net exporter.</a:t>
            </a:r>
          </a:p>
          <a:p>
            <a:r>
              <a:rPr lang="en-US"/>
              <a:t>Germany and Belgium importing.</a:t>
            </a:r>
          </a:p>
          <a:p>
            <a:r>
              <a:rPr lang="en-US"/>
              <a:t>Values of exports lower than the average power price in all 3 countries.</a:t>
            </a:r>
          </a:p>
          <a:p>
            <a:endParaRPr lang="nb-NO"/>
          </a:p>
        </p:txBody>
      </p:sp>
      <p:pic>
        <p:nvPicPr>
          <p:cNvPr id="5" name="Picture 25">
            <a:extLst>
              <a:ext uri="{FF2B5EF4-FFF2-40B4-BE49-F238E27FC236}">
                <a16:creationId xmlns:a16="http://schemas.microsoft.com/office/drawing/2014/main" id="{18632AE1-13BD-A0F9-33CD-CFF097CA8F77}"/>
              </a:ext>
            </a:extLst>
          </p:cNvPr>
          <p:cNvPicPr>
            <a:picLocks noChangeAspect="1"/>
          </p:cNvPicPr>
          <p:nvPr/>
        </p:nvPicPr>
        <p:blipFill>
          <a:blip r:embed="rId2"/>
          <a:stretch>
            <a:fillRect/>
          </a:stretch>
        </p:blipFill>
        <p:spPr>
          <a:xfrm>
            <a:off x="566377" y="4388553"/>
            <a:ext cx="5352752" cy="2286198"/>
          </a:xfrm>
          <a:prstGeom prst="rect">
            <a:avLst/>
          </a:prstGeom>
        </p:spPr>
      </p:pic>
      <p:pic>
        <p:nvPicPr>
          <p:cNvPr id="6" name="Picture 5">
            <a:extLst>
              <a:ext uri="{FF2B5EF4-FFF2-40B4-BE49-F238E27FC236}">
                <a16:creationId xmlns:a16="http://schemas.microsoft.com/office/drawing/2014/main" id="{57B8B29B-17AB-9EC1-1730-D454C5C92D01}"/>
              </a:ext>
            </a:extLst>
          </p:cNvPr>
          <p:cNvPicPr>
            <a:picLocks noChangeAspect="1"/>
          </p:cNvPicPr>
          <p:nvPr/>
        </p:nvPicPr>
        <p:blipFill>
          <a:blip r:embed="rId3"/>
          <a:stretch>
            <a:fillRect/>
          </a:stretch>
        </p:blipFill>
        <p:spPr>
          <a:xfrm>
            <a:off x="6369757" y="275463"/>
            <a:ext cx="5822243" cy="3210692"/>
          </a:xfrm>
          <a:prstGeom prst="rect">
            <a:avLst/>
          </a:prstGeom>
        </p:spPr>
      </p:pic>
      <p:pic>
        <p:nvPicPr>
          <p:cNvPr id="7" name="Picture 11">
            <a:extLst>
              <a:ext uri="{FF2B5EF4-FFF2-40B4-BE49-F238E27FC236}">
                <a16:creationId xmlns:a16="http://schemas.microsoft.com/office/drawing/2014/main" id="{D072C8B2-459E-CDFB-4CED-A450DF8265D8}"/>
              </a:ext>
            </a:extLst>
          </p:cNvPr>
          <p:cNvPicPr>
            <a:picLocks noChangeAspect="1"/>
          </p:cNvPicPr>
          <p:nvPr/>
        </p:nvPicPr>
        <p:blipFill>
          <a:blip r:embed="rId4"/>
          <a:stretch>
            <a:fillRect/>
          </a:stretch>
        </p:blipFill>
        <p:spPr>
          <a:xfrm>
            <a:off x="6369757" y="3553883"/>
            <a:ext cx="5745771" cy="3107126"/>
          </a:xfrm>
          <a:prstGeom prst="rect">
            <a:avLst/>
          </a:prstGeom>
        </p:spPr>
      </p:pic>
      <p:sp>
        <p:nvSpPr>
          <p:cNvPr id="8" name="TextBox 12">
            <a:extLst>
              <a:ext uri="{FF2B5EF4-FFF2-40B4-BE49-F238E27FC236}">
                <a16:creationId xmlns:a16="http://schemas.microsoft.com/office/drawing/2014/main" id="{C9CF804D-BC1E-1959-78FE-13763C99FD2B}"/>
              </a:ext>
            </a:extLst>
          </p:cNvPr>
          <p:cNvSpPr txBox="1"/>
          <p:nvPr/>
        </p:nvSpPr>
        <p:spPr>
          <a:xfrm>
            <a:off x="12684989" y="3423078"/>
            <a:ext cx="2095445" cy="261610"/>
          </a:xfrm>
          <a:prstGeom prst="rect">
            <a:avLst/>
          </a:prstGeom>
          <a:solidFill>
            <a:srgbClr val="33CCCC">
              <a:alpha val="20000"/>
            </a:srgbClr>
          </a:solidFill>
        </p:spPr>
        <p:txBody>
          <a:bodyPr wrap="none" rtlCol="0">
            <a:spAutoFit/>
          </a:bodyPr>
          <a:lstStyle/>
          <a:p>
            <a:r>
              <a:rPr lang="en-US" sz="1100">
                <a:latin typeface="Haffer" pitchFamily="50" charset="0"/>
                <a:cs typeface="Haffer" pitchFamily="50" charset="0"/>
              </a:rPr>
              <a:t>Average export price negative</a:t>
            </a:r>
            <a:endParaRPr lang="LID4096" sz="1100">
              <a:latin typeface="Haffer" pitchFamily="50" charset="0"/>
              <a:cs typeface="Haffer" pitchFamily="50" charset="0"/>
            </a:endParaRPr>
          </a:p>
        </p:txBody>
      </p:sp>
      <p:sp>
        <p:nvSpPr>
          <p:cNvPr id="9" name="Rektangel: avrundede hjørner 8">
            <a:extLst>
              <a:ext uri="{FF2B5EF4-FFF2-40B4-BE49-F238E27FC236}">
                <a16:creationId xmlns:a16="http://schemas.microsoft.com/office/drawing/2014/main" id="{E29A3960-49D9-0F8A-EC40-6C3666543B1F}"/>
              </a:ext>
            </a:extLst>
          </p:cNvPr>
          <p:cNvSpPr/>
          <p:nvPr/>
        </p:nvSpPr>
        <p:spPr>
          <a:xfrm>
            <a:off x="4872979" y="2649431"/>
            <a:ext cx="1934221" cy="299179"/>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000" err="1">
                <a:solidFill>
                  <a:srgbClr val="022E33"/>
                </a:solidFill>
                <a:latin typeface="Haffer" pitchFamily="50" charset="0"/>
                <a:cs typeface="Haffer" pitchFamily="50" charset="0"/>
              </a:rPr>
              <a:t>Average</a:t>
            </a:r>
            <a:r>
              <a:rPr lang="nb-NO" sz="1000">
                <a:solidFill>
                  <a:srgbClr val="022E33"/>
                </a:solidFill>
                <a:latin typeface="Haffer" pitchFamily="50" charset="0"/>
                <a:cs typeface="Haffer" pitchFamily="50" charset="0"/>
              </a:rPr>
              <a:t> </a:t>
            </a:r>
            <a:r>
              <a:rPr lang="nb-NO" sz="1000" err="1">
                <a:solidFill>
                  <a:srgbClr val="022E33"/>
                </a:solidFill>
                <a:latin typeface="Haffer" pitchFamily="50" charset="0"/>
                <a:cs typeface="Haffer" pitchFamily="50" charset="0"/>
              </a:rPr>
              <a:t>export</a:t>
            </a:r>
            <a:r>
              <a:rPr lang="nb-NO" sz="1000">
                <a:solidFill>
                  <a:srgbClr val="022E33"/>
                </a:solidFill>
                <a:latin typeface="Haffer" pitchFamily="50" charset="0"/>
                <a:cs typeface="Haffer" pitchFamily="50" charset="0"/>
              </a:rPr>
              <a:t> </a:t>
            </a:r>
            <a:r>
              <a:rPr lang="nb-NO" sz="1000" err="1">
                <a:solidFill>
                  <a:srgbClr val="022E33"/>
                </a:solidFill>
                <a:latin typeface="Haffer" pitchFamily="50" charset="0"/>
                <a:cs typeface="Haffer" pitchFamily="50" charset="0"/>
              </a:rPr>
              <a:t>price</a:t>
            </a:r>
            <a:r>
              <a:rPr lang="nb-NO" sz="1000">
                <a:solidFill>
                  <a:srgbClr val="022E33"/>
                </a:solidFill>
                <a:latin typeface="Haffer" pitchFamily="50" charset="0"/>
                <a:cs typeface="Haffer" pitchFamily="50" charset="0"/>
              </a:rPr>
              <a:t> negative</a:t>
            </a:r>
          </a:p>
        </p:txBody>
      </p:sp>
      <p:sp>
        <p:nvSpPr>
          <p:cNvPr id="10" name="Oval 13">
            <a:extLst>
              <a:ext uri="{FF2B5EF4-FFF2-40B4-BE49-F238E27FC236}">
                <a16:creationId xmlns:a16="http://schemas.microsoft.com/office/drawing/2014/main" id="{9F2E13C5-28AD-0EC8-8A62-B7061D86EF70}"/>
              </a:ext>
            </a:extLst>
          </p:cNvPr>
          <p:cNvSpPr/>
          <p:nvPr/>
        </p:nvSpPr>
        <p:spPr>
          <a:xfrm>
            <a:off x="7788340" y="2799020"/>
            <a:ext cx="784851" cy="333972"/>
          </a:xfrm>
          <a:prstGeom prst="ellipse">
            <a:avLst/>
          </a:prstGeom>
          <a:solidFill>
            <a:srgbClr val="022E33">
              <a:alpha val="10196"/>
            </a:srgbClr>
          </a:solidFill>
          <a:ln>
            <a:solidFill>
              <a:srgbClr val="FFA8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Oval 18">
            <a:extLst>
              <a:ext uri="{FF2B5EF4-FFF2-40B4-BE49-F238E27FC236}">
                <a16:creationId xmlns:a16="http://schemas.microsoft.com/office/drawing/2014/main" id="{CCC95075-AE4A-2D8B-3ADE-CC1E1D0CCD42}"/>
              </a:ext>
            </a:extLst>
          </p:cNvPr>
          <p:cNvSpPr/>
          <p:nvPr/>
        </p:nvSpPr>
        <p:spPr>
          <a:xfrm>
            <a:off x="10495743" y="2616094"/>
            <a:ext cx="1194232" cy="492394"/>
          </a:xfrm>
          <a:prstGeom prst="ellipse">
            <a:avLst/>
          </a:prstGeom>
          <a:solidFill>
            <a:srgbClr val="022E33">
              <a:alpha val="10196"/>
            </a:srgbClr>
          </a:solidFill>
          <a:ln>
            <a:solidFill>
              <a:srgbClr val="FFA8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12" name="Straight Arrow Connector 19">
            <a:extLst>
              <a:ext uri="{FF2B5EF4-FFF2-40B4-BE49-F238E27FC236}">
                <a16:creationId xmlns:a16="http://schemas.microsoft.com/office/drawing/2014/main" id="{73CB69F3-510C-A3DE-FA02-BE7B44010A3A}"/>
              </a:ext>
            </a:extLst>
          </p:cNvPr>
          <p:cNvCxnSpPr>
            <a:cxnSpLocks/>
          </p:cNvCxnSpPr>
          <p:nvPr/>
        </p:nvCxnSpPr>
        <p:spPr>
          <a:xfrm>
            <a:off x="6916082" y="2761944"/>
            <a:ext cx="346616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5">
            <a:extLst>
              <a:ext uri="{FF2B5EF4-FFF2-40B4-BE49-F238E27FC236}">
                <a16:creationId xmlns:a16="http://schemas.microsoft.com/office/drawing/2014/main" id="{D11C613A-F671-34F3-92FF-DF5942D316D4}"/>
              </a:ext>
            </a:extLst>
          </p:cNvPr>
          <p:cNvCxnSpPr>
            <a:cxnSpLocks/>
          </p:cNvCxnSpPr>
          <p:nvPr/>
        </p:nvCxnSpPr>
        <p:spPr>
          <a:xfrm>
            <a:off x="6916082" y="2761944"/>
            <a:ext cx="641165" cy="2648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ektangel: avrundede hjørner 16">
            <a:extLst>
              <a:ext uri="{FF2B5EF4-FFF2-40B4-BE49-F238E27FC236}">
                <a16:creationId xmlns:a16="http://schemas.microsoft.com/office/drawing/2014/main" id="{C43417F5-350A-9F67-F913-B3CA682EE094}"/>
              </a:ext>
            </a:extLst>
          </p:cNvPr>
          <p:cNvSpPr/>
          <p:nvPr/>
        </p:nvSpPr>
        <p:spPr>
          <a:xfrm>
            <a:off x="7014660" y="5976002"/>
            <a:ext cx="1990391" cy="299179"/>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000">
                <a:solidFill>
                  <a:srgbClr val="022E33"/>
                </a:solidFill>
                <a:latin typeface="Haffer" pitchFamily="50" charset="0"/>
                <a:cs typeface="Haffer" pitchFamily="50" charset="0"/>
              </a:rPr>
              <a:t>High </a:t>
            </a:r>
            <a:r>
              <a:rPr lang="nb-NO" sz="1000" err="1">
                <a:solidFill>
                  <a:srgbClr val="022E33"/>
                </a:solidFill>
                <a:latin typeface="Haffer" pitchFamily="50" charset="0"/>
                <a:cs typeface="Haffer" pitchFamily="50" charset="0"/>
              </a:rPr>
              <a:t>value</a:t>
            </a:r>
            <a:r>
              <a:rPr lang="nb-NO" sz="1000">
                <a:solidFill>
                  <a:srgbClr val="022E33"/>
                </a:solidFill>
                <a:latin typeface="Haffer" pitchFamily="50" charset="0"/>
                <a:cs typeface="Haffer" pitchFamily="50" charset="0"/>
              </a:rPr>
              <a:t> </a:t>
            </a:r>
            <a:r>
              <a:rPr lang="nb-NO" sz="1000" err="1">
                <a:solidFill>
                  <a:srgbClr val="022E33"/>
                </a:solidFill>
                <a:latin typeface="Haffer" pitchFamily="50" charset="0"/>
                <a:cs typeface="Haffer" pitchFamily="50" charset="0"/>
              </a:rPr>
              <a:t>of</a:t>
            </a:r>
            <a:r>
              <a:rPr lang="nb-NO" sz="1000">
                <a:solidFill>
                  <a:srgbClr val="022E33"/>
                </a:solidFill>
                <a:latin typeface="Haffer" pitchFamily="50" charset="0"/>
                <a:cs typeface="Haffer" pitchFamily="50" charset="0"/>
              </a:rPr>
              <a:t> imports</a:t>
            </a:r>
          </a:p>
        </p:txBody>
      </p:sp>
      <p:sp>
        <p:nvSpPr>
          <p:cNvPr id="18" name="Rektangel: avrundede hjørner 17">
            <a:extLst>
              <a:ext uri="{FF2B5EF4-FFF2-40B4-BE49-F238E27FC236}">
                <a16:creationId xmlns:a16="http://schemas.microsoft.com/office/drawing/2014/main" id="{528D6AA9-C4DC-1BD2-6C59-D8D90DD21AC2}"/>
              </a:ext>
            </a:extLst>
          </p:cNvPr>
          <p:cNvSpPr/>
          <p:nvPr/>
        </p:nvSpPr>
        <p:spPr>
          <a:xfrm>
            <a:off x="9937314" y="4507513"/>
            <a:ext cx="1990391" cy="299179"/>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000" err="1">
                <a:solidFill>
                  <a:srgbClr val="022E33"/>
                </a:solidFill>
                <a:latin typeface="Haffer" pitchFamily="50" charset="0"/>
                <a:cs typeface="Haffer" pitchFamily="50" charset="0"/>
              </a:rPr>
              <a:t>Low</a:t>
            </a:r>
            <a:r>
              <a:rPr lang="nb-NO" sz="1000">
                <a:solidFill>
                  <a:srgbClr val="022E33"/>
                </a:solidFill>
                <a:latin typeface="Haffer" pitchFamily="50" charset="0"/>
                <a:cs typeface="Haffer" pitchFamily="50" charset="0"/>
              </a:rPr>
              <a:t> </a:t>
            </a:r>
            <a:r>
              <a:rPr lang="nb-NO" sz="1000" err="1">
                <a:solidFill>
                  <a:srgbClr val="022E33"/>
                </a:solidFill>
                <a:latin typeface="Haffer" pitchFamily="50" charset="0"/>
                <a:cs typeface="Haffer" pitchFamily="50" charset="0"/>
              </a:rPr>
              <a:t>value</a:t>
            </a:r>
            <a:r>
              <a:rPr lang="nb-NO" sz="1000">
                <a:solidFill>
                  <a:srgbClr val="022E33"/>
                </a:solidFill>
                <a:latin typeface="Haffer" pitchFamily="50" charset="0"/>
                <a:cs typeface="Haffer" pitchFamily="50" charset="0"/>
              </a:rPr>
              <a:t> </a:t>
            </a:r>
            <a:r>
              <a:rPr lang="nb-NO" sz="1000" err="1">
                <a:solidFill>
                  <a:srgbClr val="022E33"/>
                </a:solidFill>
                <a:latin typeface="Haffer" pitchFamily="50" charset="0"/>
                <a:cs typeface="Haffer" pitchFamily="50" charset="0"/>
              </a:rPr>
              <a:t>of</a:t>
            </a:r>
            <a:r>
              <a:rPr lang="nb-NO" sz="1000">
                <a:solidFill>
                  <a:srgbClr val="022E33"/>
                </a:solidFill>
                <a:latin typeface="Haffer" pitchFamily="50" charset="0"/>
                <a:cs typeface="Haffer" pitchFamily="50" charset="0"/>
              </a:rPr>
              <a:t> </a:t>
            </a:r>
            <a:r>
              <a:rPr lang="nb-NO" sz="1000" err="1">
                <a:solidFill>
                  <a:srgbClr val="022E33"/>
                </a:solidFill>
                <a:latin typeface="Haffer" pitchFamily="50" charset="0"/>
                <a:cs typeface="Haffer" pitchFamily="50" charset="0"/>
              </a:rPr>
              <a:t>exports</a:t>
            </a:r>
            <a:endParaRPr lang="nb-NO" sz="1000">
              <a:solidFill>
                <a:srgbClr val="022E33"/>
              </a:solidFill>
              <a:latin typeface="Haffer" pitchFamily="50" charset="0"/>
              <a:cs typeface="Haffer" pitchFamily="50" charset="0"/>
            </a:endParaRPr>
          </a:p>
        </p:txBody>
      </p:sp>
      <p:sp>
        <p:nvSpPr>
          <p:cNvPr id="19" name="Rektangel: avrundede hjørner 18">
            <a:extLst>
              <a:ext uri="{FF2B5EF4-FFF2-40B4-BE49-F238E27FC236}">
                <a16:creationId xmlns:a16="http://schemas.microsoft.com/office/drawing/2014/main" id="{5CDFFDEF-3CE8-8048-C7A1-D176E5244A8E}"/>
              </a:ext>
            </a:extLst>
          </p:cNvPr>
          <p:cNvSpPr/>
          <p:nvPr/>
        </p:nvSpPr>
        <p:spPr>
          <a:xfrm>
            <a:off x="2663587" y="5852951"/>
            <a:ext cx="2488682" cy="299179"/>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022E33"/>
                </a:solidFill>
                <a:latin typeface="Haffer" pitchFamily="50" charset="0"/>
                <a:cs typeface="Haffer" pitchFamily="50" charset="0"/>
              </a:rPr>
              <a:t>NL: net exporter, but negative cash flow</a:t>
            </a:r>
          </a:p>
        </p:txBody>
      </p:sp>
      <p:sp>
        <p:nvSpPr>
          <p:cNvPr id="26" name="Plassholder for tekst 1">
            <a:extLst>
              <a:ext uri="{FF2B5EF4-FFF2-40B4-BE49-F238E27FC236}">
                <a16:creationId xmlns:a16="http://schemas.microsoft.com/office/drawing/2014/main" id="{6F95CFCB-8137-3C7A-B5EF-AFDED8ACB3B5}"/>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Import/Export Balance</a:t>
            </a:r>
          </a:p>
          <a:p>
            <a:endParaRPr lang="nb-NO" sz="3600"/>
          </a:p>
        </p:txBody>
      </p:sp>
    </p:spTree>
    <p:extLst>
      <p:ext uri="{BB962C8B-B14F-4D97-AF65-F5344CB8AC3E}">
        <p14:creationId xmlns:p14="http://schemas.microsoft.com/office/powerpoint/2010/main" val="1870638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9646B6D-55BE-CEDD-0AC2-3658F7BD5EC0}"/>
              </a:ext>
            </a:extLst>
          </p:cNvPr>
          <p:cNvSpPr/>
          <p:nvPr/>
        </p:nvSpPr>
        <p:spPr>
          <a:xfrm>
            <a:off x="11440973" y="120911"/>
            <a:ext cx="607161" cy="654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91FD1405-7832-C4C2-0F0D-87B24B062F89}"/>
              </a:ext>
            </a:extLst>
          </p:cNvPr>
          <p:cNvSpPr>
            <a:spLocks noGrp="1"/>
          </p:cNvSpPr>
          <p:nvPr>
            <p:ph type="body" sz="quarter" idx="11"/>
          </p:nvPr>
        </p:nvSpPr>
        <p:spPr/>
        <p:txBody>
          <a:bodyPr/>
          <a:lstStyle/>
          <a:p>
            <a:endParaRPr lang="nb-NO"/>
          </a:p>
        </p:txBody>
      </p:sp>
      <p:pic>
        <p:nvPicPr>
          <p:cNvPr id="5" name="Picture 56">
            <a:extLst>
              <a:ext uri="{FF2B5EF4-FFF2-40B4-BE49-F238E27FC236}">
                <a16:creationId xmlns:a16="http://schemas.microsoft.com/office/drawing/2014/main" id="{21F9CA1F-EB94-7A1F-17A8-0886CFAB7F92}"/>
              </a:ext>
            </a:extLst>
          </p:cNvPr>
          <p:cNvPicPr>
            <a:picLocks noChangeAspect="1"/>
          </p:cNvPicPr>
          <p:nvPr/>
        </p:nvPicPr>
        <p:blipFill>
          <a:blip r:embed="rId3"/>
          <a:stretch>
            <a:fillRect/>
          </a:stretch>
        </p:blipFill>
        <p:spPr>
          <a:xfrm>
            <a:off x="3698142" y="1721051"/>
            <a:ext cx="2238766" cy="2444009"/>
          </a:xfrm>
          <a:prstGeom prst="rect">
            <a:avLst/>
          </a:prstGeom>
        </p:spPr>
      </p:pic>
      <p:pic>
        <p:nvPicPr>
          <p:cNvPr id="6" name="Picture 57">
            <a:extLst>
              <a:ext uri="{FF2B5EF4-FFF2-40B4-BE49-F238E27FC236}">
                <a16:creationId xmlns:a16="http://schemas.microsoft.com/office/drawing/2014/main" id="{0469029B-D810-8FBC-7BE6-F1F9DE4F961D}"/>
              </a:ext>
            </a:extLst>
          </p:cNvPr>
          <p:cNvPicPr>
            <a:picLocks noChangeAspect="1"/>
          </p:cNvPicPr>
          <p:nvPr/>
        </p:nvPicPr>
        <p:blipFill>
          <a:blip r:embed="rId4"/>
          <a:stretch>
            <a:fillRect/>
          </a:stretch>
        </p:blipFill>
        <p:spPr>
          <a:xfrm>
            <a:off x="1019164" y="1707907"/>
            <a:ext cx="2238766" cy="2444009"/>
          </a:xfrm>
          <a:prstGeom prst="rect">
            <a:avLst/>
          </a:prstGeom>
        </p:spPr>
      </p:pic>
      <p:pic>
        <p:nvPicPr>
          <p:cNvPr id="7" name="Picture 58">
            <a:extLst>
              <a:ext uri="{FF2B5EF4-FFF2-40B4-BE49-F238E27FC236}">
                <a16:creationId xmlns:a16="http://schemas.microsoft.com/office/drawing/2014/main" id="{120E6854-F767-082C-06A1-EB30B2D7C215}"/>
              </a:ext>
            </a:extLst>
          </p:cNvPr>
          <p:cNvPicPr>
            <a:picLocks noChangeAspect="1"/>
          </p:cNvPicPr>
          <p:nvPr/>
        </p:nvPicPr>
        <p:blipFill>
          <a:blip r:embed="rId5"/>
          <a:stretch>
            <a:fillRect/>
          </a:stretch>
        </p:blipFill>
        <p:spPr>
          <a:xfrm>
            <a:off x="1002158" y="4257126"/>
            <a:ext cx="2251845" cy="2444009"/>
          </a:xfrm>
          <a:prstGeom prst="rect">
            <a:avLst/>
          </a:prstGeom>
        </p:spPr>
      </p:pic>
      <p:pic>
        <p:nvPicPr>
          <p:cNvPr id="8" name="Picture 59">
            <a:extLst>
              <a:ext uri="{FF2B5EF4-FFF2-40B4-BE49-F238E27FC236}">
                <a16:creationId xmlns:a16="http://schemas.microsoft.com/office/drawing/2014/main" id="{8BBEBD15-28BC-8E4D-46AE-92D40FC21647}"/>
              </a:ext>
            </a:extLst>
          </p:cNvPr>
          <p:cNvPicPr>
            <a:picLocks noChangeAspect="1"/>
          </p:cNvPicPr>
          <p:nvPr/>
        </p:nvPicPr>
        <p:blipFill>
          <a:blip r:embed="rId6"/>
          <a:stretch>
            <a:fillRect/>
          </a:stretch>
        </p:blipFill>
        <p:spPr>
          <a:xfrm>
            <a:off x="3587885" y="4258985"/>
            <a:ext cx="2283258" cy="2478103"/>
          </a:xfrm>
          <a:prstGeom prst="rect">
            <a:avLst/>
          </a:prstGeom>
        </p:spPr>
      </p:pic>
      <p:pic>
        <p:nvPicPr>
          <p:cNvPr id="9" name="Picture 33">
            <a:extLst>
              <a:ext uri="{FF2B5EF4-FFF2-40B4-BE49-F238E27FC236}">
                <a16:creationId xmlns:a16="http://schemas.microsoft.com/office/drawing/2014/main" id="{BE689657-39ED-C02B-CB97-DAA149286DB1}"/>
              </a:ext>
            </a:extLst>
          </p:cNvPr>
          <p:cNvPicPr>
            <a:picLocks noChangeAspect="1"/>
          </p:cNvPicPr>
          <p:nvPr/>
        </p:nvPicPr>
        <p:blipFill>
          <a:blip r:embed="rId7"/>
          <a:stretch>
            <a:fillRect/>
          </a:stretch>
        </p:blipFill>
        <p:spPr>
          <a:xfrm>
            <a:off x="9319795" y="3649074"/>
            <a:ext cx="2872205" cy="3183479"/>
          </a:xfrm>
          <a:prstGeom prst="rect">
            <a:avLst/>
          </a:prstGeom>
        </p:spPr>
      </p:pic>
      <p:pic>
        <p:nvPicPr>
          <p:cNvPr id="10" name="Picture 29">
            <a:extLst>
              <a:ext uri="{FF2B5EF4-FFF2-40B4-BE49-F238E27FC236}">
                <a16:creationId xmlns:a16="http://schemas.microsoft.com/office/drawing/2014/main" id="{805EFE9D-25BE-9678-7AB1-916138428001}"/>
              </a:ext>
            </a:extLst>
          </p:cNvPr>
          <p:cNvPicPr>
            <a:picLocks noChangeAspect="1"/>
          </p:cNvPicPr>
          <p:nvPr/>
        </p:nvPicPr>
        <p:blipFill>
          <a:blip r:embed="rId8"/>
          <a:stretch>
            <a:fillRect/>
          </a:stretch>
        </p:blipFill>
        <p:spPr>
          <a:xfrm>
            <a:off x="9260471" y="14860"/>
            <a:ext cx="2755452" cy="3024682"/>
          </a:xfrm>
          <a:prstGeom prst="rect">
            <a:avLst/>
          </a:prstGeom>
        </p:spPr>
      </p:pic>
      <p:pic>
        <p:nvPicPr>
          <p:cNvPr id="11" name="Picture 30">
            <a:extLst>
              <a:ext uri="{FF2B5EF4-FFF2-40B4-BE49-F238E27FC236}">
                <a16:creationId xmlns:a16="http://schemas.microsoft.com/office/drawing/2014/main" id="{FF22594E-B02C-67D9-8A76-70A4C3175283}"/>
              </a:ext>
            </a:extLst>
          </p:cNvPr>
          <p:cNvPicPr>
            <a:picLocks noChangeAspect="1"/>
          </p:cNvPicPr>
          <p:nvPr/>
        </p:nvPicPr>
        <p:blipFill>
          <a:blip r:embed="rId9"/>
          <a:stretch>
            <a:fillRect/>
          </a:stretch>
        </p:blipFill>
        <p:spPr>
          <a:xfrm>
            <a:off x="6465252" y="14861"/>
            <a:ext cx="2755452" cy="3024682"/>
          </a:xfrm>
          <a:prstGeom prst="rect">
            <a:avLst/>
          </a:prstGeom>
        </p:spPr>
      </p:pic>
      <p:pic>
        <p:nvPicPr>
          <p:cNvPr id="12" name="Picture 32">
            <a:extLst>
              <a:ext uri="{FF2B5EF4-FFF2-40B4-BE49-F238E27FC236}">
                <a16:creationId xmlns:a16="http://schemas.microsoft.com/office/drawing/2014/main" id="{76286D32-4395-C1C5-9372-C587C1FD26AF}"/>
              </a:ext>
            </a:extLst>
          </p:cNvPr>
          <p:cNvPicPr>
            <a:picLocks noChangeAspect="1"/>
          </p:cNvPicPr>
          <p:nvPr/>
        </p:nvPicPr>
        <p:blipFill>
          <a:blip r:embed="rId10"/>
          <a:stretch>
            <a:fillRect/>
          </a:stretch>
        </p:blipFill>
        <p:spPr>
          <a:xfrm>
            <a:off x="6348499" y="3680023"/>
            <a:ext cx="2872205" cy="3183479"/>
          </a:xfrm>
          <a:prstGeom prst="rect">
            <a:avLst/>
          </a:prstGeom>
        </p:spPr>
      </p:pic>
      <p:sp>
        <p:nvSpPr>
          <p:cNvPr id="13" name="Rektangel: avrundede hjørner 12">
            <a:extLst>
              <a:ext uri="{FF2B5EF4-FFF2-40B4-BE49-F238E27FC236}">
                <a16:creationId xmlns:a16="http://schemas.microsoft.com/office/drawing/2014/main" id="{EBA5E0BC-25DE-39B3-A1B1-F343B010277A}"/>
              </a:ext>
            </a:extLst>
          </p:cNvPr>
          <p:cNvSpPr/>
          <p:nvPr/>
        </p:nvSpPr>
        <p:spPr>
          <a:xfrm>
            <a:off x="7464073" y="658976"/>
            <a:ext cx="3513262" cy="299179"/>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022E33"/>
                </a:solidFill>
                <a:latin typeface="Haffer" pitchFamily="50" charset="0"/>
                <a:cs typeface="Haffer" pitchFamily="50" charset="0"/>
              </a:rPr>
              <a:t>Germany seeing largest spreads and higher peak prices </a:t>
            </a:r>
          </a:p>
        </p:txBody>
      </p:sp>
      <p:sp>
        <p:nvSpPr>
          <p:cNvPr id="14" name="Rektangel: avrundede hjørner 13">
            <a:extLst>
              <a:ext uri="{FF2B5EF4-FFF2-40B4-BE49-F238E27FC236}">
                <a16:creationId xmlns:a16="http://schemas.microsoft.com/office/drawing/2014/main" id="{AA5FC9C0-D57E-42E1-D86A-EB7F8B4E193D}"/>
              </a:ext>
            </a:extLst>
          </p:cNvPr>
          <p:cNvSpPr/>
          <p:nvPr/>
        </p:nvSpPr>
        <p:spPr>
          <a:xfrm>
            <a:off x="7905252" y="3245596"/>
            <a:ext cx="2630903" cy="299179"/>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022E33"/>
                </a:solidFill>
                <a:latin typeface="Haffer" pitchFamily="50" charset="0"/>
                <a:cs typeface="Haffer" pitchFamily="50" charset="0"/>
              </a:rPr>
              <a:t>High price of imports, low price of exports</a:t>
            </a:r>
          </a:p>
        </p:txBody>
      </p:sp>
      <p:sp>
        <p:nvSpPr>
          <p:cNvPr id="15" name="Rektangel: avrundede hjørner 14">
            <a:extLst>
              <a:ext uri="{FF2B5EF4-FFF2-40B4-BE49-F238E27FC236}">
                <a16:creationId xmlns:a16="http://schemas.microsoft.com/office/drawing/2014/main" id="{B9A0D8BF-4440-C572-435A-CF034803822C}"/>
              </a:ext>
            </a:extLst>
          </p:cNvPr>
          <p:cNvSpPr/>
          <p:nvPr/>
        </p:nvSpPr>
        <p:spPr>
          <a:xfrm>
            <a:off x="9803058" y="4248093"/>
            <a:ext cx="1667176" cy="299179"/>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022E33"/>
                </a:solidFill>
                <a:latin typeface="Haffer" pitchFamily="50" charset="0"/>
                <a:cs typeface="Haffer" pitchFamily="50" charset="0"/>
              </a:rPr>
              <a:t>Not just during weekends</a:t>
            </a:r>
          </a:p>
        </p:txBody>
      </p:sp>
      <p:sp>
        <p:nvSpPr>
          <p:cNvPr id="17" name="Plassholder for tekst 1">
            <a:extLst>
              <a:ext uri="{FF2B5EF4-FFF2-40B4-BE49-F238E27FC236}">
                <a16:creationId xmlns:a16="http://schemas.microsoft.com/office/drawing/2014/main" id="{DD453EB5-31FF-47DD-8938-2AC2D20409BD}"/>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Import/Export Balance</a:t>
            </a:r>
          </a:p>
          <a:p>
            <a:endParaRPr lang="nb-NO" sz="3600"/>
          </a:p>
        </p:txBody>
      </p:sp>
    </p:spTree>
    <p:extLst>
      <p:ext uri="{BB962C8B-B14F-4D97-AF65-F5344CB8AC3E}">
        <p14:creationId xmlns:p14="http://schemas.microsoft.com/office/powerpoint/2010/main" val="386326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p:txBody>
          <a:bodyPr/>
          <a:lstStyle/>
          <a:p>
            <a:r>
              <a:rPr lang="en-US"/>
              <a:t>Low spinning reserve, high volatility</a:t>
            </a:r>
          </a:p>
          <a:p>
            <a:r>
              <a:rPr lang="en-US"/>
              <a:t>Belgium: Very negative balancing prices</a:t>
            </a:r>
          </a:p>
          <a:p>
            <a:r>
              <a:rPr lang="en-US"/>
              <a:t>Netherlands: Many dual balancing prices</a:t>
            </a:r>
          </a:p>
          <a:p>
            <a:r>
              <a:rPr lang="en-US"/>
              <a:t>Germany: higher predictability of balancing market</a:t>
            </a:r>
          </a:p>
          <a:p>
            <a:pPr marL="0" indent="0">
              <a:buNone/>
            </a:pPr>
            <a:endParaRPr lang="en-US"/>
          </a:p>
          <a:p>
            <a:pPr marL="0" indent="0">
              <a:buNone/>
            </a:pPr>
            <a:r>
              <a:rPr lang="en-US">
                <a:latin typeface="Haffer SemiBold" pitchFamily="50" charset="0"/>
                <a:cs typeface="Haffer SemiBold" pitchFamily="50" charset="0"/>
              </a:rPr>
              <a:t>Outlook Q3:</a:t>
            </a:r>
          </a:p>
          <a:p>
            <a:r>
              <a:rPr lang="en-US"/>
              <a:t>Wind will cause more dual pricing in Netherlands </a:t>
            </a:r>
          </a:p>
          <a:p>
            <a:r>
              <a:rPr lang="en-US"/>
              <a:t>Downward flex remains an issue in Belgium</a:t>
            </a:r>
          </a:p>
          <a:p>
            <a:r>
              <a:rPr lang="en-US"/>
              <a:t>Gas prices increase uncertainty and potential high-low spread for all 3 countries</a:t>
            </a:r>
          </a:p>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Volatility</a:t>
            </a:r>
          </a:p>
          <a:p>
            <a:endParaRPr lang="nb-NO" sz="3600"/>
          </a:p>
        </p:txBody>
      </p:sp>
    </p:spTree>
    <p:extLst>
      <p:ext uri="{BB962C8B-B14F-4D97-AF65-F5344CB8AC3E}">
        <p14:creationId xmlns:p14="http://schemas.microsoft.com/office/powerpoint/2010/main" val="4088464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3F7A319-D59C-2388-9838-8BD4506C9D0E}"/>
              </a:ext>
            </a:extLst>
          </p:cNvPr>
          <p:cNvSpPr>
            <a:spLocks noGrp="1"/>
          </p:cNvSpPr>
          <p:nvPr>
            <p:ph type="body" sz="quarter" idx="10"/>
          </p:nvPr>
        </p:nvSpPr>
        <p:spPr>
          <a:xfrm>
            <a:off x="1436071" y="2342928"/>
            <a:ext cx="9031980" cy="1700081"/>
          </a:xfrm>
        </p:spPr>
        <p:txBody>
          <a:bodyPr/>
          <a:lstStyle/>
          <a:p>
            <a:r>
              <a:rPr lang="en-US" dirty="0"/>
              <a:t>SEE</a:t>
            </a:r>
            <a:endParaRPr lang="nb-NO" dirty="0"/>
          </a:p>
        </p:txBody>
      </p:sp>
      <p:sp>
        <p:nvSpPr>
          <p:cNvPr id="3" name="Plassholder for tekst 2">
            <a:extLst>
              <a:ext uri="{FF2B5EF4-FFF2-40B4-BE49-F238E27FC236}">
                <a16:creationId xmlns:a16="http://schemas.microsoft.com/office/drawing/2014/main" id="{3268194A-AB98-8D4B-59A9-259AC1DE9308}"/>
              </a:ext>
            </a:extLst>
          </p:cNvPr>
          <p:cNvSpPr>
            <a:spLocks noGrp="1"/>
          </p:cNvSpPr>
          <p:nvPr>
            <p:ph type="body" sz="quarter" idx="11"/>
          </p:nvPr>
        </p:nvSpPr>
        <p:spPr/>
        <p:txBody>
          <a:bodyPr/>
          <a:lstStyle/>
          <a:p>
            <a:r>
              <a:rPr lang="nb-NO"/>
              <a:t>Gábor Szatmári</a:t>
            </a:r>
            <a:endParaRPr lang="LID4096"/>
          </a:p>
          <a:p>
            <a:endParaRPr lang="nb-NO"/>
          </a:p>
        </p:txBody>
      </p:sp>
    </p:spTree>
    <p:extLst>
      <p:ext uri="{BB962C8B-B14F-4D97-AF65-F5344CB8AC3E}">
        <p14:creationId xmlns:p14="http://schemas.microsoft.com/office/powerpoint/2010/main" val="3164805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5193525"/>
            <a:ext cx="10660523" cy="1478131"/>
          </a:xfrm>
        </p:spPr>
        <p:txBody>
          <a:bodyPr/>
          <a:lstStyle/>
          <a:p>
            <a:pPr marL="0" indent="0">
              <a:buNone/>
            </a:pPr>
            <a:r>
              <a:rPr lang="en-US" sz="1200">
                <a:latin typeface="Haffer SemiBold" pitchFamily="50" charset="0"/>
                <a:cs typeface="Haffer SemiBold" pitchFamily="50" charset="0"/>
              </a:rPr>
              <a:t>2024 – July 2024:</a:t>
            </a:r>
          </a:p>
          <a:p>
            <a:pPr marL="0" indent="0">
              <a:buNone/>
            </a:pPr>
            <a:r>
              <a:rPr lang="en-US" sz="1200"/>
              <a:t>1. For SEE Markets Germany is the traditional benchmark in Western European </a:t>
            </a:r>
          </a:p>
          <a:p>
            <a:pPr marL="0" indent="0">
              <a:buNone/>
            </a:pPr>
            <a:r>
              <a:rPr lang="en-US" sz="1200"/>
              <a:t>2. Monthly avg. of Day-ahead prices show moderate deviation from last forward prices with spot </a:t>
            </a:r>
            <a:r>
              <a:rPr lang="en-US" sz="1200" err="1"/>
              <a:t>settl</a:t>
            </a:r>
            <a:r>
              <a:rPr lang="en-US" sz="1200"/>
              <a:t>. above monthly futures since March – July exception</a:t>
            </a:r>
          </a:p>
          <a:p>
            <a:pPr marL="0" indent="0">
              <a:buNone/>
            </a:pPr>
            <a:r>
              <a:rPr lang="en-US" sz="1200"/>
              <a:t>3. Fuel Mix: Net import + Wind + Solar reduce Gas and Coal Generation to minimum -&gt; how did that compare to recent years</a:t>
            </a:r>
          </a:p>
          <a:p>
            <a:endParaRPr lang="nb-NO" sz="2000"/>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498764"/>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Front Month Last traded price vs Day-ahead Average Germany – until July2024</a:t>
            </a:r>
            <a:endParaRPr lang="nb-NO" sz="3600"/>
          </a:p>
        </p:txBody>
      </p:sp>
      <p:pic>
        <p:nvPicPr>
          <p:cNvPr id="8" name="Picture 1" descr="A close-up of a graph&#10;&#10;Description automatically generated">
            <a:extLst>
              <a:ext uri="{FF2B5EF4-FFF2-40B4-BE49-F238E27FC236}">
                <a16:creationId xmlns:a16="http://schemas.microsoft.com/office/drawing/2014/main" id="{73554347-24D9-AE91-7E42-05DD74E8540F}"/>
              </a:ext>
            </a:extLst>
          </p:cNvPr>
          <p:cNvPicPr>
            <a:picLocks noChangeAspect="1"/>
          </p:cNvPicPr>
          <p:nvPr/>
        </p:nvPicPr>
        <p:blipFill>
          <a:blip r:embed="rId3"/>
          <a:stretch>
            <a:fillRect/>
          </a:stretch>
        </p:blipFill>
        <p:spPr>
          <a:xfrm>
            <a:off x="980143" y="1851855"/>
            <a:ext cx="9593581" cy="3165883"/>
          </a:xfrm>
          <a:prstGeom prst="rect">
            <a:avLst/>
          </a:prstGeom>
        </p:spPr>
      </p:pic>
    </p:spTree>
    <p:extLst>
      <p:ext uri="{BB962C8B-B14F-4D97-AF65-F5344CB8AC3E}">
        <p14:creationId xmlns:p14="http://schemas.microsoft.com/office/powerpoint/2010/main" val="2437577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DED5B6BD-8BDD-AF12-0CBD-376267A97296}"/>
              </a:ext>
            </a:extLst>
          </p:cNvPr>
          <p:cNvSpPr/>
          <p:nvPr/>
        </p:nvSpPr>
        <p:spPr>
          <a:xfrm>
            <a:off x="11440973" y="120911"/>
            <a:ext cx="607161" cy="654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5487387"/>
            <a:ext cx="10470023" cy="1239102"/>
          </a:xfrm>
        </p:spPr>
        <p:txBody>
          <a:bodyPr/>
          <a:lstStyle/>
          <a:p>
            <a:pPr marL="0" indent="0">
              <a:lnSpc>
                <a:spcPct val="100000"/>
              </a:lnSpc>
              <a:buNone/>
            </a:pPr>
            <a:r>
              <a:rPr lang="en-US" sz="1200"/>
              <a:t>1. Demand destruction bottomed out? – June/July close to 2021/2022 norm. (not weather corrected)</a:t>
            </a:r>
          </a:p>
          <a:p>
            <a:pPr marL="0" indent="0">
              <a:lnSpc>
                <a:spcPct val="100000"/>
              </a:lnSpc>
              <a:buNone/>
            </a:pPr>
            <a:r>
              <a:rPr lang="en-US" sz="1200"/>
              <a:t>2. Coal gen. On 5-year min., Gas on average except for June/July low</a:t>
            </a:r>
          </a:p>
          <a:p>
            <a:pPr marL="0" indent="0">
              <a:lnSpc>
                <a:spcPct val="100000"/>
              </a:lnSpc>
              <a:buNone/>
            </a:pPr>
            <a:r>
              <a:rPr lang="en-US" sz="1200"/>
              <a:t>3. Solar gen. Hits record levels with installed cap. growth along with avg. Wind</a:t>
            </a:r>
          </a:p>
          <a:p>
            <a:pPr marL="0" indent="0">
              <a:lnSpc>
                <a:spcPct val="100000"/>
              </a:lnSpc>
              <a:buNone/>
            </a:pPr>
            <a:r>
              <a:rPr lang="en-US" sz="1200"/>
              <a:t>4. Export/Import shows net importer role of Germany stabilizing after nuclear phase out</a:t>
            </a:r>
          </a:p>
          <a:p>
            <a:pPr marL="0" indent="0">
              <a:buNone/>
            </a:pPr>
            <a:endParaRPr lang="nb-NO" sz="2000"/>
          </a:p>
        </p:txBody>
      </p:sp>
      <p:pic>
        <p:nvPicPr>
          <p:cNvPr id="5" name="Picture 4">
            <a:extLst>
              <a:ext uri="{FF2B5EF4-FFF2-40B4-BE49-F238E27FC236}">
                <a16:creationId xmlns:a16="http://schemas.microsoft.com/office/drawing/2014/main" id="{DB3CB39F-46A9-C50E-E6BC-82386D743F7B}"/>
              </a:ext>
            </a:extLst>
          </p:cNvPr>
          <p:cNvPicPr>
            <a:picLocks noChangeAspect="1"/>
          </p:cNvPicPr>
          <p:nvPr/>
        </p:nvPicPr>
        <p:blipFill>
          <a:blip r:embed="rId3"/>
          <a:stretch>
            <a:fillRect/>
          </a:stretch>
        </p:blipFill>
        <p:spPr>
          <a:xfrm>
            <a:off x="473892" y="249255"/>
            <a:ext cx="11442192" cy="5181528"/>
          </a:xfrm>
          <a:prstGeom prst="rect">
            <a:avLst/>
          </a:prstGeom>
        </p:spPr>
      </p:pic>
    </p:spTree>
    <p:extLst>
      <p:ext uri="{BB962C8B-B14F-4D97-AF65-F5344CB8AC3E}">
        <p14:creationId xmlns:p14="http://schemas.microsoft.com/office/powerpoint/2010/main" val="3329728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5635485"/>
            <a:ext cx="10470023" cy="932955"/>
          </a:xfrm>
        </p:spPr>
        <p:txBody>
          <a:bodyPr/>
          <a:lstStyle/>
          <a:p>
            <a:pPr marL="0" indent="0">
              <a:buNone/>
            </a:pPr>
            <a:r>
              <a:rPr lang="en-US" sz="1200">
                <a:latin typeface="Haffer SemiBold" pitchFamily="50" charset="0"/>
                <a:cs typeface="Haffer SemiBold" pitchFamily="50" charset="0"/>
              </a:rPr>
              <a:t>2024 – July 2024:</a:t>
            </a:r>
          </a:p>
          <a:p>
            <a:pPr marL="0" indent="0">
              <a:buNone/>
            </a:pPr>
            <a:r>
              <a:rPr lang="en-US" sz="1200"/>
              <a:t>1. HUPX monthly avg. spot prices – common benchmark for SEE delivering above front month products since March</a:t>
            </a:r>
          </a:p>
          <a:p>
            <a:pPr marL="0" indent="0">
              <a:buNone/>
            </a:pPr>
            <a:r>
              <a:rPr lang="en-US" sz="1200"/>
              <a:t>2. Monthly avg. of Day-ahead prices show increasing premium to forward prices already from May with July </a:t>
            </a:r>
            <a:r>
              <a:rPr lang="en-US" sz="1200" err="1"/>
              <a:t>settl</a:t>
            </a:r>
            <a:r>
              <a:rPr lang="en-US" sz="1200"/>
              <a:t>. spike</a:t>
            </a:r>
          </a:p>
          <a:p>
            <a:endParaRPr lang="nb-NO" sz="2000"/>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498764"/>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Front Month Last traded price vs Day-ahead Average Hungary – until July2024</a:t>
            </a:r>
          </a:p>
        </p:txBody>
      </p:sp>
      <p:pic>
        <p:nvPicPr>
          <p:cNvPr id="2" name="Picture 4">
            <a:extLst>
              <a:ext uri="{FF2B5EF4-FFF2-40B4-BE49-F238E27FC236}">
                <a16:creationId xmlns:a16="http://schemas.microsoft.com/office/drawing/2014/main" id="{B904EAD6-FF85-7175-BE2C-CB69F281811B}"/>
              </a:ext>
            </a:extLst>
          </p:cNvPr>
          <p:cNvPicPr>
            <a:picLocks noChangeAspect="1"/>
          </p:cNvPicPr>
          <p:nvPr/>
        </p:nvPicPr>
        <p:blipFill>
          <a:blip r:embed="rId3"/>
          <a:stretch>
            <a:fillRect/>
          </a:stretch>
        </p:blipFill>
        <p:spPr>
          <a:xfrm>
            <a:off x="1033483" y="1859030"/>
            <a:ext cx="10756646" cy="3553934"/>
          </a:xfrm>
          <a:prstGeom prst="rect">
            <a:avLst/>
          </a:prstGeom>
        </p:spPr>
      </p:pic>
    </p:spTree>
    <p:extLst>
      <p:ext uri="{BB962C8B-B14F-4D97-AF65-F5344CB8AC3E}">
        <p14:creationId xmlns:p14="http://schemas.microsoft.com/office/powerpoint/2010/main" val="2167311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DED5B6BD-8BDD-AF12-0CBD-376267A97296}"/>
              </a:ext>
            </a:extLst>
          </p:cNvPr>
          <p:cNvSpPr/>
          <p:nvPr/>
        </p:nvSpPr>
        <p:spPr>
          <a:xfrm>
            <a:off x="11440973" y="120911"/>
            <a:ext cx="607161" cy="654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5487387"/>
            <a:ext cx="11712083" cy="1239102"/>
          </a:xfrm>
        </p:spPr>
        <p:txBody>
          <a:bodyPr/>
          <a:lstStyle/>
          <a:p>
            <a:pPr marL="0" indent="0" algn="l">
              <a:buNone/>
            </a:pPr>
            <a:r>
              <a:rPr lang="hu-HU" sz="1200"/>
              <a:t>1. Demand destruction bottomed out? – June/July close to 2021/2022 norm. </a:t>
            </a:r>
            <a:r>
              <a:rPr lang="hu-HU" sz="1200" i="1"/>
              <a:t>(not weather corrected – July heatwave)</a:t>
            </a:r>
          </a:p>
          <a:p>
            <a:pPr marL="0" indent="0" algn="l">
              <a:buNone/>
            </a:pPr>
            <a:r>
              <a:rPr lang="hu-HU" sz="1200"/>
              <a:t>2. Import, traditionnally the second pillar of the Fuel Mix after nuclear is very low since April (see more on that on the next chart)</a:t>
            </a:r>
          </a:p>
          <a:p>
            <a:pPr marL="0" indent="0" algn="l">
              <a:buNone/>
            </a:pPr>
            <a:r>
              <a:rPr lang="hu-HU" sz="1200"/>
              <a:t>3. Solar gen. hits record in HU as well – one component of the low Net Import figures (exporting the Solar peaks)</a:t>
            </a:r>
          </a:p>
          <a:p>
            <a:pPr marL="0" indent="0" algn="l">
              <a:buNone/>
            </a:pPr>
            <a:r>
              <a:rPr lang="hu-HU" sz="1200"/>
              <a:t>4. Gas and Lignites on multi-year lows – lack of flexibility in the imbalance market – hourly price spikes in the evening (due to sharp gas ramp ups)</a:t>
            </a:r>
          </a:p>
          <a:p>
            <a:pPr marL="0" indent="0">
              <a:buNone/>
            </a:pPr>
            <a:endParaRPr lang="nb-NO" sz="2000"/>
          </a:p>
        </p:txBody>
      </p:sp>
      <p:pic>
        <p:nvPicPr>
          <p:cNvPr id="2" name="Picture 12">
            <a:extLst>
              <a:ext uri="{FF2B5EF4-FFF2-40B4-BE49-F238E27FC236}">
                <a16:creationId xmlns:a16="http://schemas.microsoft.com/office/drawing/2014/main" id="{3BE41B75-540C-2FB5-5855-CBAF1598475F}"/>
              </a:ext>
            </a:extLst>
          </p:cNvPr>
          <p:cNvPicPr>
            <a:picLocks noChangeAspect="1"/>
          </p:cNvPicPr>
          <p:nvPr/>
        </p:nvPicPr>
        <p:blipFill>
          <a:blip r:embed="rId3"/>
          <a:stretch>
            <a:fillRect/>
          </a:stretch>
        </p:blipFill>
        <p:spPr>
          <a:xfrm>
            <a:off x="473893" y="249256"/>
            <a:ext cx="11442192" cy="5096174"/>
          </a:xfrm>
          <a:prstGeom prst="rect">
            <a:avLst/>
          </a:prstGeom>
        </p:spPr>
      </p:pic>
    </p:spTree>
    <p:extLst>
      <p:ext uri="{BB962C8B-B14F-4D97-AF65-F5344CB8AC3E}">
        <p14:creationId xmlns:p14="http://schemas.microsoft.com/office/powerpoint/2010/main" val="1273364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DED5B6BD-8BDD-AF12-0CBD-376267A97296}"/>
              </a:ext>
            </a:extLst>
          </p:cNvPr>
          <p:cNvSpPr/>
          <p:nvPr/>
        </p:nvSpPr>
        <p:spPr>
          <a:xfrm>
            <a:off x="11440973" y="120911"/>
            <a:ext cx="607161" cy="654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5845527"/>
            <a:ext cx="11712083" cy="821973"/>
          </a:xfrm>
        </p:spPr>
        <p:txBody>
          <a:bodyPr/>
          <a:lstStyle/>
          <a:p>
            <a:pPr marL="0" indent="0" algn="l">
              <a:buNone/>
            </a:pPr>
            <a:r>
              <a:rPr lang="en-US" sz="1200"/>
              <a:t>1. Looking further into low net import </a:t>
            </a:r>
            <a:r>
              <a:rPr lang="en-US" sz="1200" err="1"/>
              <a:t>reveleals</a:t>
            </a:r>
            <a:r>
              <a:rPr lang="en-US" sz="1200"/>
              <a:t> that imports from WE and export to SEE are both above 3-year max.</a:t>
            </a:r>
          </a:p>
          <a:p>
            <a:pPr marL="0" indent="0" algn="l">
              <a:buNone/>
            </a:pPr>
            <a:r>
              <a:rPr lang="en-US" sz="1200"/>
              <a:t>2. Exports to RO was than 50% of the total export – more than double than the prev. max since 2021</a:t>
            </a:r>
          </a:p>
          <a:p>
            <a:pPr marL="0" indent="0" algn="l">
              <a:buNone/>
            </a:pPr>
            <a:r>
              <a:rPr lang="en-US" sz="1200"/>
              <a:t>3. The extreme HU-DE spot benchmark spread was due to general tightness in SEE – price correlation could assist further</a:t>
            </a:r>
          </a:p>
          <a:p>
            <a:pPr marL="0" indent="0">
              <a:buNone/>
            </a:pPr>
            <a:endParaRPr lang="nb-NO" sz="2000"/>
          </a:p>
        </p:txBody>
      </p:sp>
      <p:pic>
        <p:nvPicPr>
          <p:cNvPr id="5" name="Picture 5">
            <a:extLst>
              <a:ext uri="{FF2B5EF4-FFF2-40B4-BE49-F238E27FC236}">
                <a16:creationId xmlns:a16="http://schemas.microsoft.com/office/drawing/2014/main" id="{B5F8031E-88F6-D81F-F28B-CD71583EB62F}"/>
              </a:ext>
            </a:extLst>
          </p:cNvPr>
          <p:cNvPicPr>
            <a:picLocks noChangeAspect="1"/>
          </p:cNvPicPr>
          <p:nvPr/>
        </p:nvPicPr>
        <p:blipFill>
          <a:blip r:embed="rId3"/>
          <a:stretch>
            <a:fillRect/>
          </a:stretch>
        </p:blipFill>
        <p:spPr>
          <a:xfrm>
            <a:off x="1951192" y="190500"/>
            <a:ext cx="8289615" cy="5541677"/>
          </a:xfrm>
          <a:prstGeom prst="rect">
            <a:avLst/>
          </a:prstGeom>
        </p:spPr>
      </p:pic>
    </p:spTree>
    <p:extLst>
      <p:ext uri="{BB962C8B-B14F-4D97-AF65-F5344CB8AC3E}">
        <p14:creationId xmlns:p14="http://schemas.microsoft.com/office/powerpoint/2010/main" val="2309667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5426281"/>
            <a:ext cx="10470023" cy="932955"/>
          </a:xfrm>
        </p:spPr>
        <p:txBody>
          <a:bodyPr/>
          <a:lstStyle/>
          <a:p>
            <a:pPr marL="0" indent="0">
              <a:buNone/>
            </a:pPr>
            <a:r>
              <a:rPr lang="en-US" sz="1200">
                <a:latin typeface="Haffer SemiBold" pitchFamily="50" charset="0"/>
                <a:cs typeface="Haffer SemiBold" pitchFamily="50" charset="0"/>
              </a:rPr>
              <a:t>Most important developments before 2024:</a:t>
            </a:r>
          </a:p>
          <a:p>
            <a:pPr marL="0" indent="0">
              <a:buNone/>
            </a:pPr>
            <a:r>
              <a:rPr lang="en-US" sz="1200"/>
              <a:t>1. Day-ahead flow-based market coupling (DA FBMC) for the Core region went live on June 8th, 2022, for delivery on June 9th, 2022.</a:t>
            </a:r>
          </a:p>
          <a:p>
            <a:pPr marL="0" indent="0">
              <a:buNone/>
            </a:pPr>
            <a:r>
              <a:rPr lang="en-US" sz="1200"/>
              <a:t>2. Price harmonization – stronger correlation was evident, until the end of 2023 – even for non-core markets. (except for PL)</a:t>
            </a:r>
          </a:p>
          <a:p>
            <a:pPr marL="0" indent="0">
              <a:buNone/>
            </a:pPr>
            <a:r>
              <a:rPr lang="en-US" sz="1200"/>
              <a:t>3. Note that due to demand destruction in 2023, the observed pattern could be the relaxed supply-demand price scenario, as 2024 shows a very different image</a:t>
            </a:r>
          </a:p>
          <a:p>
            <a:endParaRPr lang="nb-NO" sz="2000"/>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498764"/>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Price correlations – </a:t>
            </a:r>
            <a:r>
              <a:rPr lang="en-US" sz="3200" err="1"/>
              <a:t>DayAhead</a:t>
            </a:r>
            <a:r>
              <a:rPr lang="en-US" sz="3200"/>
              <a:t> Hourly Prices</a:t>
            </a:r>
          </a:p>
        </p:txBody>
      </p:sp>
      <p:sp>
        <p:nvSpPr>
          <p:cNvPr id="5" name="Title 1">
            <a:extLst>
              <a:ext uri="{FF2B5EF4-FFF2-40B4-BE49-F238E27FC236}">
                <a16:creationId xmlns:a16="http://schemas.microsoft.com/office/drawing/2014/main" id="{E36C7906-3015-22B9-996D-69A89D0031BA}"/>
              </a:ext>
            </a:extLst>
          </p:cNvPr>
          <p:cNvSpPr txBox="1">
            <a:spLocks/>
          </p:cNvSpPr>
          <p:nvPr/>
        </p:nvSpPr>
        <p:spPr>
          <a:xfrm>
            <a:off x="1048534" y="1544381"/>
            <a:ext cx="4369286" cy="7326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1200">
                <a:latin typeface="Haffer" pitchFamily="50" charset="0"/>
                <a:cs typeface="Haffer" pitchFamily="50" charset="0"/>
              </a:rPr>
              <a:t>2018 – May 2022</a:t>
            </a:r>
          </a:p>
          <a:p>
            <a:r>
              <a:rPr lang="hu-HU" sz="1200">
                <a:latin typeface="Haffer" pitchFamily="50" charset="0"/>
                <a:cs typeface="Haffer" pitchFamily="50" charset="0"/>
              </a:rPr>
              <a:t>(before FBMC extension to Core and before RO-BG coupling)</a:t>
            </a:r>
            <a:endParaRPr lang="LID4096" sz="1200">
              <a:latin typeface="Haffer" pitchFamily="50" charset="0"/>
              <a:cs typeface="Haffer" pitchFamily="50" charset="0"/>
            </a:endParaRPr>
          </a:p>
        </p:txBody>
      </p:sp>
      <p:sp>
        <p:nvSpPr>
          <p:cNvPr id="7" name="Title 1">
            <a:extLst>
              <a:ext uri="{FF2B5EF4-FFF2-40B4-BE49-F238E27FC236}">
                <a16:creationId xmlns:a16="http://schemas.microsoft.com/office/drawing/2014/main" id="{63444483-8BE9-F419-A0A2-47BFFC5D9112}"/>
              </a:ext>
            </a:extLst>
          </p:cNvPr>
          <p:cNvSpPr txBox="1">
            <a:spLocks/>
          </p:cNvSpPr>
          <p:nvPr/>
        </p:nvSpPr>
        <p:spPr>
          <a:xfrm>
            <a:off x="7474193" y="1544380"/>
            <a:ext cx="3216518" cy="7326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sz="1200">
                <a:latin typeface="Haffer" pitchFamily="50" charset="0"/>
                <a:cs typeface="Haffer" pitchFamily="50" charset="0"/>
              </a:rPr>
              <a:t>June 2022 – Dec 2023</a:t>
            </a:r>
          </a:p>
          <a:p>
            <a:r>
              <a:rPr lang="hu-HU" sz="1200">
                <a:latin typeface="Haffer" pitchFamily="50" charset="0"/>
                <a:cs typeface="Haffer" pitchFamily="50" charset="0"/>
              </a:rPr>
              <a:t>(after FBMC extension to Core)</a:t>
            </a:r>
            <a:endParaRPr lang="LID4096" sz="1200">
              <a:latin typeface="Haffer" pitchFamily="50" charset="0"/>
              <a:cs typeface="Haffer" pitchFamily="50" charset="0"/>
            </a:endParaRPr>
          </a:p>
        </p:txBody>
      </p:sp>
      <p:pic>
        <p:nvPicPr>
          <p:cNvPr id="8" name="Picture 19">
            <a:extLst>
              <a:ext uri="{FF2B5EF4-FFF2-40B4-BE49-F238E27FC236}">
                <a16:creationId xmlns:a16="http://schemas.microsoft.com/office/drawing/2014/main" id="{A6AD26B0-685D-8735-812F-1E4E30C50FBE}"/>
              </a:ext>
            </a:extLst>
          </p:cNvPr>
          <p:cNvPicPr>
            <a:picLocks noChangeAspect="1"/>
          </p:cNvPicPr>
          <p:nvPr/>
        </p:nvPicPr>
        <p:blipFill>
          <a:blip r:embed="rId3"/>
          <a:stretch>
            <a:fillRect/>
          </a:stretch>
        </p:blipFill>
        <p:spPr>
          <a:xfrm>
            <a:off x="270119" y="2402462"/>
            <a:ext cx="5778500" cy="2781300"/>
          </a:xfrm>
          <a:prstGeom prst="rect">
            <a:avLst/>
          </a:prstGeom>
        </p:spPr>
      </p:pic>
      <p:pic>
        <p:nvPicPr>
          <p:cNvPr id="9" name="Picture 1">
            <a:extLst>
              <a:ext uri="{FF2B5EF4-FFF2-40B4-BE49-F238E27FC236}">
                <a16:creationId xmlns:a16="http://schemas.microsoft.com/office/drawing/2014/main" id="{CF2D3F34-D83D-9C5B-1AB9-CC70E1CE97D8}"/>
              </a:ext>
            </a:extLst>
          </p:cNvPr>
          <p:cNvPicPr>
            <a:picLocks noChangeAspect="1"/>
          </p:cNvPicPr>
          <p:nvPr/>
        </p:nvPicPr>
        <p:blipFill>
          <a:blip r:embed="rId4"/>
          <a:stretch>
            <a:fillRect/>
          </a:stretch>
        </p:blipFill>
        <p:spPr>
          <a:xfrm>
            <a:off x="6231302" y="2394204"/>
            <a:ext cx="5778500" cy="2781300"/>
          </a:xfrm>
          <a:prstGeom prst="rect">
            <a:avLst/>
          </a:prstGeom>
        </p:spPr>
      </p:pic>
    </p:spTree>
    <p:extLst>
      <p:ext uri="{BB962C8B-B14F-4D97-AF65-F5344CB8AC3E}">
        <p14:creationId xmlns:p14="http://schemas.microsoft.com/office/powerpoint/2010/main" val="456461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2072789"/>
            <a:ext cx="3977783" cy="4011613"/>
          </a:xfrm>
        </p:spPr>
        <p:txBody>
          <a:bodyPr/>
          <a:lstStyle/>
          <a:p>
            <a:r>
              <a:rPr lang="en-US" sz="1800"/>
              <a:t>Ireland has been consistently higher than GB</a:t>
            </a:r>
          </a:p>
          <a:p>
            <a:r>
              <a:rPr lang="en-US" sz="1800"/>
              <a:t>GB Consistently Higher than the Continent</a:t>
            </a:r>
          </a:p>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a:t>Day Ahead Prices</a:t>
            </a:r>
          </a:p>
          <a:p>
            <a:endParaRPr lang="nb-NO" sz="3600"/>
          </a:p>
        </p:txBody>
      </p:sp>
      <p:pic>
        <p:nvPicPr>
          <p:cNvPr id="2" name="Picture 3">
            <a:extLst>
              <a:ext uri="{FF2B5EF4-FFF2-40B4-BE49-F238E27FC236}">
                <a16:creationId xmlns:a16="http://schemas.microsoft.com/office/drawing/2014/main" id="{A386B950-1D0E-C987-242B-0882980D0F48}"/>
              </a:ext>
            </a:extLst>
          </p:cNvPr>
          <p:cNvPicPr>
            <a:picLocks noChangeAspect="1"/>
          </p:cNvPicPr>
          <p:nvPr/>
        </p:nvPicPr>
        <p:blipFill>
          <a:blip r:embed="rId2"/>
          <a:stretch>
            <a:fillRect/>
          </a:stretch>
        </p:blipFill>
        <p:spPr>
          <a:xfrm>
            <a:off x="4937760" y="1825624"/>
            <a:ext cx="6655498" cy="4351337"/>
          </a:xfrm>
          <a:prstGeom prst="rect">
            <a:avLst/>
          </a:prstGeom>
        </p:spPr>
      </p:pic>
    </p:spTree>
    <p:extLst>
      <p:ext uri="{BB962C8B-B14F-4D97-AF65-F5344CB8AC3E}">
        <p14:creationId xmlns:p14="http://schemas.microsoft.com/office/powerpoint/2010/main" val="9536468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5426281"/>
            <a:ext cx="10470023" cy="932955"/>
          </a:xfrm>
        </p:spPr>
        <p:txBody>
          <a:bodyPr/>
          <a:lstStyle/>
          <a:p>
            <a:pPr marL="0" indent="0">
              <a:buNone/>
            </a:pPr>
            <a:r>
              <a:rPr lang="en-US" sz="1200">
                <a:latin typeface="Haffer SemiBold" pitchFamily="50" charset="0"/>
                <a:cs typeface="Haffer SemiBold" pitchFamily="50" charset="0"/>
              </a:rPr>
              <a:t>2024 – July 2024:</a:t>
            </a:r>
          </a:p>
          <a:p>
            <a:pPr marL="0" indent="0">
              <a:buNone/>
            </a:pPr>
            <a:r>
              <a:rPr lang="en-US" sz="1200"/>
              <a:t>1. FR, DE price correlations shrinks to min. – AT turned into a land-locked power market island in terms of prices</a:t>
            </a:r>
          </a:p>
          <a:p>
            <a:pPr marL="0" indent="0">
              <a:buNone/>
            </a:pPr>
            <a:r>
              <a:rPr lang="en-US" sz="1200"/>
              <a:t>2. HU formed the strongest correlation with RO,SK,BG so far this year</a:t>
            </a:r>
          </a:p>
          <a:p>
            <a:pPr marL="0" indent="0">
              <a:buNone/>
            </a:pPr>
            <a:r>
              <a:rPr lang="en-US" sz="1200"/>
              <a:t>3. IT-N „decoupled” to previously strongly corrected markets (AT,SL,HR) </a:t>
            </a:r>
          </a:p>
          <a:p>
            <a:endParaRPr lang="nb-NO" sz="2000"/>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498764"/>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Price correlations – </a:t>
            </a:r>
            <a:r>
              <a:rPr lang="en-US" sz="3200" err="1"/>
              <a:t>DayAhead</a:t>
            </a:r>
            <a:r>
              <a:rPr lang="en-US" sz="3200"/>
              <a:t> Hourly Prices</a:t>
            </a:r>
          </a:p>
        </p:txBody>
      </p:sp>
      <p:sp>
        <p:nvSpPr>
          <p:cNvPr id="5" name="Title 1">
            <a:extLst>
              <a:ext uri="{FF2B5EF4-FFF2-40B4-BE49-F238E27FC236}">
                <a16:creationId xmlns:a16="http://schemas.microsoft.com/office/drawing/2014/main" id="{E36C7906-3015-22B9-996D-69A89D0031BA}"/>
              </a:ext>
            </a:extLst>
          </p:cNvPr>
          <p:cNvSpPr txBox="1">
            <a:spLocks/>
          </p:cNvSpPr>
          <p:nvPr/>
        </p:nvSpPr>
        <p:spPr>
          <a:xfrm>
            <a:off x="898236" y="1673921"/>
            <a:ext cx="4590266" cy="7326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a:latin typeface="Haffer" pitchFamily="50" charset="0"/>
                <a:cs typeface="Haffer" pitchFamily="50" charset="0"/>
              </a:rPr>
              <a:t>2024 Q1</a:t>
            </a:r>
          </a:p>
          <a:p>
            <a:r>
              <a:rPr lang="en-US" sz="1200">
                <a:latin typeface="Haffer" pitchFamily="50" charset="0"/>
                <a:cs typeface="Haffer" pitchFamily="50" charset="0"/>
              </a:rPr>
              <a:t>(Correlation decreases slightly </a:t>
            </a:r>
          </a:p>
          <a:p>
            <a:r>
              <a:rPr lang="en-US" sz="1200">
                <a:latin typeface="Haffer" pitchFamily="50" charset="0"/>
                <a:cs typeface="Haffer" pitchFamily="50" charset="0"/>
              </a:rPr>
              <a:t>FR,DE – IT-N „decoupling” significant)</a:t>
            </a:r>
            <a:endParaRPr lang="LID4096" sz="1200">
              <a:latin typeface="Haffer" pitchFamily="50" charset="0"/>
              <a:cs typeface="Haffer" pitchFamily="50" charset="0"/>
            </a:endParaRPr>
          </a:p>
        </p:txBody>
      </p:sp>
      <p:sp>
        <p:nvSpPr>
          <p:cNvPr id="7" name="Title 1">
            <a:extLst>
              <a:ext uri="{FF2B5EF4-FFF2-40B4-BE49-F238E27FC236}">
                <a16:creationId xmlns:a16="http://schemas.microsoft.com/office/drawing/2014/main" id="{63444483-8BE9-F419-A0A2-47BFFC5D9112}"/>
              </a:ext>
            </a:extLst>
          </p:cNvPr>
          <p:cNvSpPr txBox="1">
            <a:spLocks/>
          </p:cNvSpPr>
          <p:nvPr/>
        </p:nvSpPr>
        <p:spPr>
          <a:xfrm>
            <a:off x="7687553" y="1673920"/>
            <a:ext cx="3216518" cy="7326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a:latin typeface="Haffer" pitchFamily="50" charset="0"/>
                <a:cs typeface="Haffer" pitchFamily="50" charset="0"/>
              </a:rPr>
              <a:t>2024 - July 2024</a:t>
            </a:r>
          </a:p>
          <a:p>
            <a:r>
              <a:rPr lang="en-US" sz="1200">
                <a:latin typeface="Haffer" pitchFamily="50" charset="0"/>
                <a:cs typeface="Haffer" pitchFamily="50" charset="0"/>
              </a:rPr>
              <a:t>(Massive decrease in correlation)</a:t>
            </a:r>
          </a:p>
        </p:txBody>
      </p:sp>
      <p:pic>
        <p:nvPicPr>
          <p:cNvPr id="2" name="Picture 14">
            <a:extLst>
              <a:ext uri="{FF2B5EF4-FFF2-40B4-BE49-F238E27FC236}">
                <a16:creationId xmlns:a16="http://schemas.microsoft.com/office/drawing/2014/main" id="{FC504C60-725E-B571-6A5D-FBD4F7C1D7CA}"/>
              </a:ext>
            </a:extLst>
          </p:cNvPr>
          <p:cNvPicPr>
            <a:picLocks noChangeAspect="1"/>
          </p:cNvPicPr>
          <p:nvPr/>
        </p:nvPicPr>
        <p:blipFill>
          <a:blip r:embed="rId3"/>
          <a:stretch>
            <a:fillRect/>
          </a:stretch>
        </p:blipFill>
        <p:spPr>
          <a:xfrm>
            <a:off x="497794" y="2521914"/>
            <a:ext cx="5391150" cy="2787650"/>
          </a:xfrm>
          <a:prstGeom prst="rect">
            <a:avLst/>
          </a:prstGeom>
        </p:spPr>
      </p:pic>
      <p:pic>
        <p:nvPicPr>
          <p:cNvPr id="10" name="Picture 8">
            <a:extLst>
              <a:ext uri="{FF2B5EF4-FFF2-40B4-BE49-F238E27FC236}">
                <a16:creationId xmlns:a16="http://schemas.microsoft.com/office/drawing/2014/main" id="{4DF0B7B5-4491-733D-7D78-A8900F4086FA}"/>
              </a:ext>
            </a:extLst>
          </p:cNvPr>
          <p:cNvPicPr>
            <a:picLocks noChangeAspect="1"/>
          </p:cNvPicPr>
          <p:nvPr/>
        </p:nvPicPr>
        <p:blipFill>
          <a:blip r:embed="rId4"/>
          <a:stretch>
            <a:fillRect/>
          </a:stretch>
        </p:blipFill>
        <p:spPr>
          <a:xfrm>
            <a:off x="6546896" y="2521914"/>
            <a:ext cx="5391150" cy="2781300"/>
          </a:xfrm>
          <a:prstGeom prst="rect">
            <a:avLst/>
          </a:prstGeom>
        </p:spPr>
      </p:pic>
    </p:spTree>
    <p:extLst>
      <p:ext uri="{BB962C8B-B14F-4D97-AF65-F5344CB8AC3E}">
        <p14:creationId xmlns:p14="http://schemas.microsoft.com/office/powerpoint/2010/main" val="3019674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DED5B6BD-8BDD-AF12-0CBD-376267A97296}"/>
              </a:ext>
            </a:extLst>
          </p:cNvPr>
          <p:cNvSpPr/>
          <p:nvPr/>
        </p:nvSpPr>
        <p:spPr>
          <a:xfrm>
            <a:off x="11440973" y="120911"/>
            <a:ext cx="607161" cy="654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5637396"/>
            <a:ext cx="11712083" cy="547653"/>
          </a:xfrm>
        </p:spPr>
        <p:txBody>
          <a:bodyPr/>
          <a:lstStyle/>
          <a:p>
            <a:pPr marL="0" indent="0" algn="l">
              <a:buNone/>
            </a:pPr>
            <a:r>
              <a:rPr lang="en-US" sz="1200"/>
              <a:t>1. RO,BG Demand – same pattern of bottoming out in May, than heatwave pushes them to and above the 5-year avg.</a:t>
            </a:r>
          </a:p>
          <a:p>
            <a:pPr marL="0" indent="0" algn="l">
              <a:buNone/>
            </a:pPr>
            <a:r>
              <a:rPr lang="en-US" sz="1200"/>
              <a:t>2. RO Net Hydro gen. on 5-year low since June – also benchmark to the SEE Hydro levels (see separate hydro comments)</a:t>
            </a:r>
          </a:p>
          <a:p>
            <a:pPr marL="0" indent="0" algn="l">
              <a:buNone/>
            </a:pPr>
            <a:r>
              <a:rPr lang="en-US" sz="1200"/>
              <a:t>3. BG traditional net exporter volumes are reduced further since 2023 (fuel-switch, renewables pressures lignite gen. profitability)</a:t>
            </a:r>
          </a:p>
          <a:p>
            <a:pPr marL="0" indent="0" algn="l">
              <a:buNone/>
            </a:pPr>
            <a:r>
              <a:rPr lang="en-US" sz="1200"/>
              <a:t>4. BG -  NPP </a:t>
            </a:r>
            <a:r>
              <a:rPr lang="en-US" sz="1200" err="1"/>
              <a:t>Kozloduy</a:t>
            </a:r>
            <a:r>
              <a:rPr lang="en-US" sz="1200"/>
              <a:t> long lasting outage after the scheduled </a:t>
            </a:r>
            <a:r>
              <a:rPr lang="en-US" sz="1200" err="1"/>
              <a:t>maintenace</a:t>
            </a:r>
            <a:r>
              <a:rPr lang="en-US" sz="1200"/>
              <a:t> worsened the supply tightness during warm months</a:t>
            </a:r>
          </a:p>
        </p:txBody>
      </p:sp>
      <p:pic>
        <p:nvPicPr>
          <p:cNvPr id="8" name="Picture 5">
            <a:extLst>
              <a:ext uri="{FF2B5EF4-FFF2-40B4-BE49-F238E27FC236}">
                <a16:creationId xmlns:a16="http://schemas.microsoft.com/office/drawing/2014/main" id="{31F95C47-EDB8-8099-15D0-DAC527A18C76}"/>
              </a:ext>
            </a:extLst>
          </p:cNvPr>
          <p:cNvPicPr>
            <a:picLocks noChangeAspect="1"/>
          </p:cNvPicPr>
          <p:nvPr/>
        </p:nvPicPr>
        <p:blipFill>
          <a:blip r:embed="rId3"/>
          <a:stretch>
            <a:fillRect/>
          </a:stretch>
        </p:blipFill>
        <p:spPr>
          <a:xfrm>
            <a:off x="143866" y="120911"/>
            <a:ext cx="11970438" cy="5329003"/>
          </a:xfrm>
          <a:prstGeom prst="rect">
            <a:avLst/>
          </a:prstGeom>
        </p:spPr>
      </p:pic>
    </p:spTree>
    <p:extLst>
      <p:ext uri="{BB962C8B-B14F-4D97-AF65-F5344CB8AC3E}">
        <p14:creationId xmlns:p14="http://schemas.microsoft.com/office/powerpoint/2010/main" val="2715201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86F1086-7F77-2D2A-EDF7-8036D78AFD20}"/>
              </a:ext>
            </a:extLst>
          </p:cNvPr>
          <p:cNvSpPr>
            <a:spLocks noGrp="1"/>
          </p:cNvSpPr>
          <p:nvPr>
            <p:ph type="body" sz="quarter" idx="11"/>
          </p:nvPr>
        </p:nvSpPr>
        <p:spPr/>
        <p:txBody>
          <a:bodyPr/>
          <a:lstStyle/>
          <a:p>
            <a:endParaRPr lang="nb-NO"/>
          </a:p>
        </p:txBody>
      </p:sp>
      <p:pic>
        <p:nvPicPr>
          <p:cNvPr id="6" name="Picture 3">
            <a:extLst>
              <a:ext uri="{FF2B5EF4-FFF2-40B4-BE49-F238E27FC236}">
                <a16:creationId xmlns:a16="http://schemas.microsoft.com/office/drawing/2014/main" id="{F7DFBCC5-FC1F-D2A0-F7B9-23A71010DB9A}"/>
              </a:ext>
            </a:extLst>
          </p:cNvPr>
          <p:cNvPicPr>
            <a:picLocks noChangeAspect="1"/>
          </p:cNvPicPr>
          <p:nvPr/>
        </p:nvPicPr>
        <p:blipFill>
          <a:blip r:embed="rId2"/>
          <a:stretch>
            <a:fillRect/>
          </a:stretch>
        </p:blipFill>
        <p:spPr>
          <a:xfrm>
            <a:off x="0" y="0"/>
            <a:ext cx="12192000" cy="6858001"/>
          </a:xfrm>
          <a:prstGeom prst="rect">
            <a:avLst/>
          </a:prstGeom>
        </p:spPr>
      </p:pic>
      <p:sp>
        <p:nvSpPr>
          <p:cNvPr id="7" name="Rektangel 6">
            <a:extLst>
              <a:ext uri="{FF2B5EF4-FFF2-40B4-BE49-F238E27FC236}">
                <a16:creationId xmlns:a16="http://schemas.microsoft.com/office/drawing/2014/main" id="{5DCAA2A9-9E8B-AE13-273E-BD825E9EC94D}"/>
              </a:ext>
            </a:extLst>
          </p:cNvPr>
          <p:cNvSpPr/>
          <p:nvPr/>
        </p:nvSpPr>
        <p:spPr>
          <a:xfrm>
            <a:off x="0" y="0"/>
            <a:ext cx="2766060" cy="81956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747568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2072789"/>
            <a:ext cx="9197483" cy="4011613"/>
          </a:xfrm>
        </p:spPr>
        <p:txBody>
          <a:bodyPr lIns="91440" tIns="45720" rIns="91440" bIns="45720" anchor="t"/>
          <a:lstStyle/>
          <a:p>
            <a:r>
              <a:rPr lang="en-US" sz="1800">
                <a:latin typeface="Haffer Light"/>
                <a:cs typeface="Haffer Light"/>
              </a:rPr>
              <a:t>Massive changes in the fuel mix across Europe shifts traditional flows and price correlations in and towards South Europe.</a:t>
            </a:r>
          </a:p>
          <a:p>
            <a:r>
              <a:rPr lang="en-US" sz="1800">
                <a:latin typeface="Haffer Light"/>
                <a:cs typeface="Haffer Light"/>
              </a:rPr>
              <a:t>Seasonal demand peaks in June and July highlighted the supply side vulnerability and insufficient interconnector capacities between Western Europe – South Eastern Europe.</a:t>
            </a:r>
          </a:p>
          <a:p>
            <a:r>
              <a:rPr lang="en-US" sz="1800">
                <a:latin typeface="Haffer Light"/>
                <a:cs typeface="Haffer Light"/>
              </a:rPr>
              <a:t>FBMC brought price correlation/harmonization until the end of 2023 (under relaxed supply-demand scenario)</a:t>
            </a:r>
          </a:p>
          <a:p>
            <a:r>
              <a:rPr lang="en-US" sz="1800">
                <a:latin typeface="Haffer Light"/>
                <a:cs typeface="Haffer Light"/>
              </a:rPr>
              <a:t>In 2024 the harsh price signals of FBMC put those bidding zones and interconnector routes to the spotlight with least robust infrastructure.</a:t>
            </a:r>
          </a:p>
          <a:p>
            <a:r>
              <a:rPr lang="en-US" sz="1800"/>
              <a:t>The gap between the long-term perspective of social welfare and the currently missing hardware seems too large.</a:t>
            </a:r>
          </a:p>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err="1"/>
              <a:t>Conclusions</a:t>
            </a:r>
            <a:endParaRPr lang="nb-NO" sz="3200"/>
          </a:p>
          <a:p>
            <a:endParaRPr lang="nb-NO" sz="3600"/>
          </a:p>
        </p:txBody>
      </p:sp>
    </p:spTree>
    <p:extLst>
      <p:ext uri="{BB962C8B-B14F-4D97-AF65-F5344CB8AC3E}">
        <p14:creationId xmlns:p14="http://schemas.microsoft.com/office/powerpoint/2010/main" val="3998941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3F7A319-D59C-2388-9838-8BD4506C9D0E}"/>
              </a:ext>
            </a:extLst>
          </p:cNvPr>
          <p:cNvSpPr>
            <a:spLocks noGrp="1"/>
          </p:cNvSpPr>
          <p:nvPr>
            <p:ph type="body" sz="quarter" idx="10"/>
          </p:nvPr>
        </p:nvSpPr>
        <p:spPr>
          <a:xfrm>
            <a:off x="1436071" y="2342928"/>
            <a:ext cx="9031980" cy="1700081"/>
          </a:xfrm>
        </p:spPr>
        <p:txBody>
          <a:bodyPr/>
          <a:lstStyle/>
          <a:p>
            <a:r>
              <a:rPr lang="en-US"/>
              <a:t>SEE Hydrology Highlights</a:t>
            </a:r>
            <a:endParaRPr lang="nb-NO"/>
          </a:p>
        </p:txBody>
      </p:sp>
      <p:sp>
        <p:nvSpPr>
          <p:cNvPr id="3" name="Plassholder for tekst 2">
            <a:extLst>
              <a:ext uri="{FF2B5EF4-FFF2-40B4-BE49-F238E27FC236}">
                <a16:creationId xmlns:a16="http://schemas.microsoft.com/office/drawing/2014/main" id="{3268194A-AB98-8D4B-59A9-259AC1DE9308}"/>
              </a:ext>
            </a:extLst>
          </p:cNvPr>
          <p:cNvSpPr>
            <a:spLocks noGrp="1"/>
          </p:cNvSpPr>
          <p:nvPr>
            <p:ph type="body" sz="quarter" idx="11"/>
          </p:nvPr>
        </p:nvSpPr>
        <p:spPr/>
        <p:txBody>
          <a:bodyPr/>
          <a:lstStyle/>
          <a:p>
            <a:r>
              <a:rPr lang="nb-NO"/>
              <a:t>Eylert Ellefsen</a:t>
            </a:r>
            <a:endParaRPr lang="LID4096"/>
          </a:p>
          <a:p>
            <a:endParaRPr lang="nb-NO"/>
          </a:p>
        </p:txBody>
      </p:sp>
    </p:spTree>
    <p:extLst>
      <p:ext uri="{BB962C8B-B14F-4D97-AF65-F5344CB8AC3E}">
        <p14:creationId xmlns:p14="http://schemas.microsoft.com/office/powerpoint/2010/main" val="2177285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6096000" y="1637141"/>
            <a:ext cx="5734049" cy="4011613"/>
          </a:xfrm>
        </p:spPr>
        <p:txBody>
          <a:bodyPr/>
          <a:lstStyle/>
          <a:p>
            <a:pPr marL="0" indent="0">
              <a:buNone/>
            </a:pPr>
            <a:r>
              <a:rPr lang="en-US" sz="1600"/>
              <a:t>The precipitation has been very low in the South East Europe since start of Q2, 60% of normal and 5 TWh deficit (7 vs 12 TWh).</a:t>
            </a:r>
          </a:p>
          <a:p>
            <a:pPr marL="0" indent="0">
              <a:buNone/>
            </a:pPr>
            <a:r>
              <a:rPr lang="en-US" sz="1600"/>
              <a:t>The hot summer incident has worsened the hydrological situation, and the spot prices have peaked significantly,</a:t>
            </a:r>
          </a:p>
        </p:txBody>
      </p:sp>
      <p:sp>
        <p:nvSpPr>
          <p:cNvPr id="5" name="Plassholder for tekst 1">
            <a:extLst>
              <a:ext uri="{FF2B5EF4-FFF2-40B4-BE49-F238E27FC236}">
                <a16:creationId xmlns:a16="http://schemas.microsoft.com/office/drawing/2014/main" id="{E0191D1C-CCAC-DFDE-6A64-B466CC6EEC89}"/>
              </a:ext>
            </a:extLst>
          </p:cNvPr>
          <p:cNvSpPr txBox="1">
            <a:spLocks/>
          </p:cNvSpPr>
          <p:nvPr/>
        </p:nvSpPr>
        <p:spPr>
          <a:xfrm>
            <a:off x="980143" y="884893"/>
            <a:ext cx="9802157"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Hydrology – SEE  Q2 + Q3 development  (Romania as reference)</a:t>
            </a:r>
            <a:endParaRPr lang="nb-NO" sz="3200"/>
          </a:p>
          <a:p>
            <a:endParaRPr lang="nb-NO" sz="3600"/>
          </a:p>
        </p:txBody>
      </p:sp>
      <p:pic>
        <p:nvPicPr>
          <p:cNvPr id="6" name="Picture 6">
            <a:extLst>
              <a:ext uri="{FF2B5EF4-FFF2-40B4-BE49-F238E27FC236}">
                <a16:creationId xmlns:a16="http://schemas.microsoft.com/office/drawing/2014/main" id="{A1001CD5-8351-FA52-91FD-FA07B327B8E4}"/>
              </a:ext>
            </a:extLst>
          </p:cNvPr>
          <p:cNvPicPr>
            <a:picLocks noChangeAspect="1"/>
          </p:cNvPicPr>
          <p:nvPr/>
        </p:nvPicPr>
        <p:blipFill>
          <a:blip r:embed="rId2"/>
          <a:stretch>
            <a:fillRect/>
          </a:stretch>
        </p:blipFill>
        <p:spPr>
          <a:xfrm>
            <a:off x="952500" y="1497307"/>
            <a:ext cx="4920931" cy="2970114"/>
          </a:xfrm>
          <a:prstGeom prst="rect">
            <a:avLst/>
          </a:prstGeom>
        </p:spPr>
      </p:pic>
      <p:pic>
        <p:nvPicPr>
          <p:cNvPr id="7" name="Picture 8">
            <a:extLst>
              <a:ext uri="{FF2B5EF4-FFF2-40B4-BE49-F238E27FC236}">
                <a16:creationId xmlns:a16="http://schemas.microsoft.com/office/drawing/2014/main" id="{A919EC15-8E49-BF03-5878-558FE3A14028}"/>
              </a:ext>
            </a:extLst>
          </p:cNvPr>
          <p:cNvPicPr>
            <a:picLocks noChangeAspect="1"/>
          </p:cNvPicPr>
          <p:nvPr/>
        </p:nvPicPr>
        <p:blipFill>
          <a:blip r:embed="rId3"/>
          <a:stretch>
            <a:fillRect/>
          </a:stretch>
        </p:blipFill>
        <p:spPr>
          <a:xfrm>
            <a:off x="980143" y="4607923"/>
            <a:ext cx="5007551" cy="1899109"/>
          </a:xfrm>
          <a:prstGeom prst="rect">
            <a:avLst/>
          </a:prstGeom>
        </p:spPr>
      </p:pic>
      <p:pic>
        <p:nvPicPr>
          <p:cNvPr id="8" name="Picture 9">
            <a:extLst>
              <a:ext uri="{FF2B5EF4-FFF2-40B4-BE49-F238E27FC236}">
                <a16:creationId xmlns:a16="http://schemas.microsoft.com/office/drawing/2014/main" id="{823EDE1F-397C-EF6D-953C-9CEAE24698D2}"/>
              </a:ext>
            </a:extLst>
          </p:cNvPr>
          <p:cNvPicPr>
            <a:picLocks noChangeAspect="1"/>
          </p:cNvPicPr>
          <p:nvPr/>
        </p:nvPicPr>
        <p:blipFill>
          <a:blip r:embed="rId4"/>
          <a:stretch>
            <a:fillRect/>
          </a:stretch>
        </p:blipFill>
        <p:spPr>
          <a:xfrm>
            <a:off x="6215520" y="3064220"/>
            <a:ext cx="3178238" cy="1157453"/>
          </a:xfrm>
          <a:prstGeom prst="rect">
            <a:avLst/>
          </a:prstGeom>
        </p:spPr>
      </p:pic>
      <p:pic>
        <p:nvPicPr>
          <p:cNvPr id="9" name="Picture 10">
            <a:extLst>
              <a:ext uri="{FF2B5EF4-FFF2-40B4-BE49-F238E27FC236}">
                <a16:creationId xmlns:a16="http://schemas.microsoft.com/office/drawing/2014/main" id="{9312B996-5307-BCAC-D2AE-6EDBC4B6463C}"/>
              </a:ext>
            </a:extLst>
          </p:cNvPr>
          <p:cNvPicPr>
            <a:picLocks noChangeAspect="1"/>
          </p:cNvPicPr>
          <p:nvPr/>
        </p:nvPicPr>
        <p:blipFill>
          <a:blip r:embed="rId5"/>
          <a:stretch>
            <a:fillRect/>
          </a:stretch>
        </p:blipFill>
        <p:spPr>
          <a:xfrm>
            <a:off x="6215520" y="4364037"/>
            <a:ext cx="4338717" cy="2142995"/>
          </a:xfrm>
          <a:prstGeom prst="rect">
            <a:avLst/>
          </a:prstGeom>
        </p:spPr>
      </p:pic>
    </p:spTree>
    <p:extLst>
      <p:ext uri="{BB962C8B-B14F-4D97-AF65-F5344CB8AC3E}">
        <p14:creationId xmlns:p14="http://schemas.microsoft.com/office/powerpoint/2010/main" val="3396561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7833465" y="1637141"/>
            <a:ext cx="3996583" cy="4011613"/>
          </a:xfrm>
        </p:spPr>
        <p:txBody>
          <a:bodyPr/>
          <a:lstStyle/>
          <a:p>
            <a:pPr marL="0" indent="0">
              <a:buNone/>
            </a:pPr>
            <a:r>
              <a:rPr lang="en-US" sz="1600"/>
              <a:t>Despite healthy reservoir fillings by end of Q1, the hydro production curve has followed the inflow levels during Q2 and start of Q3</a:t>
            </a:r>
          </a:p>
        </p:txBody>
      </p:sp>
      <p:sp>
        <p:nvSpPr>
          <p:cNvPr id="5" name="Plassholder for tekst 1">
            <a:extLst>
              <a:ext uri="{FF2B5EF4-FFF2-40B4-BE49-F238E27FC236}">
                <a16:creationId xmlns:a16="http://schemas.microsoft.com/office/drawing/2014/main" id="{E0191D1C-CCAC-DFDE-6A64-B466CC6EEC89}"/>
              </a:ext>
            </a:extLst>
          </p:cNvPr>
          <p:cNvSpPr txBox="1">
            <a:spLocks/>
          </p:cNvSpPr>
          <p:nvPr/>
        </p:nvSpPr>
        <p:spPr>
          <a:xfrm>
            <a:off x="980143" y="884893"/>
            <a:ext cx="9802157"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Hydropower inflows and production (weekly)</a:t>
            </a:r>
            <a:endParaRPr lang="nb-NO" sz="3200"/>
          </a:p>
          <a:p>
            <a:endParaRPr lang="nb-NO" sz="3600"/>
          </a:p>
        </p:txBody>
      </p:sp>
      <p:pic>
        <p:nvPicPr>
          <p:cNvPr id="2" name="Picture 6">
            <a:extLst>
              <a:ext uri="{FF2B5EF4-FFF2-40B4-BE49-F238E27FC236}">
                <a16:creationId xmlns:a16="http://schemas.microsoft.com/office/drawing/2014/main" id="{421E441A-4F4C-D5B4-9752-DABDAC127B15}"/>
              </a:ext>
            </a:extLst>
          </p:cNvPr>
          <p:cNvPicPr>
            <a:picLocks noChangeAspect="1"/>
          </p:cNvPicPr>
          <p:nvPr/>
        </p:nvPicPr>
        <p:blipFill>
          <a:blip r:embed="rId2"/>
          <a:stretch>
            <a:fillRect/>
          </a:stretch>
        </p:blipFill>
        <p:spPr>
          <a:xfrm>
            <a:off x="959978" y="1645466"/>
            <a:ext cx="6618929" cy="4724809"/>
          </a:xfrm>
          <a:prstGeom prst="rect">
            <a:avLst/>
          </a:prstGeom>
        </p:spPr>
      </p:pic>
      <p:pic>
        <p:nvPicPr>
          <p:cNvPr id="10" name="Picture 7">
            <a:extLst>
              <a:ext uri="{FF2B5EF4-FFF2-40B4-BE49-F238E27FC236}">
                <a16:creationId xmlns:a16="http://schemas.microsoft.com/office/drawing/2014/main" id="{05D7A2B7-0653-5263-DCA4-2DCEF250A328}"/>
              </a:ext>
            </a:extLst>
          </p:cNvPr>
          <p:cNvPicPr>
            <a:picLocks noChangeAspect="1"/>
          </p:cNvPicPr>
          <p:nvPr/>
        </p:nvPicPr>
        <p:blipFill>
          <a:blip r:embed="rId3"/>
          <a:stretch>
            <a:fillRect/>
          </a:stretch>
        </p:blipFill>
        <p:spPr>
          <a:xfrm>
            <a:off x="7985866" y="4724910"/>
            <a:ext cx="2682133" cy="1618146"/>
          </a:xfrm>
          <a:prstGeom prst="rect">
            <a:avLst/>
          </a:prstGeom>
        </p:spPr>
      </p:pic>
    </p:spTree>
    <p:extLst>
      <p:ext uri="{BB962C8B-B14F-4D97-AF65-F5344CB8AC3E}">
        <p14:creationId xmlns:p14="http://schemas.microsoft.com/office/powerpoint/2010/main" val="2453584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80143" y="1637141"/>
            <a:ext cx="10849905" cy="4011613"/>
          </a:xfrm>
        </p:spPr>
        <p:txBody>
          <a:bodyPr/>
          <a:lstStyle/>
          <a:p>
            <a:pPr marL="0" indent="0">
              <a:buNone/>
            </a:pPr>
            <a:r>
              <a:rPr lang="en-US" sz="1600"/>
              <a:t>Reservoir levels very strong Q1, normalized during Q2, outlooks for Q3 sensitive for the downside amid the dry summer</a:t>
            </a:r>
          </a:p>
        </p:txBody>
      </p:sp>
      <p:sp>
        <p:nvSpPr>
          <p:cNvPr id="5" name="Plassholder for tekst 1">
            <a:extLst>
              <a:ext uri="{FF2B5EF4-FFF2-40B4-BE49-F238E27FC236}">
                <a16:creationId xmlns:a16="http://schemas.microsoft.com/office/drawing/2014/main" id="{E0191D1C-CCAC-DFDE-6A64-B466CC6EEC89}"/>
              </a:ext>
            </a:extLst>
          </p:cNvPr>
          <p:cNvSpPr txBox="1">
            <a:spLocks/>
          </p:cNvSpPr>
          <p:nvPr/>
        </p:nvSpPr>
        <p:spPr>
          <a:xfrm>
            <a:off x="980143" y="884893"/>
            <a:ext cx="9802157"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SEE – hydro reservoir development Q2 + Q3</a:t>
            </a:r>
            <a:endParaRPr lang="nb-NO" sz="3200"/>
          </a:p>
          <a:p>
            <a:endParaRPr lang="nb-NO" sz="3600"/>
          </a:p>
        </p:txBody>
      </p:sp>
      <p:pic>
        <p:nvPicPr>
          <p:cNvPr id="6" name="Picture 4">
            <a:extLst>
              <a:ext uri="{FF2B5EF4-FFF2-40B4-BE49-F238E27FC236}">
                <a16:creationId xmlns:a16="http://schemas.microsoft.com/office/drawing/2014/main" id="{694BFD24-8AB2-678C-CEF9-9B7A177C0337}"/>
              </a:ext>
            </a:extLst>
          </p:cNvPr>
          <p:cNvPicPr>
            <a:picLocks noChangeAspect="1"/>
          </p:cNvPicPr>
          <p:nvPr/>
        </p:nvPicPr>
        <p:blipFill>
          <a:blip r:embed="rId2"/>
          <a:stretch>
            <a:fillRect/>
          </a:stretch>
        </p:blipFill>
        <p:spPr>
          <a:xfrm>
            <a:off x="693490" y="2073380"/>
            <a:ext cx="5469052" cy="2331922"/>
          </a:xfrm>
          <a:prstGeom prst="rect">
            <a:avLst/>
          </a:prstGeom>
        </p:spPr>
      </p:pic>
      <p:pic>
        <p:nvPicPr>
          <p:cNvPr id="7" name="Picture 6">
            <a:extLst>
              <a:ext uri="{FF2B5EF4-FFF2-40B4-BE49-F238E27FC236}">
                <a16:creationId xmlns:a16="http://schemas.microsoft.com/office/drawing/2014/main" id="{F7C972D5-8C97-807A-99B7-78FDE68728F6}"/>
              </a:ext>
            </a:extLst>
          </p:cNvPr>
          <p:cNvPicPr>
            <a:picLocks noChangeAspect="1"/>
          </p:cNvPicPr>
          <p:nvPr/>
        </p:nvPicPr>
        <p:blipFill>
          <a:blip r:embed="rId3"/>
          <a:stretch>
            <a:fillRect/>
          </a:stretch>
        </p:blipFill>
        <p:spPr>
          <a:xfrm>
            <a:off x="693491" y="4412788"/>
            <a:ext cx="5527006" cy="2324301"/>
          </a:xfrm>
          <a:prstGeom prst="rect">
            <a:avLst/>
          </a:prstGeom>
        </p:spPr>
      </p:pic>
      <p:pic>
        <p:nvPicPr>
          <p:cNvPr id="8" name="Picture 8">
            <a:extLst>
              <a:ext uri="{FF2B5EF4-FFF2-40B4-BE49-F238E27FC236}">
                <a16:creationId xmlns:a16="http://schemas.microsoft.com/office/drawing/2014/main" id="{682D8EFA-47DE-271A-89FA-FE486F2C2D30}"/>
              </a:ext>
            </a:extLst>
          </p:cNvPr>
          <p:cNvPicPr>
            <a:picLocks noChangeAspect="1"/>
          </p:cNvPicPr>
          <p:nvPr/>
        </p:nvPicPr>
        <p:blipFill>
          <a:blip r:embed="rId4"/>
          <a:stretch>
            <a:fillRect/>
          </a:stretch>
        </p:blipFill>
        <p:spPr>
          <a:xfrm>
            <a:off x="6555347" y="2073380"/>
            <a:ext cx="4699914" cy="2156647"/>
          </a:xfrm>
          <a:prstGeom prst="rect">
            <a:avLst/>
          </a:prstGeom>
        </p:spPr>
      </p:pic>
      <p:pic>
        <p:nvPicPr>
          <p:cNvPr id="9" name="Picture 12">
            <a:extLst>
              <a:ext uri="{FF2B5EF4-FFF2-40B4-BE49-F238E27FC236}">
                <a16:creationId xmlns:a16="http://schemas.microsoft.com/office/drawing/2014/main" id="{5FAB3466-0E21-3D84-50DD-8175A0208568}"/>
              </a:ext>
            </a:extLst>
          </p:cNvPr>
          <p:cNvPicPr>
            <a:picLocks noChangeAspect="1"/>
          </p:cNvPicPr>
          <p:nvPr/>
        </p:nvPicPr>
        <p:blipFill>
          <a:blip r:embed="rId5"/>
          <a:stretch>
            <a:fillRect/>
          </a:stretch>
        </p:blipFill>
        <p:spPr>
          <a:xfrm>
            <a:off x="6473781" y="4412788"/>
            <a:ext cx="5718219" cy="2301439"/>
          </a:xfrm>
          <a:prstGeom prst="rect">
            <a:avLst/>
          </a:prstGeom>
        </p:spPr>
      </p:pic>
    </p:spTree>
    <p:extLst>
      <p:ext uri="{BB962C8B-B14F-4D97-AF65-F5344CB8AC3E}">
        <p14:creationId xmlns:p14="http://schemas.microsoft.com/office/powerpoint/2010/main" val="3985882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6440858" y="2728199"/>
            <a:ext cx="4951042" cy="4011613"/>
          </a:xfrm>
        </p:spPr>
        <p:txBody>
          <a:bodyPr/>
          <a:lstStyle/>
          <a:p>
            <a:pPr marL="0" indent="0">
              <a:buNone/>
            </a:pPr>
            <a:r>
              <a:rPr lang="en-US" sz="1600"/>
              <a:t>The charts shows the relation between spot prices and hydropower levels this summer. </a:t>
            </a:r>
          </a:p>
          <a:p>
            <a:pPr marL="0" indent="0">
              <a:buNone/>
            </a:pPr>
            <a:endParaRPr lang="en-US" sz="1600"/>
          </a:p>
          <a:p>
            <a:pPr marL="0" indent="0">
              <a:buNone/>
            </a:pPr>
            <a:r>
              <a:rPr lang="en-US" sz="1600"/>
              <a:t>Quite linear relation (!) – which has been observed before</a:t>
            </a:r>
          </a:p>
        </p:txBody>
      </p:sp>
      <p:sp>
        <p:nvSpPr>
          <p:cNvPr id="5" name="Plassholder for tekst 1">
            <a:extLst>
              <a:ext uri="{FF2B5EF4-FFF2-40B4-BE49-F238E27FC236}">
                <a16:creationId xmlns:a16="http://schemas.microsoft.com/office/drawing/2014/main" id="{E0191D1C-CCAC-DFDE-6A64-B466CC6EEC89}"/>
              </a:ext>
            </a:extLst>
          </p:cNvPr>
          <p:cNvSpPr txBox="1">
            <a:spLocks/>
          </p:cNvSpPr>
          <p:nvPr/>
        </p:nvSpPr>
        <p:spPr>
          <a:xfrm>
            <a:off x="980143" y="884893"/>
            <a:ext cx="9802157"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err="1"/>
              <a:t>Spotprices</a:t>
            </a:r>
            <a:r>
              <a:rPr lang="en-US" sz="3200"/>
              <a:t> during Q2+July , relation to hydro inflows</a:t>
            </a:r>
            <a:endParaRPr lang="nb-NO" sz="3200"/>
          </a:p>
          <a:p>
            <a:endParaRPr lang="nb-NO" sz="3600"/>
          </a:p>
        </p:txBody>
      </p:sp>
      <p:pic>
        <p:nvPicPr>
          <p:cNvPr id="6" name="Picture 3">
            <a:extLst>
              <a:ext uri="{FF2B5EF4-FFF2-40B4-BE49-F238E27FC236}">
                <a16:creationId xmlns:a16="http://schemas.microsoft.com/office/drawing/2014/main" id="{78B7E08C-84D3-A25F-7EB4-38BE0C168468}"/>
              </a:ext>
            </a:extLst>
          </p:cNvPr>
          <p:cNvPicPr>
            <a:picLocks noChangeAspect="1"/>
          </p:cNvPicPr>
          <p:nvPr/>
        </p:nvPicPr>
        <p:blipFill>
          <a:blip r:embed="rId2"/>
          <a:stretch>
            <a:fillRect/>
          </a:stretch>
        </p:blipFill>
        <p:spPr>
          <a:xfrm>
            <a:off x="992467" y="1637141"/>
            <a:ext cx="5103533" cy="2510807"/>
          </a:xfrm>
          <a:prstGeom prst="rect">
            <a:avLst/>
          </a:prstGeom>
        </p:spPr>
      </p:pic>
      <p:pic>
        <p:nvPicPr>
          <p:cNvPr id="7" name="Picture 4">
            <a:extLst>
              <a:ext uri="{FF2B5EF4-FFF2-40B4-BE49-F238E27FC236}">
                <a16:creationId xmlns:a16="http://schemas.microsoft.com/office/drawing/2014/main" id="{5AF6E01D-0659-D9A8-FF7A-B2E8B51E72C7}"/>
              </a:ext>
            </a:extLst>
          </p:cNvPr>
          <p:cNvPicPr>
            <a:picLocks noChangeAspect="1"/>
          </p:cNvPicPr>
          <p:nvPr/>
        </p:nvPicPr>
        <p:blipFill>
          <a:blip r:embed="rId3"/>
          <a:stretch>
            <a:fillRect/>
          </a:stretch>
        </p:blipFill>
        <p:spPr>
          <a:xfrm>
            <a:off x="992467" y="4446560"/>
            <a:ext cx="5103532" cy="2250296"/>
          </a:xfrm>
          <a:prstGeom prst="rect">
            <a:avLst/>
          </a:prstGeom>
        </p:spPr>
      </p:pic>
    </p:spTree>
    <p:extLst>
      <p:ext uri="{BB962C8B-B14F-4D97-AF65-F5344CB8AC3E}">
        <p14:creationId xmlns:p14="http://schemas.microsoft.com/office/powerpoint/2010/main" val="33613886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80143" y="1637141"/>
            <a:ext cx="10849905" cy="4011613"/>
          </a:xfrm>
        </p:spPr>
        <p:txBody>
          <a:bodyPr/>
          <a:lstStyle/>
          <a:p>
            <a:pPr marL="0" indent="0">
              <a:buNone/>
            </a:pPr>
            <a:r>
              <a:rPr lang="en-US" sz="1600"/>
              <a:t> Focus on continued low inflow scenarios after the hot summer</a:t>
            </a:r>
          </a:p>
        </p:txBody>
      </p:sp>
      <p:sp>
        <p:nvSpPr>
          <p:cNvPr id="5" name="Plassholder for tekst 1">
            <a:extLst>
              <a:ext uri="{FF2B5EF4-FFF2-40B4-BE49-F238E27FC236}">
                <a16:creationId xmlns:a16="http://schemas.microsoft.com/office/drawing/2014/main" id="{E0191D1C-CCAC-DFDE-6A64-B466CC6EEC89}"/>
              </a:ext>
            </a:extLst>
          </p:cNvPr>
          <p:cNvSpPr txBox="1">
            <a:spLocks/>
          </p:cNvSpPr>
          <p:nvPr/>
        </p:nvSpPr>
        <p:spPr>
          <a:xfrm>
            <a:off x="980143" y="884893"/>
            <a:ext cx="9802157"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SEE hydropower outlooks towards Q4</a:t>
            </a:r>
            <a:endParaRPr lang="nb-NO" sz="3200"/>
          </a:p>
          <a:p>
            <a:endParaRPr lang="nb-NO" sz="3600"/>
          </a:p>
        </p:txBody>
      </p:sp>
      <p:pic>
        <p:nvPicPr>
          <p:cNvPr id="2" name="Picture 5">
            <a:extLst>
              <a:ext uri="{FF2B5EF4-FFF2-40B4-BE49-F238E27FC236}">
                <a16:creationId xmlns:a16="http://schemas.microsoft.com/office/drawing/2014/main" id="{DD06AE12-2963-0D3F-7DBF-725F9FF0AA18}"/>
              </a:ext>
            </a:extLst>
          </p:cNvPr>
          <p:cNvPicPr>
            <a:picLocks noChangeAspect="1"/>
          </p:cNvPicPr>
          <p:nvPr/>
        </p:nvPicPr>
        <p:blipFill>
          <a:blip r:embed="rId2"/>
          <a:stretch>
            <a:fillRect/>
          </a:stretch>
        </p:blipFill>
        <p:spPr>
          <a:xfrm>
            <a:off x="980143" y="2171902"/>
            <a:ext cx="5173802" cy="4229100"/>
          </a:xfrm>
          <a:prstGeom prst="rect">
            <a:avLst/>
          </a:prstGeom>
        </p:spPr>
      </p:pic>
      <p:pic>
        <p:nvPicPr>
          <p:cNvPr id="10" name="Picture 7">
            <a:extLst>
              <a:ext uri="{FF2B5EF4-FFF2-40B4-BE49-F238E27FC236}">
                <a16:creationId xmlns:a16="http://schemas.microsoft.com/office/drawing/2014/main" id="{0C278FD0-8BC2-7959-BDA5-1EE38D29C581}"/>
              </a:ext>
            </a:extLst>
          </p:cNvPr>
          <p:cNvPicPr>
            <a:picLocks noChangeAspect="1"/>
          </p:cNvPicPr>
          <p:nvPr/>
        </p:nvPicPr>
        <p:blipFill>
          <a:blip r:embed="rId3"/>
          <a:stretch>
            <a:fillRect/>
          </a:stretch>
        </p:blipFill>
        <p:spPr>
          <a:xfrm>
            <a:off x="6577569" y="2237084"/>
            <a:ext cx="5332553" cy="4163918"/>
          </a:xfrm>
          <a:prstGeom prst="rect">
            <a:avLst/>
          </a:prstGeom>
        </p:spPr>
      </p:pic>
    </p:spTree>
    <p:extLst>
      <p:ext uri="{BB962C8B-B14F-4D97-AF65-F5344CB8AC3E}">
        <p14:creationId xmlns:p14="http://schemas.microsoft.com/office/powerpoint/2010/main" val="1157019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3CC99-C275-3BCC-D86A-1878C53FD92C}"/>
              </a:ext>
            </a:extLst>
          </p:cNvPr>
          <p:cNvPicPr>
            <a:picLocks noChangeAspect="1"/>
          </p:cNvPicPr>
          <p:nvPr/>
        </p:nvPicPr>
        <p:blipFill>
          <a:blip r:embed="rId2"/>
          <a:stretch>
            <a:fillRect/>
          </a:stretch>
        </p:blipFill>
        <p:spPr>
          <a:xfrm>
            <a:off x="4937759" y="1825625"/>
            <a:ext cx="6655499" cy="4351338"/>
          </a:xfrm>
          <a:prstGeom prst="rect">
            <a:avLst/>
          </a:prstGeom>
        </p:spPr>
      </p:pic>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2072789"/>
            <a:ext cx="3977783" cy="4011613"/>
          </a:xfrm>
        </p:spPr>
        <p:txBody>
          <a:bodyPr/>
          <a:lstStyle/>
          <a:p>
            <a:r>
              <a:rPr lang="en-US" sz="1800"/>
              <a:t>Ireland has been consistently higher than GB</a:t>
            </a:r>
          </a:p>
          <a:p>
            <a:r>
              <a:rPr lang="en-US" sz="1800"/>
              <a:t>GB Consistently Higher than the Continent</a:t>
            </a:r>
          </a:p>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a:t>Day Ahead Price </a:t>
            </a:r>
            <a:r>
              <a:rPr lang="nb-NO" sz="3200" err="1"/>
              <a:t>Spreads</a:t>
            </a:r>
            <a:endParaRPr lang="nb-NO" sz="3200"/>
          </a:p>
          <a:p>
            <a:endParaRPr lang="nb-NO" sz="3600"/>
          </a:p>
        </p:txBody>
      </p:sp>
    </p:spTree>
    <p:extLst>
      <p:ext uri="{BB962C8B-B14F-4D97-AF65-F5344CB8AC3E}">
        <p14:creationId xmlns:p14="http://schemas.microsoft.com/office/powerpoint/2010/main" val="17362837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1">
            <a:extLst>
              <a:ext uri="{FF2B5EF4-FFF2-40B4-BE49-F238E27FC236}">
                <a16:creationId xmlns:a16="http://schemas.microsoft.com/office/drawing/2014/main" id="{E0191D1C-CCAC-DFDE-6A64-B466CC6EEC89}"/>
              </a:ext>
            </a:extLst>
          </p:cNvPr>
          <p:cNvSpPr txBox="1">
            <a:spLocks/>
          </p:cNvSpPr>
          <p:nvPr/>
        </p:nvSpPr>
        <p:spPr>
          <a:xfrm>
            <a:off x="980143" y="884893"/>
            <a:ext cx="9802157"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Short term outlooks for Romania + Serbia – still dry and low inflows/production</a:t>
            </a:r>
            <a:endParaRPr lang="nb-NO" sz="3200"/>
          </a:p>
          <a:p>
            <a:endParaRPr lang="nb-NO" sz="3600"/>
          </a:p>
        </p:txBody>
      </p:sp>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pic>
        <p:nvPicPr>
          <p:cNvPr id="8" name="Picture 4">
            <a:extLst>
              <a:ext uri="{FF2B5EF4-FFF2-40B4-BE49-F238E27FC236}">
                <a16:creationId xmlns:a16="http://schemas.microsoft.com/office/drawing/2014/main" id="{1ABDD37E-345A-FEF7-254B-62F1FEE0B39E}"/>
              </a:ext>
            </a:extLst>
          </p:cNvPr>
          <p:cNvPicPr>
            <a:picLocks noChangeAspect="1"/>
          </p:cNvPicPr>
          <p:nvPr/>
        </p:nvPicPr>
        <p:blipFill>
          <a:blip r:embed="rId2"/>
          <a:stretch>
            <a:fillRect/>
          </a:stretch>
        </p:blipFill>
        <p:spPr>
          <a:xfrm>
            <a:off x="1092200" y="1628775"/>
            <a:ext cx="4677974" cy="5108314"/>
          </a:xfrm>
          <a:prstGeom prst="rect">
            <a:avLst/>
          </a:prstGeom>
        </p:spPr>
      </p:pic>
      <p:pic>
        <p:nvPicPr>
          <p:cNvPr id="9" name="Picture 6">
            <a:extLst>
              <a:ext uri="{FF2B5EF4-FFF2-40B4-BE49-F238E27FC236}">
                <a16:creationId xmlns:a16="http://schemas.microsoft.com/office/drawing/2014/main" id="{7BDB5BA9-E971-D05A-B650-D8E0C2D73F08}"/>
              </a:ext>
            </a:extLst>
          </p:cNvPr>
          <p:cNvPicPr>
            <a:picLocks noChangeAspect="1"/>
          </p:cNvPicPr>
          <p:nvPr/>
        </p:nvPicPr>
        <p:blipFill>
          <a:blip r:embed="rId3"/>
          <a:stretch>
            <a:fillRect/>
          </a:stretch>
        </p:blipFill>
        <p:spPr>
          <a:xfrm>
            <a:off x="6263359" y="1628775"/>
            <a:ext cx="4518941" cy="5108314"/>
          </a:xfrm>
          <a:prstGeom prst="rect">
            <a:avLst/>
          </a:prstGeom>
        </p:spPr>
      </p:pic>
    </p:spTree>
    <p:extLst>
      <p:ext uri="{BB962C8B-B14F-4D97-AF65-F5344CB8AC3E}">
        <p14:creationId xmlns:p14="http://schemas.microsoft.com/office/powerpoint/2010/main" val="1095967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3F7A319-D59C-2388-9838-8BD4506C9D0E}"/>
              </a:ext>
            </a:extLst>
          </p:cNvPr>
          <p:cNvSpPr>
            <a:spLocks noGrp="1"/>
          </p:cNvSpPr>
          <p:nvPr>
            <p:ph type="body" sz="quarter" idx="10"/>
          </p:nvPr>
        </p:nvSpPr>
        <p:spPr>
          <a:xfrm>
            <a:off x="1436071" y="2342928"/>
            <a:ext cx="9031980" cy="1700081"/>
          </a:xfrm>
        </p:spPr>
        <p:txBody>
          <a:bodyPr/>
          <a:lstStyle/>
          <a:p>
            <a:r>
              <a:rPr lang="nb-NO"/>
              <a:t>Nordic 2024 </a:t>
            </a:r>
          </a:p>
          <a:p>
            <a:r>
              <a:rPr lang="nb-NO" err="1"/>
              <a:t>Highlights</a:t>
            </a:r>
            <a:r>
              <a:rPr lang="nb-NO"/>
              <a:t> so far</a:t>
            </a:r>
          </a:p>
        </p:txBody>
      </p:sp>
      <p:sp>
        <p:nvSpPr>
          <p:cNvPr id="3" name="Plassholder for tekst 2">
            <a:extLst>
              <a:ext uri="{FF2B5EF4-FFF2-40B4-BE49-F238E27FC236}">
                <a16:creationId xmlns:a16="http://schemas.microsoft.com/office/drawing/2014/main" id="{3268194A-AB98-8D4B-59A9-259AC1DE9308}"/>
              </a:ext>
            </a:extLst>
          </p:cNvPr>
          <p:cNvSpPr>
            <a:spLocks noGrp="1"/>
          </p:cNvSpPr>
          <p:nvPr>
            <p:ph type="body" sz="quarter" idx="11"/>
          </p:nvPr>
        </p:nvSpPr>
        <p:spPr/>
        <p:txBody>
          <a:bodyPr/>
          <a:lstStyle/>
          <a:p>
            <a:r>
              <a:rPr lang="nb-NO" sz="2500" err="1"/>
              <a:t>Priyanka</a:t>
            </a:r>
            <a:r>
              <a:rPr lang="nb-NO" sz="2500"/>
              <a:t> </a:t>
            </a:r>
            <a:r>
              <a:rPr lang="nb-NO" sz="2500" err="1"/>
              <a:t>Shinde</a:t>
            </a:r>
            <a:endParaRPr lang="nb-NO" sz="2500"/>
          </a:p>
          <a:p>
            <a:endParaRPr lang="nb-NO"/>
          </a:p>
        </p:txBody>
      </p:sp>
    </p:spTree>
    <p:extLst>
      <p:ext uri="{BB962C8B-B14F-4D97-AF65-F5344CB8AC3E}">
        <p14:creationId xmlns:p14="http://schemas.microsoft.com/office/powerpoint/2010/main" val="40695592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p:txBody>
          <a:bodyPr/>
          <a:lstStyle/>
          <a:p>
            <a:r>
              <a:rPr lang="nb-NO"/>
              <a:t>Energy mix </a:t>
            </a:r>
            <a:r>
              <a:rPr lang="nb-NO" err="1"/>
              <a:t>changes</a:t>
            </a:r>
            <a:r>
              <a:rPr lang="nb-NO"/>
              <a:t> in Nordics</a:t>
            </a:r>
          </a:p>
          <a:p>
            <a:r>
              <a:rPr lang="nb-NO"/>
              <a:t>Day-</a:t>
            </a:r>
            <a:r>
              <a:rPr lang="nb-NO" err="1"/>
              <a:t>ahead</a:t>
            </a:r>
            <a:r>
              <a:rPr lang="nb-NO"/>
              <a:t> Price </a:t>
            </a:r>
            <a:r>
              <a:rPr lang="nb-NO" err="1"/>
              <a:t>evolution</a:t>
            </a:r>
            <a:endParaRPr lang="nb-NO"/>
          </a:p>
          <a:p>
            <a:r>
              <a:rPr lang="nb-NO"/>
              <a:t>Negative </a:t>
            </a:r>
            <a:r>
              <a:rPr lang="nb-NO" err="1"/>
              <a:t>prices</a:t>
            </a:r>
            <a:r>
              <a:rPr lang="nb-NO"/>
              <a:t> in </a:t>
            </a:r>
            <a:r>
              <a:rPr lang="nb-NO" err="1"/>
              <a:t>the</a:t>
            </a:r>
            <a:r>
              <a:rPr lang="nb-NO"/>
              <a:t> Nordics</a:t>
            </a:r>
          </a:p>
          <a:p>
            <a:r>
              <a:rPr lang="nb-NO" err="1"/>
              <a:t>Influence</a:t>
            </a:r>
            <a:r>
              <a:rPr lang="nb-NO"/>
              <a:t> </a:t>
            </a:r>
            <a:r>
              <a:rPr lang="nb-NO" err="1"/>
              <a:t>on</a:t>
            </a:r>
            <a:r>
              <a:rPr lang="nb-NO"/>
              <a:t> </a:t>
            </a:r>
            <a:r>
              <a:rPr lang="nb-NO" err="1"/>
              <a:t>the</a:t>
            </a:r>
            <a:r>
              <a:rPr lang="nb-NO"/>
              <a:t> Cross-border </a:t>
            </a:r>
            <a:r>
              <a:rPr lang="nb-NO" err="1"/>
              <a:t>Flows</a:t>
            </a:r>
            <a:endParaRPr lang="nb-NO"/>
          </a:p>
          <a:p>
            <a:r>
              <a:rPr lang="nb-NO"/>
              <a:t>Market </a:t>
            </a:r>
            <a:r>
              <a:rPr lang="nb-NO" err="1"/>
              <a:t>volatility</a:t>
            </a:r>
            <a:r>
              <a:rPr lang="nb-NO"/>
              <a:t> and </a:t>
            </a:r>
            <a:r>
              <a:rPr lang="nb-NO" err="1"/>
              <a:t>correlation</a:t>
            </a:r>
            <a:endParaRPr lang="nb-NO"/>
          </a:p>
          <a:p>
            <a:r>
              <a:rPr lang="nb-NO" err="1"/>
              <a:t>Interaction</a:t>
            </a:r>
            <a:r>
              <a:rPr lang="nb-NO"/>
              <a:t> </a:t>
            </a:r>
            <a:r>
              <a:rPr lang="nb-NO" err="1"/>
              <a:t>with</a:t>
            </a:r>
            <a:r>
              <a:rPr lang="nb-NO"/>
              <a:t> </a:t>
            </a:r>
            <a:r>
              <a:rPr lang="nb-NO" err="1"/>
              <a:t>continental</a:t>
            </a:r>
            <a:r>
              <a:rPr lang="nb-NO"/>
              <a:t> Europe </a:t>
            </a:r>
          </a:p>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err="1"/>
              <a:t>Outline</a:t>
            </a:r>
            <a:endParaRPr lang="nb-NO" sz="3200"/>
          </a:p>
          <a:p>
            <a:endParaRPr lang="nb-NO" sz="3600"/>
          </a:p>
        </p:txBody>
      </p:sp>
    </p:spTree>
    <p:extLst>
      <p:ext uri="{BB962C8B-B14F-4D97-AF65-F5344CB8AC3E}">
        <p14:creationId xmlns:p14="http://schemas.microsoft.com/office/powerpoint/2010/main" val="3789777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CAA8478-DCE1-D3E7-2F4C-FEDFA93F80EE}"/>
              </a:ext>
            </a:extLst>
          </p:cNvPr>
          <p:cNvSpPr>
            <a:spLocks noGrp="1"/>
          </p:cNvSpPr>
          <p:nvPr>
            <p:ph type="body" sz="quarter" idx="10"/>
          </p:nvPr>
        </p:nvSpPr>
        <p:spPr>
          <a:xfrm>
            <a:off x="959978" y="498764"/>
            <a:ext cx="9178889" cy="1239102"/>
          </a:xfrm>
        </p:spPr>
        <p:txBody>
          <a:bodyPr/>
          <a:lstStyle/>
          <a:p>
            <a:r>
              <a:rPr lang="en-US" sz="3200"/>
              <a:t>Fuel mix highlights in Denmark and Norway</a:t>
            </a:r>
          </a:p>
          <a:p>
            <a:endParaRPr lang="en-US" sz="3200"/>
          </a:p>
        </p:txBody>
      </p:sp>
      <p:sp>
        <p:nvSpPr>
          <p:cNvPr id="3" name="Plassholder for tekst 2">
            <a:extLst>
              <a:ext uri="{FF2B5EF4-FFF2-40B4-BE49-F238E27FC236}">
                <a16:creationId xmlns:a16="http://schemas.microsoft.com/office/drawing/2014/main" id="{E97AB243-4E07-34DD-A9DA-E7E398B2FFAD}"/>
              </a:ext>
            </a:extLst>
          </p:cNvPr>
          <p:cNvSpPr>
            <a:spLocks noGrp="1"/>
          </p:cNvSpPr>
          <p:nvPr>
            <p:ph type="body" sz="quarter" idx="11"/>
          </p:nvPr>
        </p:nvSpPr>
        <p:spPr/>
        <p:txBody>
          <a:bodyPr/>
          <a:lstStyle/>
          <a:p>
            <a:endParaRPr lang="nb-NO"/>
          </a:p>
        </p:txBody>
      </p:sp>
      <p:pic>
        <p:nvPicPr>
          <p:cNvPr id="8" name="Picture 15">
            <a:extLst>
              <a:ext uri="{FF2B5EF4-FFF2-40B4-BE49-F238E27FC236}">
                <a16:creationId xmlns:a16="http://schemas.microsoft.com/office/drawing/2014/main" id="{25F443DD-9C29-1368-C467-54ED20CDCF77}"/>
              </a:ext>
            </a:extLst>
          </p:cNvPr>
          <p:cNvPicPr>
            <a:picLocks noChangeAspect="1"/>
          </p:cNvPicPr>
          <p:nvPr/>
        </p:nvPicPr>
        <p:blipFill>
          <a:blip r:embed="rId2"/>
          <a:stretch>
            <a:fillRect/>
          </a:stretch>
        </p:blipFill>
        <p:spPr>
          <a:xfrm>
            <a:off x="959978" y="4011603"/>
            <a:ext cx="4374858" cy="2725487"/>
          </a:xfrm>
          <a:prstGeom prst="rect">
            <a:avLst/>
          </a:prstGeom>
        </p:spPr>
      </p:pic>
      <p:pic>
        <p:nvPicPr>
          <p:cNvPr id="9" name="Picture 16">
            <a:extLst>
              <a:ext uri="{FF2B5EF4-FFF2-40B4-BE49-F238E27FC236}">
                <a16:creationId xmlns:a16="http://schemas.microsoft.com/office/drawing/2014/main" id="{C2D6AD0D-3110-19FF-AA97-BA2ED5348EE5}"/>
              </a:ext>
            </a:extLst>
          </p:cNvPr>
          <p:cNvPicPr>
            <a:picLocks noChangeAspect="1"/>
          </p:cNvPicPr>
          <p:nvPr/>
        </p:nvPicPr>
        <p:blipFill>
          <a:blip r:embed="rId3"/>
          <a:stretch>
            <a:fillRect/>
          </a:stretch>
        </p:blipFill>
        <p:spPr>
          <a:xfrm>
            <a:off x="6001955" y="4011603"/>
            <a:ext cx="4374858" cy="2725486"/>
          </a:xfrm>
          <a:prstGeom prst="rect">
            <a:avLst/>
          </a:prstGeom>
        </p:spPr>
      </p:pic>
      <p:pic>
        <p:nvPicPr>
          <p:cNvPr id="10" name="Picture 19">
            <a:extLst>
              <a:ext uri="{FF2B5EF4-FFF2-40B4-BE49-F238E27FC236}">
                <a16:creationId xmlns:a16="http://schemas.microsoft.com/office/drawing/2014/main" id="{F6A1B2C8-31E6-F14A-6CDF-CE2848241198}"/>
              </a:ext>
            </a:extLst>
          </p:cNvPr>
          <p:cNvPicPr>
            <a:picLocks noChangeAspect="1"/>
          </p:cNvPicPr>
          <p:nvPr/>
        </p:nvPicPr>
        <p:blipFill>
          <a:blip r:embed="rId4"/>
          <a:stretch>
            <a:fillRect/>
          </a:stretch>
        </p:blipFill>
        <p:spPr>
          <a:xfrm>
            <a:off x="1022008" y="1287116"/>
            <a:ext cx="4317960" cy="2724487"/>
          </a:xfrm>
          <a:prstGeom prst="rect">
            <a:avLst/>
          </a:prstGeom>
        </p:spPr>
      </p:pic>
      <p:pic>
        <p:nvPicPr>
          <p:cNvPr id="11" name="Picture 4">
            <a:extLst>
              <a:ext uri="{FF2B5EF4-FFF2-40B4-BE49-F238E27FC236}">
                <a16:creationId xmlns:a16="http://schemas.microsoft.com/office/drawing/2014/main" id="{5B7C9208-FAF5-FC3A-8D04-326A3C24BBA7}"/>
              </a:ext>
            </a:extLst>
          </p:cNvPr>
          <p:cNvPicPr>
            <a:picLocks noChangeAspect="1"/>
          </p:cNvPicPr>
          <p:nvPr/>
        </p:nvPicPr>
        <p:blipFill>
          <a:blip r:embed="rId5"/>
          <a:stretch>
            <a:fillRect/>
          </a:stretch>
        </p:blipFill>
        <p:spPr>
          <a:xfrm>
            <a:off x="6038487" y="1286697"/>
            <a:ext cx="4317960" cy="2724487"/>
          </a:xfrm>
          <a:prstGeom prst="rect">
            <a:avLst/>
          </a:prstGeom>
        </p:spPr>
      </p:pic>
    </p:spTree>
    <p:extLst>
      <p:ext uri="{BB962C8B-B14F-4D97-AF65-F5344CB8AC3E}">
        <p14:creationId xmlns:p14="http://schemas.microsoft.com/office/powerpoint/2010/main" val="41387393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CAA8478-DCE1-D3E7-2F4C-FEDFA93F80EE}"/>
              </a:ext>
            </a:extLst>
          </p:cNvPr>
          <p:cNvSpPr>
            <a:spLocks noGrp="1"/>
          </p:cNvSpPr>
          <p:nvPr>
            <p:ph type="body" sz="quarter" idx="10"/>
          </p:nvPr>
        </p:nvSpPr>
        <p:spPr>
          <a:xfrm>
            <a:off x="959978" y="498764"/>
            <a:ext cx="9178889" cy="1239102"/>
          </a:xfrm>
        </p:spPr>
        <p:txBody>
          <a:bodyPr/>
          <a:lstStyle/>
          <a:p>
            <a:r>
              <a:rPr lang="en-US" sz="3200"/>
              <a:t>Fuel mix highlights in </a:t>
            </a:r>
            <a:r>
              <a:rPr lang="en-GB" sz="3200"/>
              <a:t>Finland and Sweden </a:t>
            </a:r>
            <a:endParaRPr lang="en-US" sz="3200"/>
          </a:p>
          <a:p>
            <a:endParaRPr lang="en-US" sz="3200"/>
          </a:p>
        </p:txBody>
      </p:sp>
      <p:sp>
        <p:nvSpPr>
          <p:cNvPr id="3" name="Plassholder for tekst 2">
            <a:extLst>
              <a:ext uri="{FF2B5EF4-FFF2-40B4-BE49-F238E27FC236}">
                <a16:creationId xmlns:a16="http://schemas.microsoft.com/office/drawing/2014/main" id="{E97AB243-4E07-34DD-A9DA-E7E398B2FFAD}"/>
              </a:ext>
            </a:extLst>
          </p:cNvPr>
          <p:cNvSpPr>
            <a:spLocks noGrp="1"/>
          </p:cNvSpPr>
          <p:nvPr>
            <p:ph type="body" sz="quarter" idx="11"/>
          </p:nvPr>
        </p:nvSpPr>
        <p:spPr/>
        <p:txBody>
          <a:bodyPr/>
          <a:lstStyle/>
          <a:p>
            <a:endParaRPr lang="nb-NO"/>
          </a:p>
        </p:txBody>
      </p:sp>
      <p:pic>
        <p:nvPicPr>
          <p:cNvPr id="12" name="Picture 32">
            <a:extLst>
              <a:ext uri="{FF2B5EF4-FFF2-40B4-BE49-F238E27FC236}">
                <a16:creationId xmlns:a16="http://schemas.microsoft.com/office/drawing/2014/main" id="{46F325A0-8052-5BE9-D727-D5C32938E52A}"/>
              </a:ext>
            </a:extLst>
          </p:cNvPr>
          <p:cNvPicPr>
            <a:picLocks noChangeAspect="1"/>
          </p:cNvPicPr>
          <p:nvPr/>
        </p:nvPicPr>
        <p:blipFill>
          <a:blip r:embed="rId2"/>
          <a:stretch>
            <a:fillRect/>
          </a:stretch>
        </p:blipFill>
        <p:spPr>
          <a:xfrm>
            <a:off x="959978" y="1339756"/>
            <a:ext cx="5338432" cy="2701615"/>
          </a:xfrm>
          <a:prstGeom prst="rect">
            <a:avLst/>
          </a:prstGeom>
        </p:spPr>
      </p:pic>
      <p:pic>
        <p:nvPicPr>
          <p:cNvPr id="13" name="Picture 29">
            <a:extLst>
              <a:ext uri="{FF2B5EF4-FFF2-40B4-BE49-F238E27FC236}">
                <a16:creationId xmlns:a16="http://schemas.microsoft.com/office/drawing/2014/main" id="{2D4A113B-7DF2-2240-4381-726A2E8E510A}"/>
              </a:ext>
            </a:extLst>
          </p:cNvPr>
          <p:cNvPicPr>
            <a:picLocks noChangeAspect="1"/>
          </p:cNvPicPr>
          <p:nvPr/>
        </p:nvPicPr>
        <p:blipFill>
          <a:blip r:embed="rId3"/>
          <a:stretch>
            <a:fillRect/>
          </a:stretch>
        </p:blipFill>
        <p:spPr>
          <a:xfrm>
            <a:off x="1008776" y="4084166"/>
            <a:ext cx="5338433" cy="2745190"/>
          </a:xfrm>
          <a:prstGeom prst="rect">
            <a:avLst/>
          </a:prstGeom>
        </p:spPr>
      </p:pic>
      <p:pic>
        <p:nvPicPr>
          <p:cNvPr id="14" name="Picture 27">
            <a:extLst>
              <a:ext uri="{FF2B5EF4-FFF2-40B4-BE49-F238E27FC236}">
                <a16:creationId xmlns:a16="http://schemas.microsoft.com/office/drawing/2014/main" id="{6032E568-A4D1-C13D-74B3-30E6E99B9396}"/>
              </a:ext>
            </a:extLst>
          </p:cNvPr>
          <p:cNvPicPr>
            <a:picLocks noChangeAspect="1"/>
          </p:cNvPicPr>
          <p:nvPr/>
        </p:nvPicPr>
        <p:blipFill>
          <a:blip r:embed="rId4"/>
          <a:stretch>
            <a:fillRect/>
          </a:stretch>
        </p:blipFill>
        <p:spPr>
          <a:xfrm>
            <a:off x="6382823" y="4082510"/>
            <a:ext cx="5338432" cy="2745190"/>
          </a:xfrm>
          <a:prstGeom prst="rect">
            <a:avLst/>
          </a:prstGeom>
        </p:spPr>
      </p:pic>
      <p:pic>
        <p:nvPicPr>
          <p:cNvPr id="15" name="Picture 34">
            <a:extLst>
              <a:ext uri="{FF2B5EF4-FFF2-40B4-BE49-F238E27FC236}">
                <a16:creationId xmlns:a16="http://schemas.microsoft.com/office/drawing/2014/main" id="{CD871D2B-74D9-964D-3E62-BBED8393F91B}"/>
              </a:ext>
            </a:extLst>
          </p:cNvPr>
          <p:cNvPicPr>
            <a:picLocks noChangeAspect="1"/>
          </p:cNvPicPr>
          <p:nvPr/>
        </p:nvPicPr>
        <p:blipFill>
          <a:blip r:embed="rId5"/>
          <a:stretch>
            <a:fillRect/>
          </a:stretch>
        </p:blipFill>
        <p:spPr>
          <a:xfrm>
            <a:off x="6386068" y="1335666"/>
            <a:ext cx="4406482" cy="2745188"/>
          </a:xfrm>
          <a:prstGeom prst="rect">
            <a:avLst/>
          </a:prstGeom>
        </p:spPr>
      </p:pic>
    </p:spTree>
    <p:extLst>
      <p:ext uri="{BB962C8B-B14F-4D97-AF65-F5344CB8AC3E}">
        <p14:creationId xmlns:p14="http://schemas.microsoft.com/office/powerpoint/2010/main" val="662204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CAA8478-DCE1-D3E7-2F4C-FEDFA93F80EE}"/>
              </a:ext>
            </a:extLst>
          </p:cNvPr>
          <p:cNvSpPr>
            <a:spLocks noGrp="1"/>
          </p:cNvSpPr>
          <p:nvPr>
            <p:ph type="body" sz="quarter" idx="10"/>
          </p:nvPr>
        </p:nvSpPr>
        <p:spPr>
          <a:xfrm>
            <a:off x="959978" y="498764"/>
            <a:ext cx="9178889" cy="1239102"/>
          </a:xfrm>
        </p:spPr>
        <p:txBody>
          <a:bodyPr/>
          <a:lstStyle/>
          <a:p>
            <a:r>
              <a:rPr lang="en-GB" sz="3200"/>
              <a:t>Demand pattern in the Nordics</a:t>
            </a:r>
            <a:endParaRPr lang="en-SE" sz="3200"/>
          </a:p>
          <a:p>
            <a:endParaRPr lang="en-US" sz="3200"/>
          </a:p>
        </p:txBody>
      </p:sp>
      <p:sp>
        <p:nvSpPr>
          <p:cNvPr id="3" name="Plassholder for tekst 2">
            <a:extLst>
              <a:ext uri="{FF2B5EF4-FFF2-40B4-BE49-F238E27FC236}">
                <a16:creationId xmlns:a16="http://schemas.microsoft.com/office/drawing/2014/main" id="{E97AB243-4E07-34DD-A9DA-E7E398B2FFAD}"/>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FFEC8460-B536-4DC3-BEC7-391F0F70E652}"/>
              </a:ext>
            </a:extLst>
          </p:cNvPr>
          <p:cNvSpPr>
            <a:spLocks noGrp="1"/>
          </p:cNvSpPr>
          <p:nvPr>
            <p:ph type="body" sz="quarter" idx="16"/>
          </p:nvPr>
        </p:nvSpPr>
        <p:spPr>
          <a:xfrm>
            <a:off x="959977" y="5225640"/>
            <a:ext cx="10125075" cy="1239103"/>
          </a:xfrm>
        </p:spPr>
        <p:txBody>
          <a:bodyPr/>
          <a:lstStyle/>
          <a:p>
            <a:r>
              <a:rPr lang="nb-NO" sz="1600" err="1"/>
              <a:t>Average</a:t>
            </a:r>
            <a:r>
              <a:rPr lang="nb-NO" sz="1600"/>
              <a:t> </a:t>
            </a:r>
            <a:r>
              <a:rPr lang="nb-NO" sz="1600" err="1"/>
              <a:t>demand</a:t>
            </a:r>
            <a:r>
              <a:rPr lang="nb-NO" sz="1600"/>
              <a:t> </a:t>
            </a:r>
            <a:r>
              <a:rPr lang="nb-NO" sz="1600" err="1"/>
              <a:t>was</a:t>
            </a:r>
            <a:r>
              <a:rPr lang="nb-NO" sz="1600"/>
              <a:t> </a:t>
            </a:r>
            <a:r>
              <a:rPr lang="nb-NO" sz="1600" err="1"/>
              <a:t>higher</a:t>
            </a:r>
            <a:r>
              <a:rPr lang="nb-NO" sz="1600"/>
              <a:t> in January’24 and February’24 </a:t>
            </a:r>
            <a:r>
              <a:rPr lang="nb-NO" sz="1600" err="1"/>
              <a:t>compared</a:t>
            </a:r>
            <a:r>
              <a:rPr lang="nb-NO" sz="1600"/>
              <a:t> to </a:t>
            </a:r>
            <a:r>
              <a:rPr lang="nb-NO" sz="1600" err="1"/>
              <a:t>previous</a:t>
            </a:r>
            <a:r>
              <a:rPr lang="nb-NO" sz="1600"/>
              <a:t> </a:t>
            </a:r>
            <a:r>
              <a:rPr lang="nb-NO" sz="1600" err="1"/>
              <a:t>years</a:t>
            </a:r>
            <a:r>
              <a:rPr lang="nb-NO" sz="1600"/>
              <a:t> due to </a:t>
            </a:r>
            <a:r>
              <a:rPr lang="nb-NO" sz="1600" err="1"/>
              <a:t>extreme</a:t>
            </a:r>
            <a:r>
              <a:rPr lang="nb-NO" sz="1600"/>
              <a:t> </a:t>
            </a:r>
            <a:r>
              <a:rPr lang="nb-NO" sz="1600" err="1"/>
              <a:t>winter</a:t>
            </a:r>
            <a:r>
              <a:rPr lang="nb-NO" sz="1600"/>
              <a:t>.</a:t>
            </a:r>
          </a:p>
          <a:p>
            <a:r>
              <a:rPr lang="nb-NO" sz="1600" err="1"/>
              <a:t>But</a:t>
            </a:r>
            <a:r>
              <a:rPr lang="nb-NO" sz="1600"/>
              <a:t> from </a:t>
            </a:r>
            <a:r>
              <a:rPr lang="nb-NO" sz="1600" err="1"/>
              <a:t>March</a:t>
            </a:r>
            <a:r>
              <a:rPr lang="nb-NO" sz="1600"/>
              <a:t> </a:t>
            </a:r>
            <a:r>
              <a:rPr lang="nb-NO" sz="1600" err="1"/>
              <a:t>onwards</a:t>
            </a:r>
            <a:r>
              <a:rPr lang="nb-NO" sz="1600"/>
              <a:t> </a:t>
            </a:r>
            <a:r>
              <a:rPr lang="nb-NO" sz="1600" err="1"/>
              <a:t>the</a:t>
            </a:r>
            <a:r>
              <a:rPr lang="nb-NO" sz="1600"/>
              <a:t> </a:t>
            </a:r>
            <a:r>
              <a:rPr lang="nb-NO" sz="1600" err="1"/>
              <a:t>demand</a:t>
            </a:r>
            <a:r>
              <a:rPr lang="nb-NO" sz="1600"/>
              <a:t> </a:t>
            </a:r>
            <a:r>
              <a:rPr lang="nb-NO" sz="1600" err="1"/>
              <a:t>started</a:t>
            </a:r>
            <a:r>
              <a:rPr lang="nb-NO" sz="1600"/>
              <a:t> </a:t>
            </a:r>
            <a:r>
              <a:rPr lang="nb-NO" sz="1600" err="1"/>
              <a:t>decreasing</a:t>
            </a:r>
            <a:r>
              <a:rPr lang="nb-NO" sz="1600"/>
              <a:t> due to </a:t>
            </a:r>
            <a:r>
              <a:rPr lang="nb-NO" sz="1600" err="1"/>
              <a:t>milder</a:t>
            </a:r>
            <a:r>
              <a:rPr lang="nb-NO" sz="1600"/>
              <a:t> </a:t>
            </a:r>
            <a:r>
              <a:rPr lang="nb-NO" sz="1600" err="1"/>
              <a:t>weather</a:t>
            </a:r>
            <a:r>
              <a:rPr lang="nb-NO" sz="1600"/>
              <a:t> and </a:t>
            </a:r>
            <a:r>
              <a:rPr lang="nb-NO" sz="1600" err="1"/>
              <a:t>reached</a:t>
            </a:r>
            <a:r>
              <a:rPr lang="nb-NO" sz="1600"/>
              <a:t> </a:t>
            </a:r>
            <a:r>
              <a:rPr lang="nb-NO" sz="1600" err="1"/>
              <a:t>similar</a:t>
            </a:r>
            <a:r>
              <a:rPr lang="nb-NO" sz="1600"/>
              <a:t> </a:t>
            </a:r>
            <a:r>
              <a:rPr lang="nb-NO" sz="1600" err="1"/>
              <a:t>levels</a:t>
            </a:r>
            <a:r>
              <a:rPr lang="nb-NO" sz="1600"/>
              <a:t> </a:t>
            </a:r>
            <a:r>
              <a:rPr lang="nb-NO" sz="1600" err="1"/>
              <a:t>compared</a:t>
            </a:r>
            <a:r>
              <a:rPr lang="nb-NO" sz="1600"/>
              <a:t> to </a:t>
            </a:r>
            <a:r>
              <a:rPr lang="nb-NO" sz="1600" err="1"/>
              <a:t>the</a:t>
            </a:r>
            <a:r>
              <a:rPr lang="nb-NO" sz="1600"/>
              <a:t> </a:t>
            </a:r>
            <a:r>
              <a:rPr lang="nb-NO" sz="1600" err="1"/>
              <a:t>previous</a:t>
            </a:r>
            <a:r>
              <a:rPr lang="nb-NO" sz="1600"/>
              <a:t> </a:t>
            </a:r>
            <a:r>
              <a:rPr lang="nb-NO" sz="1600" err="1"/>
              <a:t>years</a:t>
            </a:r>
            <a:r>
              <a:rPr lang="nb-NO" sz="1600"/>
              <a:t>.</a:t>
            </a:r>
          </a:p>
          <a:p>
            <a:endParaRPr lang="nb-NO"/>
          </a:p>
        </p:txBody>
      </p:sp>
      <p:pic>
        <p:nvPicPr>
          <p:cNvPr id="5" name="Picture 10">
            <a:extLst>
              <a:ext uri="{FF2B5EF4-FFF2-40B4-BE49-F238E27FC236}">
                <a16:creationId xmlns:a16="http://schemas.microsoft.com/office/drawing/2014/main" id="{33438481-6DA2-6333-E72D-179BDD1C06DF}"/>
              </a:ext>
            </a:extLst>
          </p:cNvPr>
          <p:cNvPicPr>
            <a:picLocks noChangeAspect="1"/>
          </p:cNvPicPr>
          <p:nvPr/>
        </p:nvPicPr>
        <p:blipFill>
          <a:blip r:embed="rId2"/>
          <a:stretch>
            <a:fillRect/>
          </a:stretch>
        </p:blipFill>
        <p:spPr>
          <a:xfrm>
            <a:off x="289200" y="1668253"/>
            <a:ext cx="3877301" cy="3093942"/>
          </a:xfrm>
          <a:prstGeom prst="rect">
            <a:avLst/>
          </a:prstGeom>
        </p:spPr>
      </p:pic>
      <p:pic>
        <p:nvPicPr>
          <p:cNvPr id="6" name="Picture 16">
            <a:extLst>
              <a:ext uri="{FF2B5EF4-FFF2-40B4-BE49-F238E27FC236}">
                <a16:creationId xmlns:a16="http://schemas.microsoft.com/office/drawing/2014/main" id="{9B998C47-70EA-5C90-8EC7-D69C2C88E96E}"/>
              </a:ext>
            </a:extLst>
          </p:cNvPr>
          <p:cNvPicPr>
            <a:picLocks noChangeAspect="1"/>
          </p:cNvPicPr>
          <p:nvPr/>
        </p:nvPicPr>
        <p:blipFill>
          <a:blip r:embed="rId3"/>
          <a:stretch>
            <a:fillRect/>
          </a:stretch>
        </p:blipFill>
        <p:spPr>
          <a:xfrm>
            <a:off x="4208557" y="1668252"/>
            <a:ext cx="3877300" cy="3093941"/>
          </a:xfrm>
          <a:prstGeom prst="rect">
            <a:avLst/>
          </a:prstGeom>
        </p:spPr>
      </p:pic>
      <p:pic>
        <p:nvPicPr>
          <p:cNvPr id="7" name="Picture 18">
            <a:extLst>
              <a:ext uri="{FF2B5EF4-FFF2-40B4-BE49-F238E27FC236}">
                <a16:creationId xmlns:a16="http://schemas.microsoft.com/office/drawing/2014/main" id="{B6C2F807-808B-8BF9-4966-8EAE3E868709}"/>
              </a:ext>
            </a:extLst>
          </p:cNvPr>
          <p:cNvPicPr>
            <a:picLocks noChangeAspect="1"/>
          </p:cNvPicPr>
          <p:nvPr/>
        </p:nvPicPr>
        <p:blipFill>
          <a:blip r:embed="rId4"/>
          <a:stretch>
            <a:fillRect/>
          </a:stretch>
        </p:blipFill>
        <p:spPr>
          <a:xfrm>
            <a:off x="8142192" y="1654329"/>
            <a:ext cx="3894315" cy="3107518"/>
          </a:xfrm>
          <a:prstGeom prst="rect">
            <a:avLst/>
          </a:prstGeom>
        </p:spPr>
      </p:pic>
    </p:spTree>
    <p:extLst>
      <p:ext uri="{BB962C8B-B14F-4D97-AF65-F5344CB8AC3E}">
        <p14:creationId xmlns:p14="http://schemas.microsoft.com/office/powerpoint/2010/main" val="29591203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CAA8478-DCE1-D3E7-2F4C-FEDFA93F80EE}"/>
              </a:ext>
            </a:extLst>
          </p:cNvPr>
          <p:cNvSpPr>
            <a:spLocks noGrp="1"/>
          </p:cNvSpPr>
          <p:nvPr>
            <p:ph type="body" sz="quarter" idx="10"/>
          </p:nvPr>
        </p:nvSpPr>
        <p:spPr>
          <a:xfrm>
            <a:off x="959978" y="498764"/>
            <a:ext cx="10671190" cy="1239102"/>
          </a:xfrm>
        </p:spPr>
        <p:txBody>
          <a:bodyPr/>
          <a:lstStyle/>
          <a:p>
            <a:r>
              <a:rPr lang="en-US" sz="3200"/>
              <a:t>Average Day-ahead market prices in 2024 vs 2023</a:t>
            </a:r>
          </a:p>
          <a:p>
            <a:endParaRPr lang="en-US" sz="3200"/>
          </a:p>
        </p:txBody>
      </p:sp>
      <p:sp>
        <p:nvSpPr>
          <p:cNvPr id="3" name="Plassholder for tekst 2">
            <a:extLst>
              <a:ext uri="{FF2B5EF4-FFF2-40B4-BE49-F238E27FC236}">
                <a16:creationId xmlns:a16="http://schemas.microsoft.com/office/drawing/2014/main" id="{E97AB243-4E07-34DD-A9DA-E7E398B2FFAD}"/>
              </a:ext>
            </a:extLst>
          </p:cNvPr>
          <p:cNvSpPr>
            <a:spLocks noGrp="1"/>
          </p:cNvSpPr>
          <p:nvPr>
            <p:ph type="body" sz="quarter" idx="11"/>
          </p:nvPr>
        </p:nvSpPr>
        <p:spPr/>
        <p:txBody>
          <a:bodyPr/>
          <a:lstStyle/>
          <a:p>
            <a:endParaRPr lang="nb-NO"/>
          </a:p>
        </p:txBody>
      </p:sp>
      <p:pic>
        <p:nvPicPr>
          <p:cNvPr id="4" name="Picture 2">
            <a:extLst>
              <a:ext uri="{FF2B5EF4-FFF2-40B4-BE49-F238E27FC236}">
                <a16:creationId xmlns:a16="http://schemas.microsoft.com/office/drawing/2014/main" id="{A57F1C87-818D-5168-05E9-F8BF79563EAF}"/>
              </a:ext>
            </a:extLst>
          </p:cNvPr>
          <p:cNvPicPr>
            <a:picLocks noChangeAspect="1"/>
          </p:cNvPicPr>
          <p:nvPr/>
        </p:nvPicPr>
        <p:blipFill>
          <a:blip r:embed="rId3"/>
          <a:stretch>
            <a:fillRect/>
          </a:stretch>
        </p:blipFill>
        <p:spPr>
          <a:xfrm>
            <a:off x="6090087" y="4052556"/>
            <a:ext cx="5284793" cy="2805443"/>
          </a:xfrm>
          <a:prstGeom prst="rect">
            <a:avLst/>
          </a:prstGeom>
        </p:spPr>
      </p:pic>
      <p:pic>
        <p:nvPicPr>
          <p:cNvPr id="5" name="Picture 4">
            <a:extLst>
              <a:ext uri="{FF2B5EF4-FFF2-40B4-BE49-F238E27FC236}">
                <a16:creationId xmlns:a16="http://schemas.microsoft.com/office/drawing/2014/main" id="{13574EE9-0ECB-FDE4-BF9B-7442A8D78789}"/>
              </a:ext>
            </a:extLst>
          </p:cNvPr>
          <p:cNvPicPr>
            <a:picLocks noChangeAspect="1"/>
          </p:cNvPicPr>
          <p:nvPr/>
        </p:nvPicPr>
        <p:blipFill>
          <a:blip r:embed="rId4"/>
          <a:stretch>
            <a:fillRect/>
          </a:stretch>
        </p:blipFill>
        <p:spPr>
          <a:xfrm>
            <a:off x="6094662" y="1148486"/>
            <a:ext cx="4397136" cy="2803821"/>
          </a:xfrm>
          <a:prstGeom prst="rect">
            <a:avLst/>
          </a:prstGeom>
        </p:spPr>
      </p:pic>
      <p:pic>
        <p:nvPicPr>
          <p:cNvPr id="6" name="Picture 13">
            <a:extLst>
              <a:ext uri="{FF2B5EF4-FFF2-40B4-BE49-F238E27FC236}">
                <a16:creationId xmlns:a16="http://schemas.microsoft.com/office/drawing/2014/main" id="{3610BECD-B933-5721-B265-8D9DF2B7FA50}"/>
              </a:ext>
            </a:extLst>
          </p:cNvPr>
          <p:cNvPicPr>
            <a:picLocks noChangeAspect="1"/>
          </p:cNvPicPr>
          <p:nvPr/>
        </p:nvPicPr>
        <p:blipFill>
          <a:blip r:embed="rId5"/>
          <a:stretch>
            <a:fillRect/>
          </a:stretch>
        </p:blipFill>
        <p:spPr>
          <a:xfrm>
            <a:off x="959978" y="4039566"/>
            <a:ext cx="4420052" cy="2818433"/>
          </a:xfrm>
          <a:prstGeom prst="rect">
            <a:avLst/>
          </a:prstGeom>
        </p:spPr>
      </p:pic>
      <p:pic>
        <p:nvPicPr>
          <p:cNvPr id="7" name="Picture 3">
            <a:extLst>
              <a:ext uri="{FF2B5EF4-FFF2-40B4-BE49-F238E27FC236}">
                <a16:creationId xmlns:a16="http://schemas.microsoft.com/office/drawing/2014/main" id="{E1512BEB-1FD9-57AA-AB15-40B6533F3B7C}"/>
              </a:ext>
            </a:extLst>
          </p:cNvPr>
          <p:cNvPicPr>
            <a:picLocks noChangeAspect="1"/>
          </p:cNvPicPr>
          <p:nvPr/>
        </p:nvPicPr>
        <p:blipFill>
          <a:blip r:embed="rId6"/>
          <a:stretch>
            <a:fillRect/>
          </a:stretch>
        </p:blipFill>
        <p:spPr>
          <a:xfrm>
            <a:off x="1015010" y="1142160"/>
            <a:ext cx="4369016" cy="2785890"/>
          </a:xfrm>
          <a:prstGeom prst="rect">
            <a:avLst/>
          </a:prstGeom>
        </p:spPr>
      </p:pic>
    </p:spTree>
    <p:extLst>
      <p:ext uri="{BB962C8B-B14F-4D97-AF65-F5344CB8AC3E}">
        <p14:creationId xmlns:p14="http://schemas.microsoft.com/office/powerpoint/2010/main" val="14082271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CAA8478-DCE1-D3E7-2F4C-FEDFA93F80EE}"/>
              </a:ext>
            </a:extLst>
          </p:cNvPr>
          <p:cNvSpPr>
            <a:spLocks noGrp="1"/>
          </p:cNvSpPr>
          <p:nvPr>
            <p:ph type="body" sz="quarter" idx="10"/>
          </p:nvPr>
        </p:nvSpPr>
        <p:spPr>
          <a:xfrm>
            <a:off x="959978" y="498764"/>
            <a:ext cx="10671190" cy="1239102"/>
          </a:xfrm>
        </p:spPr>
        <p:txBody>
          <a:bodyPr/>
          <a:lstStyle/>
          <a:p>
            <a:r>
              <a:rPr lang="en-US" sz="3200"/>
              <a:t>Market volatility: Day-ahead price spreads </a:t>
            </a:r>
          </a:p>
          <a:p>
            <a:endParaRPr lang="en-US" sz="3200"/>
          </a:p>
        </p:txBody>
      </p:sp>
      <p:sp>
        <p:nvSpPr>
          <p:cNvPr id="3" name="Plassholder for tekst 2">
            <a:extLst>
              <a:ext uri="{FF2B5EF4-FFF2-40B4-BE49-F238E27FC236}">
                <a16:creationId xmlns:a16="http://schemas.microsoft.com/office/drawing/2014/main" id="{E97AB243-4E07-34DD-A9DA-E7E398B2FFAD}"/>
              </a:ext>
            </a:extLst>
          </p:cNvPr>
          <p:cNvSpPr>
            <a:spLocks noGrp="1"/>
          </p:cNvSpPr>
          <p:nvPr>
            <p:ph type="body" sz="quarter" idx="11"/>
          </p:nvPr>
        </p:nvSpPr>
        <p:spPr/>
        <p:txBody>
          <a:bodyPr/>
          <a:lstStyle/>
          <a:p>
            <a:endParaRPr lang="nb-NO"/>
          </a:p>
        </p:txBody>
      </p:sp>
      <p:pic>
        <p:nvPicPr>
          <p:cNvPr id="8" name="Picture 14">
            <a:extLst>
              <a:ext uri="{FF2B5EF4-FFF2-40B4-BE49-F238E27FC236}">
                <a16:creationId xmlns:a16="http://schemas.microsoft.com/office/drawing/2014/main" id="{AE9FD2F0-61A1-E65C-3DED-3FE170CB86D0}"/>
              </a:ext>
            </a:extLst>
          </p:cNvPr>
          <p:cNvPicPr>
            <a:picLocks noChangeAspect="1"/>
          </p:cNvPicPr>
          <p:nvPr/>
        </p:nvPicPr>
        <p:blipFill>
          <a:blip r:embed="rId3"/>
          <a:stretch>
            <a:fillRect/>
          </a:stretch>
        </p:blipFill>
        <p:spPr>
          <a:xfrm>
            <a:off x="6064620" y="4014586"/>
            <a:ext cx="4390572" cy="2825462"/>
          </a:xfrm>
          <a:prstGeom prst="rect">
            <a:avLst/>
          </a:prstGeom>
        </p:spPr>
      </p:pic>
      <p:pic>
        <p:nvPicPr>
          <p:cNvPr id="9" name="Picture 16">
            <a:extLst>
              <a:ext uri="{FF2B5EF4-FFF2-40B4-BE49-F238E27FC236}">
                <a16:creationId xmlns:a16="http://schemas.microsoft.com/office/drawing/2014/main" id="{817BFAD7-22C7-A5AA-42B4-D47305D3692C}"/>
              </a:ext>
            </a:extLst>
          </p:cNvPr>
          <p:cNvPicPr>
            <a:picLocks noChangeAspect="1"/>
          </p:cNvPicPr>
          <p:nvPr/>
        </p:nvPicPr>
        <p:blipFill>
          <a:blip r:embed="rId4"/>
          <a:stretch>
            <a:fillRect/>
          </a:stretch>
        </p:blipFill>
        <p:spPr>
          <a:xfrm>
            <a:off x="6064620" y="1117509"/>
            <a:ext cx="4454806" cy="2866799"/>
          </a:xfrm>
          <a:prstGeom prst="rect">
            <a:avLst/>
          </a:prstGeom>
        </p:spPr>
      </p:pic>
      <p:pic>
        <p:nvPicPr>
          <p:cNvPr id="10" name="Picture 20">
            <a:extLst>
              <a:ext uri="{FF2B5EF4-FFF2-40B4-BE49-F238E27FC236}">
                <a16:creationId xmlns:a16="http://schemas.microsoft.com/office/drawing/2014/main" id="{01ADC61B-8D50-914C-6983-623CB4454045}"/>
              </a:ext>
            </a:extLst>
          </p:cNvPr>
          <p:cNvPicPr>
            <a:picLocks noChangeAspect="1"/>
          </p:cNvPicPr>
          <p:nvPr/>
        </p:nvPicPr>
        <p:blipFill>
          <a:blip r:embed="rId5"/>
          <a:stretch>
            <a:fillRect/>
          </a:stretch>
        </p:blipFill>
        <p:spPr>
          <a:xfrm>
            <a:off x="1033130" y="3981876"/>
            <a:ext cx="4454806" cy="2866798"/>
          </a:xfrm>
          <a:prstGeom prst="rect">
            <a:avLst/>
          </a:prstGeom>
        </p:spPr>
      </p:pic>
      <p:pic>
        <p:nvPicPr>
          <p:cNvPr id="11" name="Picture 22">
            <a:extLst>
              <a:ext uri="{FF2B5EF4-FFF2-40B4-BE49-F238E27FC236}">
                <a16:creationId xmlns:a16="http://schemas.microsoft.com/office/drawing/2014/main" id="{E3B1AD0E-861E-A636-1698-DAD7CF1E9169}"/>
              </a:ext>
            </a:extLst>
          </p:cNvPr>
          <p:cNvPicPr>
            <a:picLocks noChangeAspect="1"/>
          </p:cNvPicPr>
          <p:nvPr/>
        </p:nvPicPr>
        <p:blipFill>
          <a:blip r:embed="rId6"/>
          <a:stretch>
            <a:fillRect/>
          </a:stretch>
        </p:blipFill>
        <p:spPr>
          <a:xfrm>
            <a:off x="959978" y="1137992"/>
            <a:ext cx="4454807" cy="2866799"/>
          </a:xfrm>
          <a:prstGeom prst="rect">
            <a:avLst/>
          </a:prstGeom>
        </p:spPr>
      </p:pic>
    </p:spTree>
    <p:extLst>
      <p:ext uri="{BB962C8B-B14F-4D97-AF65-F5344CB8AC3E}">
        <p14:creationId xmlns:p14="http://schemas.microsoft.com/office/powerpoint/2010/main" val="12415032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5973107"/>
            <a:ext cx="10125075" cy="458270"/>
          </a:xfrm>
        </p:spPr>
        <p:txBody>
          <a:bodyPr/>
          <a:lstStyle/>
          <a:p>
            <a:r>
              <a:rPr lang="en-GB"/>
              <a:t>How negative are the average prices?</a:t>
            </a:r>
            <a:endParaRPr lang="en-SE"/>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a:t>Negative Day-</a:t>
            </a:r>
            <a:r>
              <a:rPr lang="nb-NO" sz="3200" err="1"/>
              <a:t>ahead</a:t>
            </a:r>
            <a:r>
              <a:rPr lang="nb-NO" sz="3200"/>
              <a:t> </a:t>
            </a:r>
            <a:r>
              <a:rPr lang="nb-NO" sz="3200" err="1"/>
              <a:t>prices</a:t>
            </a:r>
            <a:r>
              <a:rPr lang="nb-NO" sz="3200"/>
              <a:t> </a:t>
            </a:r>
            <a:r>
              <a:rPr lang="nb-NO" sz="3200" err="1"/>
              <a:t>statistics</a:t>
            </a:r>
            <a:r>
              <a:rPr lang="nb-NO" sz="3200"/>
              <a:t> </a:t>
            </a:r>
          </a:p>
          <a:p>
            <a:endParaRPr lang="nb-NO" sz="3600"/>
          </a:p>
        </p:txBody>
      </p:sp>
      <p:pic>
        <p:nvPicPr>
          <p:cNvPr id="28" name="Picture 12">
            <a:extLst>
              <a:ext uri="{FF2B5EF4-FFF2-40B4-BE49-F238E27FC236}">
                <a16:creationId xmlns:a16="http://schemas.microsoft.com/office/drawing/2014/main" id="{218E9A0C-187C-F89F-570E-81E87A42FF5D}"/>
              </a:ext>
            </a:extLst>
          </p:cNvPr>
          <p:cNvPicPr>
            <a:picLocks noChangeAspect="1"/>
          </p:cNvPicPr>
          <p:nvPr/>
        </p:nvPicPr>
        <p:blipFill>
          <a:blip r:embed="rId3"/>
          <a:stretch>
            <a:fillRect/>
          </a:stretch>
        </p:blipFill>
        <p:spPr>
          <a:xfrm>
            <a:off x="3918607" y="2263232"/>
            <a:ext cx="2983315" cy="3464253"/>
          </a:xfrm>
          <a:prstGeom prst="rect">
            <a:avLst/>
          </a:prstGeom>
        </p:spPr>
      </p:pic>
      <p:pic>
        <p:nvPicPr>
          <p:cNvPr id="29" name="Picture 18">
            <a:extLst>
              <a:ext uri="{FF2B5EF4-FFF2-40B4-BE49-F238E27FC236}">
                <a16:creationId xmlns:a16="http://schemas.microsoft.com/office/drawing/2014/main" id="{D438EAB2-D55E-9C40-7465-0220A1907A6D}"/>
              </a:ext>
            </a:extLst>
          </p:cNvPr>
          <p:cNvPicPr>
            <a:picLocks noChangeAspect="1"/>
          </p:cNvPicPr>
          <p:nvPr/>
        </p:nvPicPr>
        <p:blipFill>
          <a:blip r:embed="rId4"/>
          <a:stretch>
            <a:fillRect/>
          </a:stretch>
        </p:blipFill>
        <p:spPr>
          <a:xfrm>
            <a:off x="1111091" y="2263232"/>
            <a:ext cx="2726701" cy="3464253"/>
          </a:xfrm>
          <a:prstGeom prst="rect">
            <a:avLst/>
          </a:prstGeom>
        </p:spPr>
      </p:pic>
      <p:sp>
        <p:nvSpPr>
          <p:cNvPr id="30" name="TextBox 1">
            <a:extLst>
              <a:ext uri="{FF2B5EF4-FFF2-40B4-BE49-F238E27FC236}">
                <a16:creationId xmlns:a16="http://schemas.microsoft.com/office/drawing/2014/main" id="{5FDC3589-5EFC-E2E6-1E1F-A15C94E90791}"/>
              </a:ext>
            </a:extLst>
          </p:cNvPr>
          <p:cNvSpPr txBox="1"/>
          <p:nvPr/>
        </p:nvSpPr>
        <p:spPr>
          <a:xfrm>
            <a:off x="1475117" y="5351909"/>
            <a:ext cx="914400" cy="246221"/>
          </a:xfrm>
          <a:prstGeom prst="rect">
            <a:avLst/>
          </a:prstGeom>
          <a:noFill/>
        </p:spPr>
        <p:txBody>
          <a:bodyPr wrap="square" rtlCol="0">
            <a:spAutoFit/>
          </a:bodyPr>
          <a:lstStyle/>
          <a:p>
            <a:r>
              <a:rPr lang="en-GB" sz="1000">
                <a:solidFill>
                  <a:schemeClr val="bg1">
                    <a:lumMod val="95000"/>
                  </a:schemeClr>
                </a:solidFill>
                <a:latin typeface="Haffer" pitchFamily="50" charset="0"/>
                <a:cs typeface="Haffer" pitchFamily="50" charset="0"/>
              </a:rPr>
              <a:t>-4.74</a:t>
            </a:r>
            <a:endParaRPr lang="en-SE" sz="1000">
              <a:solidFill>
                <a:schemeClr val="bg1">
                  <a:lumMod val="95000"/>
                </a:schemeClr>
              </a:solidFill>
              <a:latin typeface="Haffer" pitchFamily="50" charset="0"/>
              <a:cs typeface="Haffer" pitchFamily="50" charset="0"/>
            </a:endParaRPr>
          </a:p>
        </p:txBody>
      </p:sp>
      <p:sp>
        <p:nvSpPr>
          <p:cNvPr id="31" name="TextBox 3">
            <a:extLst>
              <a:ext uri="{FF2B5EF4-FFF2-40B4-BE49-F238E27FC236}">
                <a16:creationId xmlns:a16="http://schemas.microsoft.com/office/drawing/2014/main" id="{CCD34FD5-2CDA-DE18-48AA-D409ABC88636}"/>
              </a:ext>
            </a:extLst>
          </p:cNvPr>
          <p:cNvSpPr txBox="1"/>
          <p:nvPr/>
        </p:nvSpPr>
        <p:spPr>
          <a:xfrm>
            <a:off x="1848108" y="5475019"/>
            <a:ext cx="914400" cy="246221"/>
          </a:xfrm>
          <a:prstGeom prst="rect">
            <a:avLst/>
          </a:prstGeom>
          <a:noFill/>
        </p:spPr>
        <p:txBody>
          <a:bodyPr wrap="square" rtlCol="0">
            <a:spAutoFit/>
          </a:bodyPr>
          <a:lstStyle/>
          <a:p>
            <a:r>
              <a:rPr lang="en-GB" sz="1000">
                <a:solidFill>
                  <a:schemeClr val="bg1">
                    <a:lumMod val="95000"/>
                  </a:schemeClr>
                </a:solidFill>
                <a:latin typeface="Haffer" pitchFamily="50" charset="0"/>
                <a:cs typeface="Haffer" pitchFamily="50" charset="0"/>
              </a:rPr>
              <a:t>-5.33</a:t>
            </a:r>
            <a:endParaRPr lang="en-SE" sz="1000">
              <a:solidFill>
                <a:schemeClr val="bg1">
                  <a:lumMod val="95000"/>
                </a:schemeClr>
              </a:solidFill>
              <a:latin typeface="Haffer" pitchFamily="50" charset="0"/>
              <a:cs typeface="Haffer" pitchFamily="50" charset="0"/>
            </a:endParaRPr>
          </a:p>
        </p:txBody>
      </p:sp>
      <p:sp>
        <p:nvSpPr>
          <p:cNvPr id="32" name="TextBox 5">
            <a:extLst>
              <a:ext uri="{FF2B5EF4-FFF2-40B4-BE49-F238E27FC236}">
                <a16:creationId xmlns:a16="http://schemas.microsoft.com/office/drawing/2014/main" id="{8C87EB56-B72A-7B82-2E33-6666734F2A2F}"/>
              </a:ext>
            </a:extLst>
          </p:cNvPr>
          <p:cNvSpPr txBox="1"/>
          <p:nvPr/>
        </p:nvSpPr>
        <p:spPr>
          <a:xfrm>
            <a:off x="3126367" y="4168876"/>
            <a:ext cx="914400" cy="2462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-1.95</a:t>
            </a:r>
            <a:endParaRPr lang="en-SE" sz="1000">
              <a:solidFill>
                <a:srgbClr val="C00000"/>
              </a:solidFill>
              <a:latin typeface="Haffer" pitchFamily="50" charset="0"/>
              <a:cs typeface="Haffer" pitchFamily="50" charset="0"/>
            </a:endParaRPr>
          </a:p>
        </p:txBody>
      </p:sp>
      <p:sp>
        <p:nvSpPr>
          <p:cNvPr id="33" name="TextBox 6">
            <a:extLst>
              <a:ext uri="{FF2B5EF4-FFF2-40B4-BE49-F238E27FC236}">
                <a16:creationId xmlns:a16="http://schemas.microsoft.com/office/drawing/2014/main" id="{FAEEE1DA-9944-647A-C284-6F3E46975DC4}"/>
              </a:ext>
            </a:extLst>
          </p:cNvPr>
          <p:cNvSpPr txBox="1"/>
          <p:nvPr/>
        </p:nvSpPr>
        <p:spPr>
          <a:xfrm>
            <a:off x="1661529" y="4453782"/>
            <a:ext cx="914400" cy="3847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-5.43</a:t>
            </a:r>
          </a:p>
          <a:p>
            <a:endParaRPr lang="en-SE" sz="900">
              <a:solidFill>
                <a:srgbClr val="C00000"/>
              </a:solidFill>
              <a:latin typeface="Haffer" pitchFamily="50" charset="0"/>
              <a:cs typeface="Haffer" pitchFamily="50" charset="0"/>
            </a:endParaRPr>
          </a:p>
        </p:txBody>
      </p:sp>
      <p:sp>
        <p:nvSpPr>
          <p:cNvPr id="34" name="TextBox 7">
            <a:extLst>
              <a:ext uri="{FF2B5EF4-FFF2-40B4-BE49-F238E27FC236}">
                <a16:creationId xmlns:a16="http://schemas.microsoft.com/office/drawing/2014/main" id="{D381EE60-9913-08E8-B96F-D5B97B84CDDA}"/>
              </a:ext>
            </a:extLst>
          </p:cNvPr>
          <p:cNvSpPr txBox="1"/>
          <p:nvPr/>
        </p:nvSpPr>
        <p:spPr>
          <a:xfrm>
            <a:off x="1293975" y="4812370"/>
            <a:ext cx="914400" cy="3847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-5.37</a:t>
            </a:r>
          </a:p>
          <a:p>
            <a:endParaRPr lang="en-SE" sz="900">
              <a:solidFill>
                <a:srgbClr val="C00000"/>
              </a:solidFill>
              <a:latin typeface="Haffer" pitchFamily="50" charset="0"/>
              <a:cs typeface="Haffer" pitchFamily="50" charset="0"/>
            </a:endParaRPr>
          </a:p>
        </p:txBody>
      </p:sp>
      <p:sp>
        <p:nvSpPr>
          <p:cNvPr id="35" name="TextBox 8">
            <a:extLst>
              <a:ext uri="{FF2B5EF4-FFF2-40B4-BE49-F238E27FC236}">
                <a16:creationId xmlns:a16="http://schemas.microsoft.com/office/drawing/2014/main" id="{E8D6CA09-BAB0-20F7-4CD7-9A06AFD75CB0}"/>
              </a:ext>
            </a:extLst>
          </p:cNvPr>
          <p:cNvSpPr txBox="1"/>
          <p:nvPr/>
        </p:nvSpPr>
        <p:spPr>
          <a:xfrm>
            <a:off x="1430293" y="4111539"/>
            <a:ext cx="533192" cy="3847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-0.02</a:t>
            </a:r>
          </a:p>
          <a:p>
            <a:endParaRPr lang="en-SE" sz="900">
              <a:solidFill>
                <a:srgbClr val="C00000"/>
              </a:solidFill>
              <a:latin typeface="Haffer" pitchFamily="50" charset="0"/>
              <a:cs typeface="Haffer" pitchFamily="50" charset="0"/>
            </a:endParaRPr>
          </a:p>
        </p:txBody>
      </p:sp>
      <p:sp>
        <p:nvSpPr>
          <p:cNvPr id="36" name="TextBox 9">
            <a:extLst>
              <a:ext uri="{FF2B5EF4-FFF2-40B4-BE49-F238E27FC236}">
                <a16:creationId xmlns:a16="http://schemas.microsoft.com/office/drawing/2014/main" id="{FE6220B6-0D69-80E6-E029-FB118BEA25B1}"/>
              </a:ext>
            </a:extLst>
          </p:cNvPr>
          <p:cNvSpPr txBox="1"/>
          <p:nvPr/>
        </p:nvSpPr>
        <p:spPr>
          <a:xfrm>
            <a:off x="2837749" y="2590011"/>
            <a:ext cx="533192" cy="3847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-0.02</a:t>
            </a:r>
          </a:p>
          <a:p>
            <a:endParaRPr lang="en-SE" sz="900">
              <a:solidFill>
                <a:srgbClr val="C00000"/>
              </a:solidFill>
              <a:latin typeface="Haffer" pitchFamily="50" charset="0"/>
              <a:cs typeface="Haffer" pitchFamily="50" charset="0"/>
            </a:endParaRPr>
          </a:p>
        </p:txBody>
      </p:sp>
      <p:sp>
        <p:nvSpPr>
          <p:cNvPr id="37" name="TextBox 10">
            <a:extLst>
              <a:ext uri="{FF2B5EF4-FFF2-40B4-BE49-F238E27FC236}">
                <a16:creationId xmlns:a16="http://schemas.microsoft.com/office/drawing/2014/main" id="{AC9F9545-8B4D-4D12-B8A0-7D5C4F2C48CF}"/>
              </a:ext>
            </a:extLst>
          </p:cNvPr>
          <p:cNvSpPr txBox="1"/>
          <p:nvPr/>
        </p:nvSpPr>
        <p:spPr>
          <a:xfrm>
            <a:off x="1277893" y="4398408"/>
            <a:ext cx="533192" cy="3847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-2.18</a:t>
            </a:r>
          </a:p>
          <a:p>
            <a:endParaRPr lang="en-SE" sz="900">
              <a:solidFill>
                <a:srgbClr val="C00000"/>
              </a:solidFill>
              <a:latin typeface="Haffer" pitchFamily="50" charset="0"/>
              <a:cs typeface="Haffer" pitchFamily="50" charset="0"/>
            </a:endParaRPr>
          </a:p>
        </p:txBody>
      </p:sp>
      <p:sp>
        <p:nvSpPr>
          <p:cNvPr id="38" name="TextBox 11">
            <a:extLst>
              <a:ext uri="{FF2B5EF4-FFF2-40B4-BE49-F238E27FC236}">
                <a16:creationId xmlns:a16="http://schemas.microsoft.com/office/drawing/2014/main" id="{3CC88ABE-CBCB-3993-E210-3D5DB7CB7283}"/>
              </a:ext>
            </a:extLst>
          </p:cNvPr>
          <p:cNvSpPr txBox="1"/>
          <p:nvPr/>
        </p:nvSpPr>
        <p:spPr>
          <a:xfrm>
            <a:off x="2434814" y="3317580"/>
            <a:ext cx="533192" cy="3847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-3.1</a:t>
            </a:r>
          </a:p>
          <a:p>
            <a:endParaRPr lang="en-SE" sz="900">
              <a:solidFill>
                <a:srgbClr val="C00000"/>
              </a:solidFill>
              <a:latin typeface="Haffer" pitchFamily="50" charset="0"/>
              <a:cs typeface="Haffer" pitchFamily="50" charset="0"/>
            </a:endParaRPr>
          </a:p>
        </p:txBody>
      </p:sp>
      <p:sp>
        <p:nvSpPr>
          <p:cNvPr id="39" name="TextBox 13">
            <a:extLst>
              <a:ext uri="{FF2B5EF4-FFF2-40B4-BE49-F238E27FC236}">
                <a16:creationId xmlns:a16="http://schemas.microsoft.com/office/drawing/2014/main" id="{5AEF8AF1-2A6E-38EB-9309-AD69A57BDFF8}"/>
              </a:ext>
            </a:extLst>
          </p:cNvPr>
          <p:cNvSpPr txBox="1"/>
          <p:nvPr/>
        </p:nvSpPr>
        <p:spPr>
          <a:xfrm>
            <a:off x="2130013" y="4007864"/>
            <a:ext cx="533192" cy="3847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-3.07</a:t>
            </a:r>
          </a:p>
          <a:p>
            <a:endParaRPr lang="en-SE" sz="900">
              <a:solidFill>
                <a:srgbClr val="C00000"/>
              </a:solidFill>
              <a:latin typeface="Haffer" pitchFamily="50" charset="0"/>
              <a:cs typeface="Haffer" pitchFamily="50" charset="0"/>
            </a:endParaRPr>
          </a:p>
        </p:txBody>
      </p:sp>
      <p:sp>
        <p:nvSpPr>
          <p:cNvPr id="40" name="TextBox 14">
            <a:extLst>
              <a:ext uri="{FF2B5EF4-FFF2-40B4-BE49-F238E27FC236}">
                <a16:creationId xmlns:a16="http://schemas.microsoft.com/office/drawing/2014/main" id="{EC2A2057-A18A-32C7-415A-B136A3AE5420}"/>
              </a:ext>
            </a:extLst>
          </p:cNvPr>
          <p:cNvSpPr txBox="1"/>
          <p:nvPr/>
        </p:nvSpPr>
        <p:spPr>
          <a:xfrm>
            <a:off x="1959683" y="4841582"/>
            <a:ext cx="533192" cy="3847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-3.09</a:t>
            </a:r>
          </a:p>
          <a:p>
            <a:endParaRPr lang="en-SE" sz="900">
              <a:solidFill>
                <a:srgbClr val="C00000"/>
              </a:solidFill>
              <a:latin typeface="Haffer" pitchFamily="50" charset="0"/>
              <a:cs typeface="Haffer" pitchFamily="50" charset="0"/>
            </a:endParaRPr>
          </a:p>
        </p:txBody>
      </p:sp>
      <p:sp>
        <p:nvSpPr>
          <p:cNvPr id="41" name="TextBox 15">
            <a:extLst>
              <a:ext uri="{FF2B5EF4-FFF2-40B4-BE49-F238E27FC236}">
                <a16:creationId xmlns:a16="http://schemas.microsoft.com/office/drawing/2014/main" id="{2D6E4BA9-B547-D6A3-5F24-B314CFFD6140}"/>
              </a:ext>
            </a:extLst>
          </p:cNvPr>
          <p:cNvSpPr txBox="1"/>
          <p:nvPr/>
        </p:nvSpPr>
        <p:spPr>
          <a:xfrm>
            <a:off x="1959680" y="5155350"/>
            <a:ext cx="533192" cy="3847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-3.92</a:t>
            </a:r>
          </a:p>
          <a:p>
            <a:endParaRPr lang="en-SE" sz="900">
              <a:solidFill>
                <a:srgbClr val="C00000"/>
              </a:solidFill>
              <a:latin typeface="Haffer" pitchFamily="50" charset="0"/>
              <a:cs typeface="Haffer" pitchFamily="50" charset="0"/>
            </a:endParaRPr>
          </a:p>
        </p:txBody>
      </p:sp>
      <p:sp>
        <p:nvSpPr>
          <p:cNvPr id="42" name="TextBox 19">
            <a:extLst>
              <a:ext uri="{FF2B5EF4-FFF2-40B4-BE49-F238E27FC236}">
                <a16:creationId xmlns:a16="http://schemas.microsoft.com/office/drawing/2014/main" id="{596B835F-70ED-FF05-E8FD-702C8A0CF401}"/>
              </a:ext>
            </a:extLst>
          </p:cNvPr>
          <p:cNvSpPr txBox="1"/>
          <p:nvPr/>
        </p:nvSpPr>
        <p:spPr>
          <a:xfrm>
            <a:off x="4432869" y="4485466"/>
            <a:ext cx="914400" cy="2462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-7.14</a:t>
            </a:r>
            <a:endParaRPr lang="en-SE" sz="1000">
              <a:solidFill>
                <a:srgbClr val="C00000"/>
              </a:solidFill>
              <a:latin typeface="Haffer" pitchFamily="50" charset="0"/>
              <a:cs typeface="Haffer" pitchFamily="50" charset="0"/>
            </a:endParaRPr>
          </a:p>
        </p:txBody>
      </p:sp>
      <p:sp>
        <p:nvSpPr>
          <p:cNvPr id="43" name="TextBox 22">
            <a:extLst>
              <a:ext uri="{FF2B5EF4-FFF2-40B4-BE49-F238E27FC236}">
                <a16:creationId xmlns:a16="http://schemas.microsoft.com/office/drawing/2014/main" id="{69D95B38-B251-C78E-A26F-79E7062A6489}"/>
              </a:ext>
            </a:extLst>
          </p:cNvPr>
          <p:cNvSpPr txBox="1"/>
          <p:nvPr/>
        </p:nvSpPr>
        <p:spPr>
          <a:xfrm>
            <a:off x="4181856" y="4646831"/>
            <a:ext cx="914400" cy="2462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-7.14</a:t>
            </a:r>
            <a:endParaRPr lang="en-SE" sz="1000">
              <a:solidFill>
                <a:srgbClr val="C00000"/>
              </a:solidFill>
              <a:latin typeface="Haffer" pitchFamily="50" charset="0"/>
              <a:cs typeface="Haffer" pitchFamily="50" charset="0"/>
            </a:endParaRPr>
          </a:p>
        </p:txBody>
      </p:sp>
      <p:sp>
        <p:nvSpPr>
          <p:cNvPr id="44" name="TextBox 23">
            <a:extLst>
              <a:ext uri="{FF2B5EF4-FFF2-40B4-BE49-F238E27FC236}">
                <a16:creationId xmlns:a16="http://schemas.microsoft.com/office/drawing/2014/main" id="{A94590C0-FCA0-B474-CA5D-AEA650B58C2A}"/>
              </a:ext>
            </a:extLst>
          </p:cNvPr>
          <p:cNvSpPr txBox="1"/>
          <p:nvPr/>
        </p:nvSpPr>
        <p:spPr>
          <a:xfrm>
            <a:off x="4334256" y="4117913"/>
            <a:ext cx="914400" cy="2462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-2.16</a:t>
            </a:r>
            <a:endParaRPr lang="en-SE" sz="1000">
              <a:solidFill>
                <a:srgbClr val="C00000"/>
              </a:solidFill>
              <a:latin typeface="Haffer" pitchFamily="50" charset="0"/>
              <a:cs typeface="Haffer" pitchFamily="50" charset="0"/>
            </a:endParaRPr>
          </a:p>
        </p:txBody>
      </p:sp>
      <p:sp>
        <p:nvSpPr>
          <p:cNvPr id="45" name="TextBox 24">
            <a:extLst>
              <a:ext uri="{FF2B5EF4-FFF2-40B4-BE49-F238E27FC236}">
                <a16:creationId xmlns:a16="http://schemas.microsoft.com/office/drawing/2014/main" id="{B69BA76A-3347-C117-8434-7AD83DA79D9F}"/>
              </a:ext>
            </a:extLst>
          </p:cNvPr>
          <p:cNvSpPr txBox="1"/>
          <p:nvPr/>
        </p:nvSpPr>
        <p:spPr>
          <a:xfrm>
            <a:off x="5696893" y="2584947"/>
            <a:ext cx="914400" cy="2462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-2.16</a:t>
            </a:r>
            <a:endParaRPr lang="en-SE" sz="1000">
              <a:solidFill>
                <a:srgbClr val="C00000"/>
              </a:solidFill>
              <a:latin typeface="Haffer" pitchFamily="50" charset="0"/>
              <a:cs typeface="Haffer" pitchFamily="50" charset="0"/>
            </a:endParaRPr>
          </a:p>
        </p:txBody>
      </p:sp>
      <p:sp>
        <p:nvSpPr>
          <p:cNvPr id="46" name="TextBox 25">
            <a:extLst>
              <a:ext uri="{FF2B5EF4-FFF2-40B4-BE49-F238E27FC236}">
                <a16:creationId xmlns:a16="http://schemas.microsoft.com/office/drawing/2014/main" id="{C9D21257-0E29-E5BC-D332-8A3B6780B68B}"/>
              </a:ext>
            </a:extLst>
          </p:cNvPr>
          <p:cNvSpPr txBox="1"/>
          <p:nvPr/>
        </p:nvSpPr>
        <p:spPr>
          <a:xfrm>
            <a:off x="4119235" y="4440632"/>
            <a:ext cx="914400" cy="2462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-2.62</a:t>
            </a:r>
            <a:endParaRPr lang="en-SE" sz="1000">
              <a:solidFill>
                <a:srgbClr val="C00000"/>
              </a:solidFill>
              <a:latin typeface="Haffer" pitchFamily="50" charset="0"/>
              <a:cs typeface="Haffer" pitchFamily="50" charset="0"/>
            </a:endParaRPr>
          </a:p>
        </p:txBody>
      </p:sp>
      <p:sp>
        <p:nvSpPr>
          <p:cNvPr id="47" name="TextBox 26">
            <a:extLst>
              <a:ext uri="{FF2B5EF4-FFF2-40B4-BE49-F238E27FC236}">
                <a16:creationId xmlns:a16="http://schemas.microsoft.com/office/drawing/2014/main" id="{45D055EE-F65F-69DA-6E9E-8C4FCB005524}"/>
              </a:ext>
            </a:extLst>
          </p:cNvPr>
          <p:cNvSpPr txBox="1"/>
          <p:nvPr/>
        </p:nvSpPr>
        <p:spPr>
          <a:xfrm>
            <a:off x="4791456" y="4860254"/>
            <a:ext cx="914400" cy="2462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-3.87</a:t>
            </a:r>
            <a:endParaRPr lang="en-SE" sz="1000">
              <a:solidFill>
                <a:srgbClr val="C00000"/>
              </a:solidFill>
              <a:latin typeface="Haffer" pitchFamily="50" charset="0"/>
              <a:cs typeface="Haffer" pitchFamily="50" charset="0"/>
            </a:endParaRPr>
          </a:p>
        </p:txBody>
      </p:sp>
      <p:sp>
        <p:nvSpPr>
          <p:cNvPr id="48" name="TextBox 27">
            <a:extLst>
              <a:ext uri="{FF2B5EF4-FFF2-40B4-BE49-F238E27FC236}">
                <a16:creationId xmlns:a16="http://schemas.microsoft.com/office/drawing/2014/main" id="{89B6FDE6-B40C-7A6B-425F-3045049191FC}"/>
              </a:ext>
            </a:extLst>
          </p:cNvPr>
          <p:cNvSpPr txBox="1"/>
          <p:nvPr/>
        </p:nvSpPr>
        <p:spPr>
          <a:xfrm>
            <a:off x="4809386" y="5174019"/>
            <a:ext cx="914400" cy="2462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-5.37</a:t>
            </a:r>
            <a:endParaRPr lang="en-SE" sz="1000">
              <a:solidFill>
                <a:srgbClr val="C00000"/>
              </a:solidFill>
              <a:latin typeface="Haffer" pitchFamily="50" charset="0"/>
              <a:cs typeface="Haffer" pitchFamily="50" charset="0"/>
            </a:endParaRPr>
          </a:p>
        </p:txBody>
      </p:sp>
      <p:sp>
        <p:nvSpPr>
          <p:cNvPr id="49" name="TextBox 28">
            <a:extLst>
              <a:ext uri="{FF2B5EF4-FFF2-40B4-BE49-F238E27FC236}">
                <a16:creationId xmlns:a16="http://schemas.microsoft.com/office/drawing/2014/main" id="{05EBF890-C574-5C89-A115-62E6C0479AA3}"/>
              </a:ext>
            </a:extLst>
          </p:cNvPr>
          <p:cNvSpPr txBox="1"/>
          <p:nvPr/>
        </p:nvSpPr>
        <p:spPr>
          <a:xfrm>
            <a:off x="4961786" y="4008605"/>
            <a:ext cx="914400" cy="2462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-3.75</a:t>
            </a:r>
            <a:endParaRPr lang="en-SE" sz="1000">
              <a:solidFill>
                <a:srgbClr val="C00000"/>
              </a:solidFill>
              <a:latin typeface="Haffer" pitchFamily="50" charset="0"/>
              <a:cs typeface="Haffer" pitchFamily="50" charset="0"/>
            </a:endParaRPr>
          </a:p>
        </p:txBody>
      </p:sp>
      <p:sp>
        <p:nvSpPr>
          <p:cNvPr id="50" name="TextBox 29">
            <a:extLst>
              <a:ext uri="{FF2B5EF4-FFF2-40B4-BE49-F238E27FC236}">
                <a16:creationId xmlns:a16="http://schemas.microsoft.com/office/drawing/2014/main" id="{847EA42D-8A29-2616-72EC-A84FCD5698DC}"/>
              </a:ext>
            </a:extLst>
          </p:cNvPr>
          <p:cNvSpPr txBox="1"/>
          <p:nvPr/>
        </p:nvSpPr>
        <p:spPr>
          <a:xfrm>
            <a:off x="5329340" y="3309357"/>
            <a:ext cx="914400" cy="246221"/>
          </a:xfrm>
          <a:prstGeom prst="rect">
            <a:avLst/>
          </a:prstGeom>
          <a:noFill/>
        </p:spPr>
        <p:txBody>
          <a:bodyPr wrap="square" rtlCol="0">
            <a:spAutoFit/>
          </a:bodyPr>
          <a:lstStyle/>
          <a:p>
            <a:r>
              <a:rPr lang="en-GB" sz="1000">
                <a:solidFill>
                  <a:srgbClr val="C00000"/>
                </a:solidFill>
                <a:latin typeface="Haffer" pitchFamily="50" charset="0"/>
                <a:cs typeface="Haffer" pitchFamily="50" charset="0"/>
              </a:rPr>
              <a:t>-3.75</a:t>
            </a:r>
            <a:endParaRPr lang="en-SE" sz="1000">
              <a:solidFill>
                <a:srgbClr val="C00000"/>
              </a:solidFill>
              <a:latin typeface="Haffer" pitchFamily="50" charset="0"/>
              <a:cs typeface="Haffer" pitchFamily="50" charset="0"/>
            </a:endParaRPr>
          </a:p>
        </p:txBody>
      </p:sp>
      <p:sp>
        <p:nvSpPr>
          <p:cNvPr id="51" name="TextBox 30">
            <a:extLst>
              <a:ext uri="{FF2B5EF4-FFF2-40B4-BE49-F238E27FC236}">
                <a16:creationId xmlns:a16="http://schemas.microsoft.com/office/drawing/2014/main" id="{3E1ACE0D-A0A8-B870-2E18-C104D8A1623D}"/>
              </a:ext>
            </a:extLst>
          </p:cNvPr>
          <p:cNvSpPr txBox="1"/>
          <p:nvPr/>
        </p:nvSpPr>
        <p:spPr>
          <a:xfrm>
            <a:off x="4289432" y="5372972"/>
            <a:ext cx="914400" cy="246221"/>
          </a:xfrm>
          <a:prstGeom prst="rect">
            <a:avLst/>
          </a:prstGeom>
          <a:noFill/>
        </p:spPr>
        <p:txBody>
          <a:bodyPr wrap="square" rtlCol="0">
            <a:spAutoFit/>
          </a:bodyPr>
          <a:lstStyle/>
          <a:p>
            <a:r>
              <a:rPr lang="en-GB" sz="1000">
                <a:solidFill>
                  <a:schemeClr val="bg1"/>
                </a:solidFill>
                <a:latin typeface="Haffer" pitchFamily="50" charset="0"/>
                <a:cs typeface="Haffer" pitchFamily="50" charset="0"/>
              </a:rPr>
              <a:t>-26</a:t>
            </a:r>
            <a:endParaRPr lang="en-SE" sz="1000">
              <a:solidFill>
                <a:schemeClr val="bg1"/>
              </a:solidFill>
              <a:latin typeface="Haffer" pitchFamily="50" charset="0"/>
              <a:cs typeface="Haffer" pitchFamily="50" charset="0"/>
            </a:endParaRPr>
          </a:p>
        </p:txBody>
      </p:sp>
      <p:sp>
        <p:nvSpPr>
          <p:cNvPr id="52" name="TextBox 31">
            <a:extLst>
              <a:ext uri="{FF2B5EF4-FFF2-40B4-BE49-F238E27FC236}">
                <a16:creationId xmlns:a16="http://schemas.microsoft.com/office/drawing/2014/main" id="{AE05BA6D-D519-9FE0-E645-4A4922BC1A9E}"/>
              </a:ext>
            </a:extLst>
          </p:cNvPr>
          <p:cNvSpPr txBox="1"/>
          <p:nvPr/>
        </p:nvSpPr>
        <p:spPr>
          <a:xfrm>
            <a:off x="4665951" y="5498480"/>
            <a:ext cx="914400" cy="246221"/>
          </a:xfrm>
          <a:prstGeom prst="rect">
            <a:avLst/>
          </a:prstGeom>
          <a:noFill/>
        </p:spPr>
        <p:txBody>
          <a:bodyPr wrap="square" rtlCol="0">
            <a:spAutoFit/>
          </a:bodyPr>
          <a:lstStyle/>
          <a:p>
            <a:r>
              <a:rPr lang="en-GB" sz="1000">
                <a:solidFill>
                  <a:schemeClr val="bg1"/>
                </a:solidFill>
                <a:latin typeface="Haffer" pitchFamily="50" charset="0"/>
                <a:cs typeface="Haffer" pitchFamily="50" charset="0"/>
              </a:rPr>
              <a:t>-5.3</a:t>
            </a:r>
            <a:endParaRPr lang="en-SE" sz="1000">
              <a:solidFill>
                <a:schemeClr val="bg1"/>
              </a:solidFill>
              <a:latin typeface="Haffer" pitchFamily="50" charset="0"/>
              <a:cs typeface="Haffer" pitchFamily="50" charset="0"/>
            </a:endParaRPr>
          </a:p>
        </p:txBody>
      </p:sp>
      <p:pic>
        <p:nvPicPr>
          <p:cNvPr id="53" name="Picture 16">
            <a:extLst>
              <a:ext uri="{FF2B5EF4-FFF2-40B4-BE49-F238E27FC236}">
                <a16:creationId xmlns:a16="http://schemas.microsoft.com/office/drawing/2014/main" id="{2B0A9D42-1A0B-5AF2-B555-3DB843245731}"/>
              </a:ext>
            </a:extLst>
          </p:cNvPr>
          <p:cNvPicPr>
            <a:picLocks noChangeAspect="1"/>
          </p:cNvPicPr>
          <p:nvPr/>
        </p:nvPicPr>
        <p:blipFill>
          <a:blip r:embed="rId5"/>
          <a:stretch>
            <a:fillRect/>
          </a:stretch>
        </p:blipFill>
        <p:spPr>
          <a:xfrm>
            <a:off x="7102550" y="2263233"/>
            <a:ext cx="4869142" cy="3504352"/>
          </a:xfrm>
          <a:prstGeom prst="rect">
            <a:avLst/>
          </a:prstGeom>
        </p:spPr>
      </p:pic>
      <p:sp>
        <p:nvSpPr>
          <p:cNvPr id="54" name="TextBox 20">
            <a:extLst>
              <a:ext uri="{FF2B5EF4-FFF2-40B4-BE49-F238E27FC236}">
                <a16:creationId xmlns:a16="http://schemas.microsoft.com/office/drawing/2014/main" id="{4DBAC58E-3CE2-4FA9-D934-FB27C48972B9}"/>
              </a:ext>
            </a:extLst>
          </p:cNvPr>
          <p:cNvSpPr txBox="1"/>
          <p:nvPr/>
        </p:nvSpPr>
        <p:spPr>
          <a:xfrm>
            <a:off x="1058816" y="1730990"/>
            <a:ext cx="1993780" cy="461665"/>
          </a:xfrm>
          <a:prstGeom prst="rect">
            <a:avLst/>
          </a:prstGeom>
          <a:noFill/>
        </p:spPr>
        <p:txBody>
          <a:bodyPr wrap="square">
            <a:spAutoFit/>
          </a:bodyPr>
          <a:lstStyle/>
          <a:p>
            <a:r>
              <a:rPr lang="en-GB" sz="1200">
                <a:latin typeface="Haffer" pitchFamily="50" charset="0"/>
                <a:cs typeface="Haffer" pitchFamily="50" charset="0"/>
              </a:rPr>
              <a:t>Number of hours with negative prices in 2024</a:t>
            </a:r>
            <a:endParaRPr lang="en-SE" sz="1200">
              <a:latin typeface="Haffer" pitchFamily="50" charset="0"/>
              <a:cs typeface="Haffer" pitchFamily="50" charset="0"/>
            </a:endParaRPr>
          </a:p>
        </p:txBody>
      </p:sp>
      <p:sp>
        <p:nvSpPr>
          <p:cNvPr id="55" name="TextBox 21">
            <a:extLst>
              <a:ext uri="{FF2B5EF4-FFF2-40B4-BE49-F238E27FC236}">
                <a16:creationId xmlns:a16="http://schemas.microsoft.com/office/drawing/2014/main" id="{7AE3AA70-489C-3B3F-ED2A-0AC60819E0A3}"/>
              </a:ext>
            </a:extLst>
          </p:cNvPr>
          <p:cNvSpPr txBox="1"/>
          <p:nvPr/>
        </p:nvSpPr>
        <p:spPr>
          <a:xfrm>
            <a:off x="3918607" y="1739877"/>
            <a:ext cx="2062391" cy="461665"/>
          </a:xfrm>
          <a:prstGeom prst="rect">
            <a:avLst/>
          </a:prstGeom>
          <a:noFill/>
        </p:spPr>
        <p:txBody>
          <a:bodyPr wrap="square">
            <a:spAutoFit/>
          </a:bodyPr>
          <a:lstStyle/>
          <a:p>
            <a:r>
              <a:rPr lang="en-GB" sz="1200">
                <a:latin typeface="Haffer" pitchFamily="50" charset="0"/>
                <a:cs typeface="Haffer" pitchFamily="50" charset="0"/>
              </a:rPr>
              <a:t>Number of hours with negative prices in 2023</a:t>
            </a:r>
            <a:endParaRPr lang="en-SE" sz="1200">
              <a:latin typeface="Haffer" pitchFamily="50" charset="0"/>
              <a:cs typeface="Haffer" pitchFamily="50" charset="0"/>
            </a:endParaRPr>
          </a:p>
        </p:txBody>
      </p:sp>
    </p:spTree>
    <p:extLst>
      <p:ext uri="{BB962C8B-B14F-4D97-AF65-F5344CB8AC3E}">
        <p14:creationId xmlns:p14="http://schemas.microsoft.com/office/powerpoint/2010/main" val="1239707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CAA8478-DCE1-D3E7-2F4C-FEDFA93F80EE}"/>
              </a:ext>
            </a:extLst>
          </p:cNvPr>
          <p:cNvSpPr>
            <a:spLocks noGrp="1"/>
          </p:cNvSpPr>
          <p:nvPr>
            <p:ph type="body" sz="quarter" idx="10"/>
          </p:nvPr>
        </p:nvSpPr>
        <p:spPr>
          <a:xfrm>
            <a:off x="959978" y="498764"/>
            <a:ext cx="10671190" cy="1239102"/>
          </a:xfrm>
        </p:spPr>
        <p:txBody>
          <a:bodyPr/>
          <a:lstStyle/>
          <a:p>
            <a:r>
              <a:rPr lang="en-US" sz="3200"/>
              <a:t>Import/exports for NO3 and NO4 </a:t>
            </a:r>
          </a:p>
          <a:p>
            <a:endParaRPr lang="en-US" sz="3200"/>
          </a:p>
        </p:txBody>
      </p:sp>
      <p:sp>
        <p:nvSpPr>
          <p:cNvPr id="3" name="Plassholder for tekst 2">
            <a:extLst>
              <a:ext uri="{FF2B5EF4-FFF2-40B4-BE49-F238E27FC236}">
                <a16:creationId xmlns:a16="http://schemas.microsoft.com/office/drawing/2014/main" id="{E97AB243-4E07-34DD-A9DA-E7E398B2FFAD}"/>
              </a:ext>
            </a:extLst>
          </p:cNvPr>
          <p:cNvSpPr>
            <a:spLocks noGrp="1"/>
          </p:cNvSpPr>
          <p:nvPr>
            <p:ph type="body" sz="quarter" idx="11"/>
          </p:nvPr>
        </p:nvSpPr>
        <p:spPr/>
        <p:txBody>
          <a:bodyPr/>
          <a:lstStyle/>
          <a:p>
            <a:endParaRPr lang="nb-NO"/>
          </a:p>
        </p:txBody>
      </p:sp>
      <p:pic>
        <p:nvPicPr>
          <p:cNvPr id="8" name="Picture 6">
            <a:extLst>
              <a:ext uri="{FF2B5EF4-FFF2-40B4-BE49-F238E27FC236}">
                <a16:creationId xmlns:a16="http://schemas.microsoft.com/office/drawing/2014/main" id="{A39F6A83-27B0-36D4-943B-D8235606BFB2}"/>
              </a:ext>
            </a:extLst>
          </p:cNvPr>
          <p:cNvPicPr>
            <a:picLocks noChangeAspect="1"/>
          </p:cNvPicPr>
          <p:nvPr/>
        </p:nvPicPr>
        <p:blipFill>
          <a:blip r:embed="rId3"/>
          <a:stretch>
            <a:fillRect/>
          </a:stretch>
        </p:blipFill>
        <p:spPr>
          <a:xfrm>
            <a:off x="1023018" y="1569177"/>
            <a:ext cx="4088623" cy="2448845"/>
          </a:xfrm>
          <a:prstGeom prst="rect">
            <a:avLst/>
          </a:prstGeom>
        </p:spPr>
      </p:pic>
      <p:pic>
        <p:nvPicPr>
          <p:cNvPr id="9" name="Picture 8">
            <a:extLst>
              <a:ext uri="{FF2B5EF4-FFF2-40B4-BE49-F238E27FC236}">
                <a16:creationId xmlns:a16="http://schemas.microsoft.com/office/drawing/2014/main" id="{54BDFF64-DCA6-A117-D7EF-DC0ACA69AC6A}"/>
              </a:ext>
            </a:extLst>
          </p:cNvPr>
          <p:cNvPicPr>
            <a:picLocks noChangeAspect="1"/>
          </p:cNvPicPr>
          <p:nvPr/>
        </p:nvPicPr>
        <p:blipFill>
          <a:blip r:embed="rId4"/>
          <a:stretch>
            <a:fillRect/>
          </a:stretch>
        </p:blipFill>
        <p:spPr>
          <a:xfrm>
            <a:off x="6325938" y="1529852"/>
            <a:ext cx="3981180" cy="2466469"/>
          </a:xfrm>
          <a:prstGeom prst="rect">
            <a:avLst/>
          </a:prstGeom>
        </p:spPr>
      </p:pic>
      <p:pic>
        <p:nvPicPr>
          <p:cNvPr id="10" name="Picture 10">
            <a:extLst>
              <a:ext uri="{FF2B5EF4-FFF2-40B4-BE49-F238E27FC236}">
                <a16:creationId xmlns:a16="http://schemas.microsoft.com/office/drawing/2014/main" id="{7F608597-9C2D-7188-F337-771AA9676673}"/>
              </a:ext>
            </a:extLst>
          </p:cNvPr>
          <p:cNvPicPr>
            <a:picLocks noChangeAspect="1"/>
          </p:cNvPicPr>
          <p:nvPr/>
        </p:nvPicPr>
        <p:blipFill>
          <a:blip r:embed="rId5"/>
          <a:stretch>
            <a:fillRect/>
          </a:stretch>
        </p:blipFill>
        <p:spPr>
          <a:xfrm>
            <a:off x="6325937" y="4168893"/>
            <a:ext cx="3981179" cy="2568196"/>
          </a:xfrm>
          <a:prstGeom prst="rect">
            <a:avLst/>
          </a:prstGeom>
        </p:spPr>
      </p:pic>
      <p:pic>
        <p:nvPicPr>
          <p:cNvPr id="11" name="Picture 12">
            <a:extLst>
              <a:ext uri="{FF2B5EF4-FFF2-40B4-BE49-F238E27FC236}">
                <a16:creationId xmlns:a16="http://schemas.microsoft.com/office/drawing/2014/main" id="{ADBDC4D3-F108-EA8A-EA85-7D8DD4911D37}"/>
              </a:ext>
            </a:extLst>
          </p:cNvPr>
          <p:cNvPicPr>
            <a:picLocks noChangeAspect="1"/>
          </p:cNvPicPr>
          <p:nvPr/>
        </p:nvPicPr>
        <p:blipFill>
          <a:blip r:embed="rId6"/>
          <a:stretch>
            <a:fillRect/>
          </a:stretch>
        </p:blipFill>
        <p:spPr>
          <a:xfrm>
            <a:off x="959978" y="4143287"/>
            <a:ext cx="4176203" cy="2647563"/>
          </a:xfrm>
          <a:prstGeom prst="rect">
            <a:avLst/>
          </a:prstGeom>
        </p:spPr>
      </p:pic>
      <p:sp>
        <p:nvSpPr>
          <p:cNvPr id="17" name="TextBox 20">
            <a:extLst>
              <a:ext uri="{FF2B5EF4-FFF2-40B4-BE49-F238E27FC236}">
                <a16:creationId xmlns:a16="http://schemas.microsoft.com/office/drawing/2014/main" id="{B66ECB07-E06C-2634-6BD7-0D9106EA7F0B}"/>
              </a:ext>
            </a:extLst>
          </p:cNvPr>
          <p:cNvSpPr txBox="1"/>
          <p:nvPr/>
        </p:nvSpPr>
        <p:spPr>
          <a:xfrm>
            <a:off x="2070439" y="1240678"/>
            <a:ext cx="1993780" cy="276999"/>
          </a:xfrm>
          <a:prstGeom prst="rect">
            <a:avLst/>
          </a:prstGeom>
          <a:noFill/>
        </p:spPr>
        <p:txBody>
          <a:bodyPr wrap="square">
            <a:spAutoFit/>
          </a:bodyPr>
          <a:lstStyle/>
          <a:p>
            <a:pPr algn="ctr"/>
            <a:r>
              <a:rPr lang="en-GB" sz="1200">
                <a:latin typeface="Haffer" pitchFamily="50" charset="0"/>
                <a:cs typeface="Haffer" pitchFamily="50" charset="0"/>
              </a:rPr>
              <a:t>2024</a:t>
            </a:r>
            <a:endParaRPr lang="en-SE" sz="1200">
              <a:latin typeface="Haffer" pitchFamily="50" charset="0"/>
              <a:cs typeface="Haffer" pitchFamily="50" charset="0"/>
            </a:endParaRPr>
          </a:p>
        </p:txBody>
      </p:sp>
      <p:sp>
        <p:nvSpPr>
          <p:cNvPr id="18" name="TextBox 20">
            <a:extLst>
              <a:ext uri="{FF2B5EF4-FFF2-40B4-BE49-F238E27FC236}">
                <a16:creationId xmlns:a16="http://schemas.microsoft.com/office/drawing/2014/main" id="{A8519280-C8E3-027E-7F26-A40A59A670DE}"/>
              </a:ext>
            </a:extLst>
          </p:cNvPr>
          <p:cNvSpPr txBox="1"/>
          <p:nvPr/>
        </p:nvSpPr>
        <p:spPr>
          <a:xfrm>
            <a:off x="7319636" y="1240678"/>
            <a:ext cx="1993780" cy="276999"/>
          </a:xfrm>
          <a:prstGeom prst="rect">
            <a:avLst/>
          </a:prstGeom>
          <a:noFill/>
        </p:spPr>
        <p:txBody>
          <a:bodyPr wrap="square">
            <a:spAutoFit/>
          </a:bodyPr>
          <a:lstStyle/>
          <a:p>
            <a:pPr algn="ctr"/>
            <a:r>
              <a:rPr lang="en-GB" sz="1200">
                <a:latin typeface="Haffer" pitchFamily="50" charset="0"/>
                <a:cs typeface="Haffer" pitchFamily="50" charset="0"/>
              </a:rPr>
              <a:t>2023</a:t>
            </a:r>
            <a:endParaRPr lang="en-SE" sz="1200">
              <a:latin typeface="Haffer" pitchFamily="50" charset="0"/>
              <a:cs typeface="Haffer" pitchFamily="50" charset="0"/>
            </a:endParaRPr>
          </a:p>
        </p:txBody>
      </p:sp>
      <p:sp>
        <p:nvSpPr>
          <p:cNvPr id="19" name="TextBox 20">
            <a:extLst>
              <a:ext uri="{FF2B5EF4-FFF2-40B4-BE49-F238E27FC236}">
                <a16:creationId xmlns:a16="http://schemas.microsoft.com/office/drawing/2014/main" id="{42D31506-0285-F625-4B2A-BFCD5B8AC308}"/>
              </a:ext>
            </a:extLst>
          </p:cNvPr>
          <p:cNvSpPr txBox="1"/>
          <p:nvPr/>
        </p:nvSpPr>
        <p:spPr>
          <a:xfrm>
            <a:off x="-301032" y="2537881"/>
            <a:ext cx="1993780" cy="276999"/>
          </a:xfrm>
          <a:prstGeom prst="rect">
            <a:avLst/>
          </a:prstGeom>
          <a:noFill/>
        </p:spPr>
        <p:txBody>
          <a:bodyPr wrap="square">
            <a:spAutoFit/>
          </a:bodyPr>
          <a:lstStyle/>
          <a:p>
            <a:pPr algn="ctr"/>
            <a:r>
              <a:rPr lang="en-GB" sz="1200">
                <a:latin typeface="Haffer" pitchFamily="50" charset="0"/>
                <a:cs typeface="Haffer" pitchFamily="50" charset="0"/>
              </a:rPr>
              <a:t>NO3</a:t>
            </a:r>
            <a:endParaRPr lang="en-SE" sz="1200">
              <a:latin typeface="Haffer" pitchFamily="50" charset="0"/>
              <a:cs typeface="Haffer" pitchFamily="50" charset="0"/>
            </a:endParaRPr>
          </a:p>
        </p:txBody>
      </p:sp>
      <p:sp>
        <p:nvSpPr>
          <p:cNvPr id="20" name="TextBox 20">
            <a:extLst>
              <a:ext uri="{FF2B5EF4-FFF2-40B4-BE49-F238E27FC236}">
                <a16:creationId xmlns:a16="http://schemas.microsoft.com/office/drawing/2014/main" id="{43E735DD-396D-E95A-1F6A-2E9C37A9692A}"/>
              </a:ext>
            </a:extLst>
          </p:cNvPr>
          <p:cNvSpPr txBox="1"/>
          <p:nvPr/>
        </p:nvSpPr>
        <p:spPr>
          <a:xfrm>
            <a:off x="-301032" y="5346429"/>
            <a:ext cx="1993780" cy="276999"/>
          </a:xfrm>
          <a:prstGeom prst="rect">
            <a:avLst/>
          </a:prstGeom>
          <a:noFill/>
        </p:spPr>
        <p:txBody>
          <a:bodyPr wrap="square">
            <a:spAutoFit/>
          </a:bodyPr>
          <a:lstStyle/>
          <a:p>
            <a:pPr algn="ctr"/>
            <a:r>
              <a:rPr lang="en-GB" sz="1200">
                <a:latin typeface="Haffer" pitchFamily="50" charset="0"/>
                <a:cs typeface="Haffer" pitchFamily="50" charset="0"/>
              </a:rPr>
              <a:t>NO4</a:t>
            </a:r>
            <a:endParaRPr lang="en-SE" sz="1200">
              <a:latin typeface="Haffer" pitchFamily="50" charset="0"/>
              <a:cs typeface="Haffer" pitchFamily="50" charset="0"/>
            </a:endParaRPr>
          </a:p>
        </p:txBody>
      </p:sp>
      <p:sp>
        <p:nvSpPr>
          <p:cNvPr id="21" name="Rektangel: avrundede hjørner 20">
            <a:extLst>
              <a:ext uri="{FF2B5EF4-FFF2-40B4-BE49-F238E27FC236}">
                <a16:creationId xmlns:a16="http://schemas.microsoft.com/office/drawing/2014/main" id="{231CE4D7-D1CC-7A96-9248-4D703A4B1803}"/>
              </a:ext>
            </a:extLst>
          </p:cNvPr>
          <p:cNvSpPr/>
          <p:nvPr/>
        </p:nvSpPr>
        <p:spPr>
          <a:xfrm>
            <a:off x="5195572" y="4489066"/>
            <a:ext cx="943262" cy="995862"/>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022E33"/>
                </a:solidFill>
                <a:latin typeface="Haffer" pitchFamily="50" charset="0"/>
                <a:cs typeface="Haffer" pitchFamily="50" charset="0"/>
              </a:rPr>
              <a:t>Several hours of imports during summer</a:t>
            </a:r>
          </a:p>
        </p:txBody>
      </p:sp>
      <p:sp>
        <p:nvSpPr>
          <p:cNvPr id="22" name="Rektangel: avrundede hjørner 21">
            <a:extLst>
              <a:ext uri="{FF2B5EF4-FFF2-40B4-BE49-F238E27FC236}">
                <a16:creationId xmlns:a16="http://schemas.microsoft.com/office/drawing/2014/main" id="{D3C09225-F4C1-A5CB-6B0C-7DC6A3248172}"/>
              </a:ext>
            </a:extLst>
          </p:cNvPr>
          <p:cNvSpPr/>
          <p:nvPr/>
        </p:nvSpPr>
        <p:spPr>
          <a:xfrm>
            <a:off x="5182511" y="1859030"/>
            <a:ext cx="943262" cy="696908"/>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022E33"/>
                </a:solidFill>
                <a:latin typeface="Haffer" pitchFamily="50" charset="0"/>
                <a:cs typeface="Haffer" pitchFamily="50" charset="0"/>
              </a:rPr>
              <a:t>Mostly importing throughout</a:t>
            </a:r>
          </a:p>
        </p:txBody>
      </p:sp>
      <p:sp>
        <p:nvSpPr>
          <p:cNvPr id="23" name="Rektangel: avrundede hjørner 22">
            <a:extLst>
              <a:ext uri="{FF2B5EF4-FFF2-40B4-BE49-F238E27FC236}">
                <a16:creationId xmlns:a16="http://schemas.microsoft.com/office/drawing/2014/main" id="{902E5F2B-F3D4-60A9-9574-4333EFD56875}"/>
              </a:ext>
            </a:extLst>
          </p:cNvPr>
          <p:cNvSpPr/>
          <p:nvPr/>
        </p:nvSpPr>
        <p:spPr>
          <a:xfrm>
            <a:off x="10365661" y="4489066"/>
            <a:ext cx="943262" cy="704726"/>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022E33"/>
                </a:solidFill>
                <a:latin typeface="Haffer" pitchFamily="50" charset="0"/>
                <a:cs typeface="Haffer" pitchFamily="50" charset="0"/>
              </a:rPr>
              <a:t>Mostly exporting throughout</a:t>
            </a:r>
          </a:p>
        </p:txBody>
      </p:sp>
      <p:sp>
        <p:nvSpPr>
          <p:cNvPr id="24" name="Rektangel: avrundede hjørner 23">
            <a:extLst>
              <a:ext uri="{FF2B5EF4-FFF2-40B4-BE49-F238E27FC236}">
                <a16:creationId xmlns:a16="http://schemas.microsoft.com/office/drawing/2014/main" id="{4016BA2E-68F9-7DD3-C673-041FEDB9C714}"/>
              </a:ext>
            </a:extLst>
          </p:cNvPr>
          <p:cNvSpPr/>
          <p:nvPr/>
        </p:nvSpPr>
        <p:spPr>
          <a:xfrm>
            <a:off x="10365661" y="1859030"/>
            <a:ext cx="943262" cy="955850"/>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rgbClr val="022E33"/>
                </a:solidFill>
                <a:latin typeface="Haffer" pitchFamily="50" charset="0"/>
                <a:cs typeface="Haffer" pitchFamily="50" charset="0"/>
              </a:rPr>
              <a:t>Mix of import and export during summer</a:t>
            </a:r>
          </a:p>
        </p:txBody>
      </p:sp>
    </p:spTree>
    <p:extLst>
      <p:ext uri="{BB962C8B-B14F-4D97-AF65-F5344CB8AC3E}">
        <p14:creationId xmlns:p14="http://schemas.microsoft.com/office/powerpoint/2010/main" val="2130517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D128F23-DC4E-BA6F-75A2-901CB6BCF6BE}"/>
              </a:ext>
            </a:extLst>
          </p:cNvPr>
          <p:cNvPicPr>
            <a:picLocks noChangeAspect="1"/>
          </p:cNvPicPr>
          <p:nvPr/>
        </p:nvPicPr>
        <p:blipFill>
          <a:blip r:embed="rId2"/>
          <a:stretch>
            <a:fillRect/>
          </a:stretch>
        </p:blipFill>
        <p:spPr>
          <a:xfrm>
            <a:off x="980143" y="1825625"/>
            <a:ext cx="6655499" cy="4351338"/>
          </a:xfrm>
          <a:prstGeom prst="rect">
            <a:avLst/>
          </a:prstGeom>
        </p:spPr>
      </p:pic>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7922535" y="2072789"/>
            <a:ext cx="3977783" cy="4011613"/>
          </a:xfrm>
        </p:spPr>
        <p:txBody>
          <a:bodyPr/>
          <a:lstStyle/>
          <a:p>
            <a:r>
              <a:rPr lang="en-US" sz="1800"/>
              <a:t>Ireland has been consistently Higher than GB</a:t>
            </a:r>
          </a:p>
          <a:p>
            <a:r>
              <a:rPr lang="en-US" sz="1800"/>
              <a:t>GB Consistently Higher than the Continent</a:t>
            </a:r>
          </a:p>
          <a:p>
            <a:r>
              <a:rPr lang="en-US" sz="1800"/>
              <a:t>Results in Flows from Continent to GB and GB to Ireland</a:t>
            </a:r>
          </a:p>
          <a:p>
            <a:r>
              <a:rPr lang="en-US" sz="1800"/>
              <a:t>Why?</a:t>
            </a:r>
          </a:p>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err="1"/>
              <a:t>Interconnector</a:t>
            </a:r>
            <a:r>
              <a:rPr lang="nb-NO" sz="3200"/>
              <a:t> </a:t>
            </a:r>
            <a:r>
              <a:rPr lang="nb-NO" sz="3200" err="1"/>
              <a:t>Dispatch</a:t>
            </a:r>
            <a:endParaRPr lang="nb-NO" sz="3200"/>
          </a:p>
          <a:p>
            <a:endParaRPr lang="nb-NO" sz="3600"/>
          </a:p>
        </p:txBody>
      </p:sp>
    </p:spTree>
    <p:extLst>
      <p:ext uri="{BB962C8B-B14F-4D97-AF65-F5344CB8AC3E}">
        <p14:creationId xmlns:p14="http://schemas.microsoft.com/office/powerpoint/2010/main" val="6120736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CA920C0B-219F-9692-E6E3-C7E6A5A4266C}"/>
              </a:ext>
            </a:extLst>
          </p:cNvPr>
          <p:cNvPicPr>
            <a:picLocks noChangeAspect="1"/>
          </p:cNvPicPr>
          <p:nvPr/>
        </p:nvPicPr>
        <p:blipFill>
          <a:blip r:embed="rId3"/>
          <a:stretch>
            <a:fillRect/>
          </a:stretch>
        </p:blipFill>
        <p:spPr>
          <a:xfrm>
            <a:off x="1113597" y="1224516"/>
            <a:ext cx="5577479" cy="2738685"/>
          </a:xfrm>
          <a:prstGeom prst="rect">
            <a:avLst/>
          </a:prstGeom>
        </p:spPr>
      </p:pic>
      <p:sp>
        <p:nvSpPr>
          <p:cNvPr id="2" name="Plassholder for tekst 1">
            <a:extLst>
              <a:ext uri="{FF2B5EF4-FFF2-40B4-BE49-F238E27FC236}">
                <a16:creationId xmlns:a16="http://schemas.microsoft.com/office/drawing/2014/main" id="{6CAA8478-DCE1-D3E7-2F4C-FEDFA93F80EE}"/>
              </a:ext>
            </a:extLst>
          </p:cNvPr>
          <p:cNvSpPr>
            <a:spLocks noGrp="1"/>
          </p:cNvSpPr>
          <p:nvPr>
            <p:ph type="body" sz="quarter" idx="10"/>
          </p:nvPr>
        </p:nvSpPr>
        <p:spPr>
          <a:xfrm>
            <a:off x="959978" y="498764"/>
            <a:ext cx="10671190" cy="1239102"/>
          </a:xfrm>
        </p:spPr>
        <p:txBody>
          <a:bodyPr/>
          <a:lstStyle/>
          <a:p>
            <a:r>
              <a:rPr lang="en-GB" sz="3200"/>
              <a:t>Import/exports for Denmark </a:t>
            </a:r>
            <a:endParaRPr lang="en-SE" sz="3200"/>
          </a:p>
          <a:p>
            <a:endParaRPr lang="en-US" sz="3200"/>
          </a:p>
        </p:txBody>
      </p:sp>
      <p:sp>
        <p:nvSpPr>
          <p:cNvPr id="3" name="Plassholder for tekst 2">
            <a:extLst>
              <a:ext uri="{FF2B5EF4-FFF2-40B4-BE49-F238E27FC236}">
                <a16:creationId xmlns:a16="http://schemas.microsoft.com/office/drawing/2014/main" id="{E97AB243-4E07-34DD-A9DA-E7E398B2FFAD}"/>
              </a:ext>
            </a:extLst>
          </p:cNvPr>
          <p:cNvSpPr>
            <a:spLocks noGrp="1"/>
          </p:cNvSpPr>
          <p:nvPr>
            <p:ph type="body" sz="quarter" idx="11"/>
          </p:nvPr>
        </p:nvSpPr>
        <p:spPr/>
        <p:txBody>
          <a:bodyPr/>
          <a:lstStyle/>
          <a:p>
            <a:endParaRPr lang="nb-NO"/>
          </a:p>
        </p:txBody>
      </p:sp>
      <p:sp>
        <p:nvSpPr>
          <p:cNvPr id="19" name="TextBox 20">
            <a:extLst>
              <a:ext uri="{FF2B5EF4-FFF2-40B4-BE49-F238E27FC236}">
                <a16:creationId xmlns:a16="http://schemas.microsoft.com/office/drawing/2014/main" id="{42D31506-0285-F625-4B2A-BFCD5B8AC308}"/>
              </a:ext>
            </a:extLst>
          </p:cNvPr>
          <p:cNvSpPr txBox="1"/>
          <p:nvPr/>
        </p:nvSpPr>
        <p:spPr>
          <a:xfrm>
            <a:off x="-301032" y="2537881"/>
            <a:ext cx="1993780" cy="276999"/>
          </a:xfrm>
          <a:prstGeom prst="rect">
            <a:avLst/>
          </a:prstGeom>
          <a:noFill/>
        </p:spPr>
        <p:txBody>
          <a:bodyPr wrap="square">
            <a:spAutoFit/>
          </a:bodyPr>
          <a:lstStyle/>
          <a:p>
            <a:pPr algn="ctr"/>
            <a:r>
              <a:rPr lang="en-GB" sz="1200">
                <a:latin typeface="Haffer" pitchFamily="50" charset="0"/>
                <a:cs typeface="Haffer" pitchFamily="50" charset="0"/>
              </a:rPr>
              <a:t>2024</a:t>
            </a:r>
            <a:endParaRPr lang="en-SE" sz="1200">
              <a:latin typeface="Haffer" pitchFamily="50" charset="0"/>
              <a:cs typeface="Haffer" pitchFamily="50" charset="0"/>
            </a:endParaRPr>
          </a:p>
        </p:txBody>
      </p:sp>
      <p:sp>
        <p:nvSpPr>
          <p:cNvPr id="20" name="TextBox 20">
            <a:extLst>
              <a:ext uri="{FF2B5EF4-FFF2-40B4-BE49-F238E27FC236}">
                <a16:creationId xmlns:a16="http://schemas.microsoft.com/office/drawing/2014/main" id="{43E735DD-396D-E95A-1F6A-2E9C37A9692A}"/>
              </a:ext>
            </a:extLst>
          </p:cNvPr>
          <p:cNvSpPr txBox="1"/>
          <p:nvPr/>
        </p:nvSpPr>
        <p:spPr>
          <a:xfrm>
            <a:off x="-301032" y="5346429"/>
            <a:ext cx="1993780" cy="276999"/>
          </a:xfrm>
          <a:prstGeom prst="rect">
            <a:avLst/>
          </a:prstGeom>
          <a:noFill/>
        </p:spPr>
        <p:txBody>
          <a:bodyPr wrap="square">
            <a:spAutoFit/>
          </a:bodyPr>
          <a:lstStyle/>
          <a:p>
            <a:pPr algn="ctr"/>
            <a:r>
              <a:rPr lang="en-GB" sz="1200">
                <a:latin typeface="Haffer" pitchFamily="50" charset="0"/>
                <a:cs typeface="Haffer" pitchFamily="50" charset="0"/>
              </a:rPr>
              <a:t>2023</a:t>
            </a:r>
            <a:endParaRPr lang="en-SE" sz="1200">
              <a:latin typeface="Haffer" pitchFamily="50" charset="0"/>
              <a:cs typeface="Haffer" pitchFamily="50" charset="0"/>
            </a:endParaRPr>
          </a:p>
        </p:txBody>
      </p:sp>
      <p:pic>
        <p:nvPicPr>
          <p:cNvPr id="5" name="Picture 10">
            <a:extLst>
              <a:ext uri="{FF2B5EF4-FFF2-40B4-BE49-F238E27FC236}">
                <a16:creationId xmlns:a16="http://schemas.microsoft.com/office/drawing/2014/main" id="{A4D2C7E5-BADF-AA79-F7A3-F39BC4CC8B52}"/>
              </a:ext>
            </a:extLst>
          </p:cNvPr>
          <p:cNvPicPr>
            <a:picLocks noChangeAspect="1"/>
          </p:cNvPicPr>
          <p:nvPr/>
        </p:nvPicPr>
        <p:blipFill>
          <a:blip r:embed="rId4"/>
          <a:stretch>
            <a:fillRect/>
          </a:stretch>
        </p:blipFill>
        <p:spPr>
          <a:xfrm>
            <a:off x="1113598" y="4043121"/>
            <a:ext cx="5577480" cy="2733429"/>
          </a:xfrm>
          <a:prstGeom prst="rect">
            <a:avLst/>
          </a:prstGeom>
        </p:spPr>
      </p:pic>
      <p:sp>
        <p:nvSpPr>
          <p:cNvPr id="6" name="Rektangel: avrundede hjørner 5">
            <a:extLst>
              <a:ext uri="{FF2B5EF4-FFF2-40B4-BE49-F238E27FC236}">
                <a16:creationId xmlns:a16="http://schemas.microsoft.com/office/drawing/2014/main" id="{DB1691B9-A6F9-A794-8D96-DE4FB833C26F}"/>
              </a:ext>
            </a:extLst>
          </p:cNvPr>
          <p:cNvSpPr/>
          <p:nvPr/>
        </p:nvSpPr>
        <p:spPr>
          <a:xfrm>
            <a:off x="7700963" y="1762789"/>
            <a:ext cx="3339699"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solidFill>
                  <a:srgbClr val="022E33"/>
                </a:solidFill>
                <a:latin typeface="Haffer" pitchFamily="50" charset="0"/>
                <a:cs typeface="Haffer" pitchFamily="50" charset="0"/>
              </a:rPr>
              <a:t>Denmark majorly importing this year especially from spring onwards. </a:t>
            </a:r>
          </a:p>
        </p:txBody>
      </p:sp>
      <p:sp>
        <p:nvSpPr>
          <p:cNvPr id="7" name="Rektangel: avrundede hjørner 6">
            <a:extLst>
              <a:ext uri="{FF2B5EF4-FFF2-40B4-BE49-F238E27FC236}">
                <a16:creationId xmlns:a16="http://schemas.microsoft.com/office/drawing/2014/main" id="{C51BF0EC-E16F-2F20-AF3E-EEABDD287A07}"/>
              </a:ext>
            </a:extLst>
          </p:cNvPr>
          <p:cNvSpPr/>
          <p:nvPr/>
        </p:nvSpPr>
        <p:spPr>
          <a:xfrm>
            <a:off x="7700963" y="5061381"/>
            <a:ext cx="3339699"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solidFill>
                  <a:srgbClr val="022E33"/>
                </a:solidFill>
                <a:latin typeface="Haffer" pitchFamily="50" charset="0"/>
                <a:cs typeface="Haffer" pitchFamily="50" charset="0"/>
              </a:rPr>
              <a:t>There were periods of exports from Denmark even during spring and summer last year.</a:t>
            </a:r>
          </a:p>
        </p:txBody>
      </p:sp>
      <p:sp>
        <p:nvSpPr>
          <p:cNvPr id="15" name="Arrow: Right 4">
            <a:extLst>
              <a:ext uri="{FF2B5EF4-FFF2-40B4-BE49-F238E27FC236}">
                <a16:creationId xmlns:a16="http://schemas.microsoft.com/office/drawing/2014/main" id="{874126D4-FB32-9777-7BF5-AE90D308525B}"/>
              </a:ext>
            </a:extLst>
          </p:cNvPr>
          <p:cNvSpPr/>
          <p:nvPr/>
        </p:nvSpPr>
        <p:spPr>
          <a:xfrm>
            <a:off x="6691076" y="2230660"/>
            <a:ext cx="1009887" cy="153162"/>
          </a:xfrm>
          <a:prstGeom prst="rightArrow">
            <a:avLst/>
          </a:prstGeom>
          <a:solidFill>
            <a:srgbClr val="C7F4ED"/>
          </a:solidFill>
          <a:ln>
            <a:solidFill>
              <a:srgbClr val="022E33"/>
            </a:solidFill>
          </a:ln>
          <a:effectLst>
            <a:softEdge rad="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SE"/>
          </a:p>
        </p:txBody>
      </p:sp>
      <p:sp>
        <p:nvSpPr>
          <p:cNvPr id="25" name="Arrow: Right 4">
            <a:extLst>
              <a:ext uri="{FF2B5EF4-FFF2-40B4-BE49-F238E27FC236}">
                <a16:creationId xmlns:a16="http://schemas.microsoft.com/office/drawing/2014/main" id="{251195DE-933B-BD0B-C181-117793887CEF}"/>
              </a:ext>
            </a:extLst>
          </p:cNvPr>
          <p:cNvSpPr/>
          <p:nvPr/>
        </p:nvSpPr>
        <p:spPr>
          <a:xfrm>
            <a:off x="6691076" y="5409835"/>
            <a:ext cx="1009887" cy="153162"/>
          </a:xfrm>
          <a:prstGeom prst="rightArrow">
            <a:avLst/>
          </a:prstGeom>
          <a:solidFill>
            <a:srgbClr val="C7F4ED"/>
          </a:solidFill>
          <a:ln>
            <a:solidFill>
              <a:srgbClr val="022E33"/>
            </a:solidFill>
          </a:ln>
          <a:effectLst>
            <a:softEdge rad="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19883197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CAA8478-DCE1-D3E7-2F4C-FEDFA93F80EE}"/>
              </a:ext>
            </a:extLst>
          </p:cNvPr>
          <p:cNvSpPr>
            <a:spLocks noGrp="1"/>
          </p:cNvSpPr>
          <p:nvPr>
            <p:ph type="body" sz="quarter" idx="10"/>
          </p:nvPr>
        </p:nvSpPr>
        <p:spPr>
          <a:xfrm>
            <a:off x="959978" y="498764"/>
            <a:ext cx="10671190" cy="1239102"/>
          </a:xfrm>
        </p:spPr>
        <p:txBody>
          <a:bodyPr/>
          <a:lstStyle/>
          <a:p>
            <a:r>
              <a:rPr lang="en-GB" sz="3200"/>
              <a:t>Import/exports for Finland </a:t>
            </a:r>
            <a:endParaRPr lang="en-SE" sz="3200"/>
          </a:p>
          <a:p>
            <a:endParaRPr lang="en-US" sz="3200"/>
          </a:p>
        </p:txBody>
      </p:sp>
      <p:sp>
        <p:nvSpPr>
          <p:cNvPr id="3" name="Plassholder for tekst 2">
            <a:extLst>
              <a:ext uri="{FF2B5EF4-FFF2-40B4-BE49-F238E27FC236}">
                <a16:creationId xmlns:a16="http://schemas.microsoft.com/office/drawing/2014/main" id="{E97AB243-4E07-34DD-A9DA-E7E398B2FFAD}"/>
              </a:ext>
            </a:extLst>
          </p:cNvPr>
          <p:cNvSpPr>
            <a:spLocks noGrp="1"/>
          </p:cNvSpPr>
          <p:nvPr>
            <p:ph type="body" sz="quarter" idx="11"/>
          </p:nvPr>
        </p:nvSpPr>
        <p:spPr/>
        <p:txBody>
          <a:bodyPr/>
          <a:lstStyle/>
          <a:p>
            <a:endParaRPr lang="nb-NO"/>
          </a:p>
        </p:txBody>
      </p:sp>
      <p:sp>
        <p:nvSpPr>
          <p:cNvPr id="19" name="TextBox 20">
            <a:extLst>
              <a:ext uri="{FF2B5EF4-FFF2-40B4-BE49-F238E27FC236}">
                <a16:creationId xmlns:a16="http://schemas.microsoft.com/office/drawing/2014/main" id="{42D31506-0285-F625-4B2A-BFCD5B8AC308}"/>
              </a:ext>
            </a:extLst>
          </p:cNvPr>
          <p:cNvSpPr txBox="1"/>
          <p:nvPr/>
        </p:nvSpPr>
        <p:spPr>
          <a:xfrm>
            <a:off x="-301032" y="2537881"/>
            <a:ext cx="1993780" cy="276999"/>
          </a:xfrm>
          <a:prstGeom prst="rect">
            <a:avLst/>
          </a:prstGeom>
          <a:noFill/>
        </p:spPr>
        <p:txBody>
          <a:bodyPr wrap="square">
            <a:spAutoFit/>
          </a:bodyPr>
          <a:lstStyle/>
          <a:p>
            <a:pPr algn="ctr"/>
            <a:r>
              <a:rPr lang="en-GB" sz="1200">
                <a:latin typeface="Haffer" pitchFamily="50" charset="0"/>
                <a:cs typeface="Haffer" pitchFamily="50" charset="0"/>
              </a:rPr>
              <a:t>2024</a:t>
            </a:r>
            <a:endParaRPr lang="en-SE" sz="1200">
              <a:latin typeface="Haffer" pitchFamily="50" charset="0"/>
              <a:cs typeface="Haffer" pitchFamily="50" charset="0"/>
            </a:endParaRPr>
          </a:p>
        </p:txBody>
      </p:sp>
      <p:sp>
        <p:nvSpPr>
          <p:cNvPr id="20" name="TextBox 20">
            <a:extLst>
              <a:ext uri="{FF2B5EF4-FFF2-40B4-BE49-F238E27FC236}">
                <a16:creationId xmlns:a16="http://schemas.microsoft.com/office/drawing/2014/main" id="{43E735DD-396D-E95A-1F6A-2E9C37A9692A}"/>
              </a:ext>
            </a:extLst>
          </p:cNvPr>
          <p:cNvSpPr txBox="1"/>
          <p:nvPr/>
        </p:nvSpPr>
        <p:spPr>
          <a:xfrm>
            <a:off x="-301032" y="5346429"/>
            <a:ext cx="1993780" cy="276999"/>
          </a:xfrm>
          <a:prstGeom prst="rect">
            <a:avLst/>
          </a:prstGeom>
          <a:noFill/>
        </p:spPr>
        <p:txBody>
          <a:bodyPr wrap="square">
            <a:spAutoFit/>
          </a:bodyPr>
          <a:lstStyle/>
          <a:p>
            <a:pPr algn="ctr"/>
            <a:r>
              <a:rPr lang="en-GB" sz="1200">
                <a:latin typeface="Haffer" pitchFamily="50" charset="0"/>
                <a:cs typeface="Haffer" pitchFamily="50" charset="0"/>
              </a:rPr>
              <a:t>2023</a:t>
            </a:r>
            <a:endParaRPr lang="en-SE" sz="1200">
              <a:latin typeface="Haffer" pitchFamily="50" charset="0"/>
              <a:cs typeface="Haffer" pitchFamily="50" charset="0"/>
            </a:endParaRPr>
          </a:p>
        </p:txBody>
      </p:sp>
      <p:sp>
        <p:nvSpPr>
          <p:cNvPr id="6" name="Rektangel: avrundede hjørner 5">
            <a:extLst>
              <a:ext uri="{FF2B5EF4-FFF2-40B4-BE49-F238E27FC236}">
                <a16:creationId xmlns:a16="http://schemas.microsoft.com/office/drawing/2014/main" id="{DB1691B9-A6F9-A794-8D96-DE4FB833C26F}"/>
              </a:ext>
            </a:extLst>
          </p:cNvPr>
          <p:cNvSpPr/>
          <p:nvPr/>
        </p:nvSpPr>
        <p:spPr>
          <a:xfrm>
            <a:off x="7700963" y="1762789"/>
            <a:ext cx="3339699"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solidFill>
                  <a:srgbClr val="022E33"/>
                </a:solidFill>
                <a:latin typeface="Haffer" pitchFamily="50" charset="0"/>
                <a:cs typeface="Haffer" pitchFamily="50" charset="0"/>
              </a:rPr>
              <a:t>Outage of </a:t>
            </a:r>
            <a:r>
              <a:rPr lang="en-US" sz="1400" err="1">
                <a:solidFill>
                  <a:srgbClr val="022E33"/>
                </a:solidFill>
                <a:latin typeface="Haffer" pitchFamily="50" charset="0"/>
                <a:cs typeface="Haffer" pitchFamily="50" charset="0"/>
              </a:rPr>
              <a:t>Olkiluoto</a:t>
            </a:r>
            <a:r>
              <a:rPr lang="en-US" sz="1400">
                <a:solidFill>
                  <a:srgbClr val="022E33"/>
                </a:solidFill>
                <a:latin typeface="Haffer" pitchFamily="50" charset="0"/>
                <a:cs typeface="Haffer" pitchFamily="50" charset="0"/>
              </a:rPr>
              <a:t> 3 from March to mid May 2024 linked to large imports in Finland.</a:t>
            </a:r>
          </a:p>
        </p:txBody>
      </p:sp>
      <p:sp>
        <p:nvSpPr>
          <p:cNvPr id="7" name="Rektangel: avrundede hjørner 6">
            <a:extLst>
              <a:ext uri="{FF2B5EF4-FFF2-40B4-BE49-F238E27FC236}">
                <a16:creationId xmlns:a16="http://schemas.microsoft.com/office/drawing/2014/main" id="{C51BF0EC-E16F-2F20-AF3E-EEABDD287A07}"/>
              </a:ext>
            </a:extLst>
          </p:cNvPr>
          <p:cNvSpPr/>
          <p:nvPr/>
        </p:nvSpPr>
        <p:spPr>
          <a:xfrm>
            <a:off x="7700963" y="2731343"/>
            <a:ext cx="3339699"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solidFill>
                  <a:srgbClr val="022E33"/>
                </a:solidFill>
                <a:latin typeface="Haffer" pitchFamily="50" charset="0"/>
                <a:cs typeface="Haffer" pitchFamily="50" charset="0"/>
              </a:rPr>
              <a:t>In June/July, Finland has been exporting but the volumes are limited due to prolonged outage on </a:t>
            </a:r>
            <a:r>
              <a:rPr lang="en-US" sz="1400" err="1">
                <a:solidFill>
                  <a:srgbClr val="022E33"/>
                </a:solidFill>
                <a:latin typeface="Haffer" pitchFamily="50" charset="0"/>
                <a:cs typeface="Haffer" pitchFamily="50" charset="0"/>
              </a:rPr>
              <a:t>Estlink</a:t>
            </a:r>
            <a:r>
              <a:rPr lang="en-US" sz="1400">
                <a:solidFill>
                  <a:srgbClr val="022E33"/>
                </a:solidFill>
                <a:latin typeface="Haffer" pitchFamily="50" charset="0"/>
                <a:cs typeface="Haffer" pitchFamily="50" charset="0"/>
              </a:rPr>
              <a:t> 2. </a:t>
            </a:r>
          </a:p>
        </p:txBody>
      </p:sp>
      <p:pic>
        <p:nvPicPr>
          <p:cNvPr id="8" name="Picture 8">
            <a:extLst>
              <a:ext uri="{FF2B5EF4-FFF2-40B4-BE49-F238E27FC236}">
                <a16:creationId xmlns:a16="http://schemas.microsoft.com/office/drawing/2014/main" id="{75D45F78-D435-0E40-C5BE-A99D21ACD178}"/>
              </a:ext>
            </a:extLst>
          </p:cNvPr>
          <p:cNvPicPr>
            <a:picLocks noChangeAspect="1"/>
          </p:cNvPicPr>
          <p:nvPr/>
        </p:nvPicPr>
        <p:blipFill>
          <a:blip r:embed="rId3"/>
          <a:stretch>
            <a:fillRect/>
          </a:stretch>
        </p:blipFill>
        <p:spPr>
          <a:xfrm>
            <a:off x="1062664" y="1240678"/>
            <a:ext cx="5577479" cy="2733358"/>
          </a:xfrm>
          <a:prstGeom prst="rect">
            <a:avLst/>
          </a:prstGeom>
        </p:spPr>
      </p:pic>
      <p:pic>
        <p:nvPicPr>
          <p:cNvPr id="9" name="Picture 10">
            <a:extLst>
              <a:ext uri="{FF2B5EF4-FFF2-40B4-BE49-F238E27FC236}">
                <a16:creationId xmlns:a16="http://schemas.microsoft.com/office/drawing/2014/main" id="{DEF18F76-166F-1B93-718B-A47EF719F943}"/>
              </a:ext>
            </a:extLst>
          </p:cNvPr>
          <p:cNvPicPr>
            <a:picLocks noChangeAspect="1"/>
          </p:cNvPicPr>
          <p:nvPr/>
        </p:nvPicPr>
        <p:blipFill>
          <a:blip r:embed="rId4"/>
          <a:stretch>
            <a:fillRect/>
          </a:stretch>
        </p:blipFill>
        <p:spPr>
          <a:xfrm>
            <a:off x="1062664" y="4050338"/>
            <a:ext cx="5577479" cy="2726212"/>
          </a:xfrm>
          <a:prstGeom prst="rect">
            <a:avLst/>
          </a:prstGeom>
        </p:spPr>
      </p:pic>
      <p:sp>
        <p:nvSpPr>
          <p:cNvPr id="11" name="Rektangel: avrundede hjørner 10">
            <a:extLst>
              <a:ext uri="{FF2B5EF4-FFF2-40B4-BE49-F238E27FC236}">
                <a16:creationId xmlns:a16="http://schemas.microsoft.com/office/drawing/2014/main" id="{11BF5819-281E-641D-27B8-195A1CBF0589}"/>
              </a:ext>
            </a:extLst>
          </p:cNvPr>
          <p:cNvSpPr/>
          <p:nvPr/>
        </p:nvSpPr>
        <p:spPr>
          <a:xfrm>
            <a:off x="7700963" y="5133045"/>
            <a:ext cx="3339699" cy="96855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a:solidFill>
                  <a:srgbClr val="022E33"/>
                </a:solidFill>
                <a:latin typeface="Haffer" pitchFamily="50" charset="0"/>
                <a:cs typeface="Haffer" pitchFamily="50" charset="0"/>
              </a:rPr>
              <a:t>Finland started exporting after </a:t>
            </a:r>
            <a:r>
              <a:rPr lang="en-US" sz="1400" err="1">
                <a:solidFill>
                  <a:srgbClr val="022E33"/>
                </a:solidFill>
                <a:latin typeface="Haffer" pitchFamily="50" charset="0"/>
                <a:cs typeface="Haffer" pitchFamily="50" charset="0"/>
              </a:rPr>
              <a:t>Olkiluoto</a:t>
            </a:r>
            <a:r>
              <a:rPr lang="en-US" sz="1400">
                <a:solidFill>
                  <a:srgbClr val="022E33"/>
                </a:solidFill>
                <a:latin typeface="Haffer" pitchFamily="50" charset="0"/>
                <a:cs typeface="Haffer" pitchFamily="50" charset="0"/>
              </a:rPr>
              <a:t> 3 came online in 2023</a:t>
            </a:r>
          </a:p>
        </p:txBody>
      </p:sp>
      <p:sp>
        <p:nvSpPr>
          <p:cNvPr id="12" name="Arrow: Right 4">
            <a:extLst>
              <a:ext uri="{FF2B5EF4-FFF2-40B4-BE49-F238E27FC236}">
                <a16:creationId xmlns:a16="http://schemas.microsoft.com/office/drawing/2014/main" id="{5D289C48-9CA2-2334-790D-949AA2726514}"/>
              </a:ext>
            </a:extLst>
          </p:cNvPr>
          <p:cNvSpPr/>
          <p:nvPr/>
        </p:nvSpPr>
        <p:spPr>
          <a:xfrm>
            <a:off x="4623207" y="2114550"/>
            <a:ext cx="3077756" cy="153162"/>
          </a:xfrm>
          <a:prstGeom prst="rightArrow">
            <a:avLst/>
          </a:prstGeom>
          <a:solidFill>
            <a:srgbClr val="C7F4ED"/>
          </a:solidFill>
          <a:ln>
            <a:solidFill>
              <a:srgbClr val="022E33"/>
            </a:solidFill>
          </a:ln>
          <a:effectLst>
            <a:softEdge rad="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SE"/>
          </a:p>
        </p:txBody>
      </p:sp>
      <p:sp>
        <p:nvSpPr>
          <p:cNvPr id="14" name="Arrow: Right 4">
            <a:extLst>
              <a:ext uri="{FF2B5EF4-FFF2-40B4-BE49-F238E27FC236}">
                <a16:creationId xmlns:a16="http://schemas.microsoft.com/office/drawing/2014/main" id="{3847EA33-3282-6505-6DDF-0732358766EA}"/>
              </a:ext>
            </a:extLst>
          </p:cNvPr>
          <p:cNvSpPr/>
          <p:nvPr/>
        </p:nvSpPr>
        <p:spPr>
          <a:xfrm>
            <a:off x="6192350" y="3089059"/>
            <a:ext cx="1508613" cy="153162"/>
          </a:xfrm>
          <a:prstGeom prst="rightArrow">
            <a:avLst/>
          </a:prstGeom>
          <a:solidFill>
            <a:srgbClr val="C7F4ED"/>
          </a:solidFill>
          <a:ln>
            <a:solidFill>
              <a:srgbClr val="022E33"/>
            </a:solidFill>
          </a:ln>
          <a:effectLst>
            <a:softEdge rad="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SE"/>
          </a:p>
        </p:txBody>
      </p:sp>
      <p:sp>
        <p:nvSpPr>
          <p:cNvPr id="15" name="Arrow: Right 4">
            <a:extLst>
              <a:ext uri="{FF2B5EF4-FFF2-40B4-BE49-F238E27FC236}">
                <a16:creationId xmlns:a16="http://schemas.microsoft.com/office/drawing/2014/main" id="{57DA872D-FDDF-6E2C-5B24-7D23CC16B856}"/>
              </a:ext>
            </a:extLst>
          </p:cNvPr>
          <p:cNvSpPr/>
          <p:nvPr/>
        </p:nvSpPr>
        <p:spPr>
          <a:xfrm>
            <a:off x="6640143" y="5540741"/>
            <a:ext cx="1060820" cy="153162"/>
          </a:xfrm>
          <a:prstGeom prst="rightArrow">
            <a:avLst/>
          </a:prstGeom>
          <a:solidFill>
            <a:srgbClr val="C7F4ED"/>
          </a:solidFill>
          <a:ln>
            <a:solidFill>
              <a:srgbClr val="022E33"/>
            </a:solidFill>
          </a:ln>
          <a:effectLst>
            <a:softEdge rad="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2901859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CAA8478-DCE1-D3E7-2F4C-FEDFA93F80EE}"/>
              </a:ext>
            </a:extLst>
          </p:cNvPr>
          <p:cNvSpPr>
            <a:spLocks noGrp="1"/>
          </p:cNvSpPr>
          <p:nvPr>
            <p:ph type="body" sz="quarter" idx="10"/>
          </p:nvPr>
        </p:nvSpPr>
        <p:spPr>
          <a:xfrm>
            <a:off x="959978" y="498764"/>
            <a:ext cx="10671190" cy="1239102"/>
          </a:xfrm>
        </p:spPr>
        <p:txBody>
          <a:bodyPr/>
          <a:lstStyle/>
          <a:p>
            <a:r>
              <a:rPr lang="en-US" sz="3200"/>
              <a:t>Price correlation within Nordics and Germany </a:t>
            </a:r>
          </a:p>
          <a:p>
            <a:endParaRPr lang="en-US" sz="3200"/>
          </a:p>
        </p:txBody>
      </p:sp>
      <p:sp>
        <p:nvSpPr>
          <p:cNvPr id="3" name="Plassholder for tekst 2">
            <a:extLst>
              <a:ext uri="{FF2B5EF4-FFF2-40B4-BE49-F238E27FC236}">
                <a16:creationId xmlns:a16="http://schemas.microsoft.com/office/drawing/2014/main" id="{E97AB243-4E07-34DD-A9DA-E7E398B2FFAD}"/>
              </a:ext>
            </a:extLst>
          </p:cNvPr>
          <p:cNvSpPr>
            <a:spLocks noGrp="1"/>
          </p:cNvSpPr>
          <p:nvPr>
            <p:ph type="body" sz="quarter" idx="11"/>
          </p:nvPr>
        </p:nvSpPr>
        <p:spPr/>
        <p:txBody>
          <a:bodyPr/>
          <a:lstStyle/>
          <a:p>
            <a:endParaRPr lang="nb-NO"/>
          </a:p>
        </p:txBody>
      </p:sp>
      <p:sp>
        <p:nvSpPr>
          <p:cNvPr id="19" name="TextBox 20">
            <a:extLst>
              <a:ext uri="{FF2B5EF4-FFF2-40B4-BE49-F238E27FC236}">
                <a16:creationId xmlns:a16="http://schemas.microsoft.com/office/drawing/2014/main" id="{42D31506-0285-F625-4B2A-BFCD5B8AC308}"/>
              </a:ext>
            </a:extLst>
          </p:cNvPr>
          <p:cNvSpPr txBox="1"/>
          <p:nvPr/>
        </p:nvSpPr>
        <p:spPr>
          <a:xfrm>
            <a:off x="1111868" y="-287781"/>
            <a:ext cx="1993780" cy="461665"/>
          </a:xfrm>
          <a:prstGeom prst="rect">
            <a:avLst/>
          </a:prstGeom>
          <a:noFill/>
        </p:spPr>
        <p:txBody>
          <a:bodyPr wrap="square">
            <a:spAutoFit/>
          </a:bodyPr>
          <a:lstStyle/>
          <a:p>
            <a:pPr algn="ctr"/>
            <a:r>
              <a:rPr lang="en-US" sz="1200">
                <a:latin typeface="Haffer" pitchFamily="50" charset="0"/>
                <a:cs typeface="Haffer" pitchFamily="50" charset="0"/>
              </a:rPr>
              <a:t>DA prices until July 2024 </a:t>
            </a:r>
          </a:p>
          <a:p>
            <a:pPr algn="ctr"/>
            <a:endParaRPr lang="en-SE" sz="1200">
              <a:latin typeface="Haffer" pitchFamily="50" charset="0"/>
              <a:cs typeface="Haffer" pitchFamily="50" charset="0"/>
            </a:endParaRPr>
          </a:p>
        </p:txBody>
      </p:sp>
      <p:sp>
        <p:nvSpPr>
          <p:cNvPr id="4" name="TextBox 9">
            <a:extLst>
              <a:ext uri="{FF2B5EF4-FFF2-40B4-BE49-F238E27FC236}">
                <a16:creationId xmlns:a16="http://schemas.microsoft.com/office/drawing/2014/main" id="{BF1F20E8-16C9-DD27-9B83-0BE4A1B596F2}"/>
              </a:ext>
            </a:extLst>
          </p:cNvPr>
          <p:cNvSpPr txBox="1"/>
          <p:nvPr/>
        </p:nvSpPr>
        <p:spPr>
          <a:xfrm>
            <a:off x="2072813" y="1305725"/>
            <a:ext cx="2850789" cy="338554"/>
          </a:xfrm>
          <a:prstGeom prst="rect">
            <a:avLst/>
          </a:prstGeom>
          <a:noFill/>
        </p:spPr>
        <p:txBody>
          <a:bodyPr wrap="square" rtlCol="0">
            <a:spAutoFit/>
          </a:bodyPr>
          <a:lstStyle/>
          <a:p>
            <a:pPr algn="ctr"/>
            <a:r>
              <a:rPr lang="en-US" sz="1600">
                <a:latin typeface="Haffer SemiBold" pitchFamily="50" charset="0"/>
                <a:cs typeface="Haffer SemiBold" pitchFamily="50" charset="0"/>
              </a:rPr>
              <a:t>DA prices until July 2024 </a:t>
            </a:r>
          </a:p>
        </p:txBody>
      </p:sp>
      <p:sp>
        <p:nvSpPr>
          <p:cNvPr id="5" name="TextBox 10">
            <a:extLst>
              <a:ext uri="{FF2B5EF4-FFF2-40B4-BE49-F238E27FC236}">
                <a16:creationId xmlns:a16="http://schemas.microsoft.com/office/drawing/2014/main" id="{E2ABBB7D-2652-A80E-36B6-66A3DD102641}"/>
              </a:ext>
            </a:extLst>
          </p:cNvPr>
          <p:cNvSpPr txBox="1"/>
          <p:nvPr/>
        </p:nvSpPr>
        <p:spPr>
          <a:xfrm>
            <a:off x="8295279" y="1299619"/>
            <a:ext cx="2801852" cy="338554"/>
          </a:xfrm>
          <a:prstGeom prst="rect">
            <a:avLst/>
          </a:prstGeom>
          <a:noFill/>
        </p:spPr>
        <p:txBody>
          <a:bodyPr wrap="square" rtlCol="0">
            <a:spAutoFit/>
          </a:bodyPr>
          <a:lstStyle/>
          <a:p>
            <a:r>
              <a:rPr lang="en-GB" sz="1600">
                <a:latin typeface="Haffer SemiBold" pitchFamily="50" charset="0"/>
                <a:cs typeface="Haffer SemiBold" pitchFamily="50" charset="0"/>
              </a:rPr>
              <a:t>DA prices until July 2023</a:t>
            </a:r>
            <a:endParaRPr lang="en-SE" sz="1600">
              <a:latin typeface="Haffer SemiBold" pitchFamily="50" charset="0"/>
              <a:cs typeface="Haffer SemiBold" pitchFamily="50" charset="0"/>
            </a:endParaRPr>
          </a:p>
        </p:txBody>
      </p:sp>
      <p:pic>
        <p:nvPicPr>
          <p:cNvPr id="10" name="Picture 3">
            <a:extLst>
              <a:ext uri="{FF2B5EF4-FFF2-40B4-BE49-F238E27FC236}">
                <a16:creationId xmlns:a16="http://schemas.microsoft.com/office/drawing/2014/main" id="{0E4C881C-4390-9763-4A02-BABA0CBE9F13}"/>
              </a:ext>
            </a:extLst>
          </p:cNvPr>
          <p:cNvPicPr>
            <a:picLocks noChangeAspect="1"/>
          </p:cNvPicPr>
          <p:nvPr/>
        </p:nvPicPr>
        <p:blipFill>
          <a:blip r:embed="rId3"/>
          <a:stretch>
            <a:fillRect/>
          </a:stretch>
        </p:blipFill>
        <p:spPr>
          <a:xfrm>
            <a:off x="6385819" y="1851144"/>
            <a:ext cx="5639505" cy="4750022"/>
          </a:xfrm>
          <a:prstGeom prst="rect">
            <a:avLst/>
          </a:prstGeom>
        </p:spPr>
      </p:pic>
      <p:pic>
        <p:nvPicPr>
          <p:cNvPr id="13" name="Picture 5">
            <a:extLst>
              <a:ext uri="{FF2B5EF4-FFF2-40B4-BE49-F238E27FC236}">
                <a16:creationId xmlns:a16="http://schemas.microsoft.com/office/drawing/2014/main" id="{A2DD761F-369E-33F9-96D0-17306F518304}"/>
              </a:ext>
            </a:extLst>
          </p:cNvPr>
          <p:cNvPicPr>
            <a:picLocks noChangeAspect="1"/>
          </p:cNvPicPr>
          <p:nvPr/>
        </p:nvPicPr>
        <p:blipFill>
          <a:blip r:embed="rId4"/>
          <a:stretch>
            <a:fillRect/>
          </a:stretch>
        </p:blipFill>
        <p:spPr>
          <a:xfrm>
            <a:off x="285895" y="1851144"/>
            <a:ext cx="5639505" cy="4750022"/>
          </a:xfrm>
          <a:prstGeom prst="rect">
            <a:avLst/>
          </a:prstGeom>
        </p:spPr>
      </p:pic>
      <p:sp>
        <p:nvSpPr>
          <p:cNvPr id="16" name="Oval 11">
            <a:extLst>
              <a:ext uri="{FF2B5EF4-FFF2-40B4-BE49-F238E27FC236}">
                <a16:creationId xmlns:a16="http://schemas.microsoft.com/office/drawing/2014/main" id="{B9AB05F1-0FD4-F303-8776-AAA2FF83A768}"/>
              </a:ext>
            </a:extLst>
          </p:cNvPr>
          <p:cNvSpPr/>
          <p:nvPr/>
        </p:nvSpPr>
        <p:spPr>
          <a:xfrm>
            <a:off x="1756561" y="1997855"/>
            <a:ext cx="3613179" cy="355564"/>
          </a:xfrm>
          <a:prstGeom prst="ellipse">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TextBox 12">
            <a:extLst>
              <a:ext uri="{FF2B5EF4-FFF2-40B4-BE49-F238E27FC236}">
                <a16:creationId xmlns:a16="http://schemas.microsoft.com/office/drawing/2014/main" id="{23E814D2-F294-115A-8D85-BC169D50B0DD}"/>
              </a:ext>
            </a:extLst>
          </p:cNvPr>
          <p:cNvSpPr txBox="1"/>
          <p:nvPr/>
        </p:nvSpPr>
        <p:spPr>
          <a:xfrm>
            <a:off x="1769181" y="1647428"/>
            <a:ext cx="3587938" cy="246221"/>
          </a:xfrm>
          <a:prstGeom prst="rect">
            <a:avLst/>
          </a:prstGeom>
          <a:noFill/>
        </p:spPr>
        <p:txBody>
          <a:bodyPr wrap="square" rtlCol="0">
            <a:spAutoFit/>
          </a:bodyPr>
          <a:lstStyle/>
          <a:p>
            <a:pPr algn="ctr"/>
            <a:r>
              <a:rPr lang="en-GB" sz="1000">
                <a:solidFill>
                  <a:schemeClr val="accent1">
                    <a:lumMod val="75000"/>
                  </a:schemeClr>
                </a:solidFill>
                <a:latin typeface="Haffer" pitchFamily="50" charset="0"/>
                <a:cs typeface="Haffer" pitchFamily="50" charset="0"/>
              </a:rPr>
              <a:t>Weaker correlation with Germany compared to last year</a:t>
            </a:r>
            <a:endParaRPr lang="en-SE" sz="1000">
              <a:solidFill>
                <a:schemeClr val="accent1">
                  <a:lumMod val="75000"/>
                </a:schemeClr>
              </a:solidFill>
              <a:latin typeface="Haffer" pitchFamily="50" charset="0"/>
              <a:cs typeface="Haffer" pitchFamily="50" charset="0"/>
            </a:endParaRPr>
          </a:p>
        </p:txBody>
      </p:sp>
    </p:spTree>
    <p:extLst>
      <p:ext uri="{BB962C8B-B14F-4D97-AF65-F5344CB8AC3E}">
        <p14:creationId xmlns:p14="http://schemas.microsoft.com/office/powerpoint/2010/main" val="3802907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CAA8478-DCE1-D3E7-2F4C-FEDFA93F80EE}"/>
              </a:ext>
            </a:extLst>
          </p:cNvPr>
          <p:cNvSpPr>
            <a:spLocks noGrp="1"/>
          </p:cNvSpPr>
          <p:nvPr>
            <p:ph type="body" sz="quarter" idx="10"/>
          </p:nvPr>
        </p:nvSpPr>
        <p:spPr>
          <a:xfrm>
            <a:off x="959978" y="498764"/>
            <a:ext cx="10671190" cy="1239102"/>
          </a:xfrm>
        </p:spPr>
        <p:txBody>
          <a:bodyPr/>
          <a:lstStyle/>
          <a:p>
            <a:r>
              <a:rPr lang="en-US" sz="3200"/>
              <a:t>Price difference with German Day-ahead market</a:t>
            </a:r>
          </a:p>
          <a:p>
            <a:endParaRPr lang="en-US" sz="3200"/>
          </a:p>
        </p:txBody>
      </p:sp>
      <p:sp>
        <p:nvSpPr>
          <p:cNvPr id="3" name="Plassholder for tekst 2">
            <a:extLst>
              <a:ext uri="{FF2B5EF4-FFF2-40B4-BE49-F238E27FC236}">
                <a16:creationId xmlns:a16="http://schemas.microsoft.com/office/drawing/2014/main" id="{E97AB243-4E07-34DD-A9DA-E7E398B2FFAD}"/>
              </a:ext>
            </a:extLst>
          </p:cNvPr>
          <p:cNvSpPr>
            <a:spLocks noGrp="1"/>
          </p:cNvSpPr>
          <p:nvPr>
            <p:ph type="body" sz="quarter" idx="11"/>
          </p:nvPr>
        </p:nvSpPr>
        <p:spPr/>
        <p:txBody>
          <a:bodyPr/>
          <a:lstStyle/>
          <a:p>
            <a:endParaRPr lang="nb-NO"/>
          </a:p>
        </p:txBody>
      </p:sp>
      <p:sp>
        <p:nvSpPr>
          <p:cNvPr id="19" name="TextBox 20">
            <a:extLst>
              <a:ext uri="{FF2B5EF4-FFF2-40B4-BE49-F238E27FC236}">
                <a16:creationId xmlns:a16="http://schemas.microsoft.com/office/drawing/2014/main" id="{42D31506-0285-F625-4B2A-BFCD5B8AC308}"/>
              </a:ext>
            </a:extLst>
          </p:cNvPr>
          <p:cNvSpPr txBox="1"/>
          <p:nvPr/>
        </p:nvSpPr>
        <p:spPr>
          <a:xfrm>
            <a:off x="1111868" y="-287781"/>
            <a:ext cx="1993780" cy="461665"/>
          </a:xfrm>
          <a:prstGeom prst="rect">
            <a:avLst/>
          </a:prstGeom>
          <a:noFill/>
        </p:spPr>
        <p:txBody>
          <a:bodyPr wrap="square">
            <a:spAutoFit/>
          </a:bodyPr>
          <a:lstStyle/>
          <a:p>
            <a:pPr algn="ctr"/>
            <a:r>
              <a:rPr lang="en-US" sz="1200">
                <a:latin typeface="Haffer" pitchFamily="50" charset="0"/>
                <a:cs typeface="Haffer" pitchFamily="50" charset="0"/>
              </a:rPr>
              <a:t>DA prices until July 2024 </a:t>
            </a:r>
          </a:p>
          <a:p>
            <a:pPr algn="ctr"/>
            <a:endParaRPr lang="en-SE" sz="1200">
              <a:latin typeface="Haffer" pitchFamily="50" charset="0"/>
              <a:cs typeface="Haffer" pitchFamily="50" charset="0"/>
            </a:endParaRPr>
          </a:p>
        </p:txBody>
      </p:sp>
      <p:sp>
        <p:nvSpPr>
          <p:cNvPr id="6" name="Plassholder for tekst 3">
            <a:extLst>
              <a:ext uri="{FF2B5EF4-FFF2-40B4-BE49-F238E27FC236}">
                <a16:creationId xmlns:a16="http://schemas.microsoft.com/office/drawing/2014/main" id="{F31587C9-2DA9-3AF3-2574-6F2645DE41BE}"/>
              </a:ext>
            </a:extLst>
          </p:cNvPr>
          <p:cNvSpPr>
            <a:spLocks noGrp="1"/>
          </p:cNvSpPr>
          <p:nvPr>
            <p:ph type="body" sz="quarter" idx="16"/>
          </p:nvPr>
        </p:nvSpPr>
        <p:spPr>
          <a:xfrm>
            <a:off x="959977" y="4825072"/>
            <a:ext cx="10599563" cy="1239103"/>
          </a:xfrm>
        </p:spPr>
        <p:txBody>
          <a:bodyPr/>
          <a:lstStyle/>
          <a:p>
            <a:r>
              <a:rPr lang="en-US" sz="1600"/>
              <a:t>The hourly Day-ahead price difference between Germany and NO2 has been increasing since March/April 2024 and has been the higher than last year for the entire period until July.</a:t>
            </a:r>
          </a:p>
          <a:p>
            <a:r>
              <a:rPr lang="en-US" sz="1600"/>
              <a:t>Stronger correlation of DK1 and DK2 prices this year leads to similar price difference with Germany in contrast to last year. </a:t>
            </a:r>
          </a:p>
          <a:p>
            <a:r>
              <a:rPr lang="en-US" sz="1600"/>
              <a:t>Significant price difference with Denmark in June 2024 compared to the previous year.</a:t>
            </a:r>
          </a:p>
          <a:p>
            <a:endParaRPr lang="en-US" sz="1600"/>
          </a:p>
          <a:p>
            <a:endParaRPr lang="nb-NO" sz="1600"/>
          </a:p>
          <a:p>
            <a:endParaRPr lang="nb-NO"/>
          </a:p>
        </p:txBody>
      </p:sp>
      <p:pic>
        <p:nvPicPr>
          <p:cNvPr id="7" name="Picture 12">
            <a:extLst>
              <a:ext uri="{FF2B5EF4-FFF2-40B4-BE49-F238E27FC236}">
                <a16:creationId xmlns:a16="http://schemas.microsoft.com/office/drawing/2014/main" id="{E3BCF181-C788-404C-51C6-3D8AE1106F2C}"/>
              </a:ext>
            </a:extLst>
          </p:cNvPr>
          <p:cNvPicPr>
            <a:picLocks noChangeAspect="1"/>
          </p:cNvPicPr>
          <p:nvPr/>
        </p:nvPicPr>
        <p:blipFill>
          <a:blip r:embed="rId3"/>
          <a:stretch>
            <a:fillRect/>
          </a:stretch>
        </p:blipFill>
        <p:spPr>
          <a:xfrm>
            <a:off x="765117" y="1193464"/>
            <a:ext cx="5401521" cy="3609579"/>
          </a:xfrm>
          <a:prstGeom prst="rect">
            <a:avLst/>
          </a:prstGeom>
        </p:spPr>
      </p:pic>
      <p:pic>
        <p:nvPicPr>
          <p:cNvPr id="8" name="Picture 22">
            <a:extLst>
              <a:ext uri="{FF2B5EF4-FFF2-40B4-BE49-F238E27FC236}">
                <a16:creationId xmlns:a16="http://schemas.microsoft.com/office/drawing/2014/main" id="{AF638BF1-A9CE-89EE-771A-BF864E4E7266}"/>
              </a:ext>
            </a:extLst>
          </p:cNvPr>
          <p:cNvPicPr>
            <a:picLocks noChangeAspect="1"/>
          </p:cNvPicPr>
          <p:nvPr/>
        </p:nvPicPr>
        <p:blipFill>
          <a:blip r:embed="rId4"/>
          <a:stretch>
            <a:fillRect/>
          </a:stretch>
        </p:blipFill>
        <p:spPr>
          <a:xfrm>
            <a:off x="6166638" y="1221254"/>
            <a:ext cx="5392902" cy="3603818"/>
          </a:xfrm>
          <a:prstGeom prst="rect">
            <a:avLst/>
          </a:prstGeom>
        </p:spPr>
      </p:pic>
      <p:sp>
        <p:nvSpPr>
          <p:cNvPr id="9" name="TextBox 12">
            <a:extLst>
              <a:ext uri="{FF2B5EF4-FFF2-40B4-BE49-F238E27FC236}">
                <a16:creationId xmlns:a16="http://schemas.microsoft.com/office/drawing/2014/main" id="{CE590C12-AAF1-BF13-D206-7FA6C3DD0ADA}"/>
              </a:ext>
            </a:extLst>
          </p:cNvPr>
          <p:cNvSpPr txBox="1"/>
          <p:nvPr/>
        </p:nvSpPr>
        <p:spPr>
          <a:xfrm>
            <a:off x="1111868" y="6381934"/>
            <a:ext cx="6942472" cy="246221"/>
          </a:xfrm>
          <a:prstGeom prst="rect">
            <a:avLst/>
          </a:prstGeom>
          <a:noFill/>
        </p:spPr>
        <p:txBody>
          <a:bodyPr wrap="square" rtlCol="0">
            <a:spAutoFit/>
          </a:bodyPr>
          <a:lstStyle/>
          <a:p>
            <a:r>
              <a:rPr lang="en-US" sz="1000">
                <a:solidFill>
                  <a:srgbClr val="022E33"/>
                </a:solidFill>
                <a:latin typeface="Haffer" pitchFamily="50" charset="0"/>
                <a:cs typeface="Haffer" pitchFamily="50" charset="0"/>
              </a:rPr>
              <a:t>* Positive difference indicates that German DA prices are higher than Nordic bidding zones</a:t>
            </a:r>
          </a:p>
        </p:txBody>
      </p:sp>
    </p:spTree>
    <p:extLst>
      <p:ext uri="{BB962C8B-B14F-4D97-AF65-F5344CB8AC3E}">
        <p14:creationId xmlns:p14="http://schemas.microsoft.com/office/powerpoint/2010/main" val="19079188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6CAA8478-DCE1-D3E7-2F4C-FEDFA93F80EE}"/>
              </a:ext>
            </a:extLst>
          </p:cNvPr>
          <p:cNvSpPr>
            <a:spLocks noGrp="1"/>
          </p:cNvSpPr>
          <p:nvPr>
            <p:ph type="body" sz="quarter" idx="10"/>
          </p:nvPr>
        </p:nvSpPr>
        <p:spPr>
          <a:xfrm>
            <a:off x="959978" y="498764"/>
            <a:ext cx="10671190" cy="1239102"/>
          </a:xfrm>
        </p:spPr>
        <p:txBody>
          <a:bodyPr/>
          <a:lstStyle/>
          <a:p>
            <a:r>
              <a:rPr lang="en-US" sz="3200"/>
              <a:t>Price difference and flows with Germany</a:t>
            </a:r>
          </a:p>
          <a:p>
            <a:endParaRPr lang="en-US" sz="3200"/>
          </a:p>
        </p:txBody>
      </p:sp>
      <p:sp>
        <p:nvSpPr>
          <p:cNvPr id="3" name="Plassholder for tekst 2">
            <a:extLst>
              <a:ext uri="{FF2B5EF4-FFF2-40B4-BE49-F238E27FC236}">
                <a16:creationId xmlns:a16="http://schemas.microsoft.com/office/drawing/2014/main" id="{E97AB243-4E07-34DD-A9DA-E7E398B2FFAD}"/>
              </a:ext>
            </a:extLst>
          </p:cNvPr>
          <p:cNvSpPr>
            <a:spLocks noGrp="1"/>
          </p:cNvSpPr>
          <p:nvPr>
            <p:ph type="body" sz="quarter" idx="11"/>
          </p:nvPr>
        </p:nvSpPr>
        <p:spPr/>
        <p:txBody>
          <a:bodyPr/>
          <a:lstStyle/>
          <a:p>
            <a:endParaRPr lang="nb-NO"/>
          </a:p>
        </p:txBody>
      </p:sp>
      <p:sp>
        <p:nvSpPr>
          <p:cNvPr id="19" name="TextBox 20">
            <a:extLst>
              <a:ext uri="{FF2B5EF4-FFF2-40B4-BE49-F238E27FC236}">
                <a16:creationId xmlns:a16="http://schemas.microsoft.com/office/drawing/2014/main" id="{42D31506-0285-F625-4B2A-BFCD5B8AC308}"/>
              </a:ext>
            </a:extLst>
          </p:cNvPr>
          <p:cNvSpPr txBox="1"/>
          <p:nvPr/>
        </p:nvSpPr>
        <p:spPr>
          <a:xfrm>
            <a:off x="1111868" y="-287781"/>
            <a:ext cx="1993780" cy="461665"/>
          </a:xfrm>
          <a:prstGeom prst="rect">
            <a:avLst/>
          </a:prstGeom>
          <a:noFill/>
        </p:spPr>
        <p:txBody>
          <a:bodyPr wrap="square">
            <a:spAutoFit/>
          </a:bodyPr>
          <a:lstStyle/>
          <a:p>
            <a:pPr algn="ctr"/>
            <a:r>
              <a:rPr lang="en-US" sz="1200">
                <a:latin typeface="Haffer" pitchFamily="50" charset="0"/>
                <a:cs typeface="Haffer" pitchFamily="50" charset="0"/>
              </a:rPr>
              <a:t>DA prices until July 2024 </a:t>
            </a:r>
          </a:p>
          <a:p>
            <a:pPr algn="ctr"/>
            <a:endParaRPr lang="en-SE" sz="1200">
              <a:latin typeface="Haffer" pitchFamily="50" charset="0"/>
              <a:cs typeface="Haffer" pitchFamily="50" charset="0"/>
            </a:endParaRPr>
          </a:p>
        </p:txBody>
      </p:sp>
      <p:pic>
        <p:nvPicPr>
          <p:cNvPr id="12" name="Picture 16">
            <a:extLst>
              <a:ext uri="{FF2B5EF4-FFF2-40B4-BE49-F238E27FC236}">
                <a16:creationId xmlns:a16="http://schemas.microsoft.com/office/drawing/2014/main" id="{9C541F40-0CA0-14F6-2F0F-E199D74FA874}"/>
              </a:ext>
            </a:extLst>
          </p:cNvPr>
          <p:cNvPicPr>
            <a:picLocks noChangeAspect="1"/>
          </p:cNvPicPr>
          <p:nvPr/>
        </p:nvPicPr>
        <p:blipFill>
          <a:blip r:embed="rId3"/>
          <a:stretch>
            <a:fillRect/>
          </a:stretch>
        </p:blipFill>
        <p:spPr>
          <a:xfrm>
            <a:off x="1048558" y="3835926"/>
            <a:ext cx="5127612" cy="2777033"/>
          </a:xfrm>
          <a:prstGeom prst="rect">
            <a:avLst/>
          </a:prstGeom>
        </p:spPr>
      </p:pic>
      <p:pic>
        <p:nvPicPr>
          <p:cNvPr id="13" name="Picture 18">
            <a:extLst>
              <a:ext uri="{FF2B5EF4-FFF2-40B4-BE49-F238E27FC236}">
                <a16:creationId xmlns:a16="http://schemas.microsoft.com/office/drawing/2014/main" id="{A6C094C6-93D4-D030-0562-1D152838A29D}"/>
              </a:ext>
            </a:extLst>
          </p:cNvPr>
          <p:cNvPicPr>
            <a:picLocks noChangeAspect="1"/>
          </p:cNvPicPr>
          <p:nvPr/>
        </p:nvPicPr>
        <p:blipFill>
          <a:blip r:embed="rId4"/>
          <a:stretch>
            <a:fillRect/>
          </a:stretch>
        </p:blipFill>
        <p:spPr>
          <a:xfrm>
            <a:off x="1111868" y="1138504"/>
            <a:ext cx="5065743" cy="2782090"/>
          </a:xfrm>
          <a:prstGeom prst="rect">
            <a:avLst/>
          </a:prstGeom>
        </p:spPr>
      </p:pic>
      <p:pic>
        <p:nvPicPr>
          <p:cNvPr id="14" name="Picture 22">
            <a:extLst>
              <a:ext uri="{FF2B5EF4-FFF2-40B4-BE49-F238E27FC236}">
                <a16:creationId xmlns:a16="http://schemas.microsoft.com/office/drawing/2014/main" id="{30FD4C42-DDC6-EB75-22A4-6BF52B1EEA7D}"/>
              </a:ext>
            </a:extLst>
          </p:cNvPr>
          <p:cNvPicPr>
            <a:picLocks noChangeAspect="1"/>
          </p:cNvPicPr>
          <p:nvPr/>
        </p:nvPicPr>
        <p:blipFill>
          <a:blip r:embed="rId5"/>
          <a:stretch>
            <a:fillRect/>
          </a:stretch>
        </p:blipFill>
        <p:spPr>
          <a:xfrm>
            <a:off x="6652502" y="1112166"/>
            <a:ext cx="5127612" cy="2816068"/>
          </a:xfrm>
          <a:prstGeom prst="rect">
            <a:avLst/>
          </a:prstGeom>
        </p:spPr>
      </p:pic>
      <p:pic>
        <p:nvPicPr>
          <p:cNvPr id="15" name="Picture 24">
            <a:extLst>
              <a:ext uri="{FF2B5EF4-FFF2-40B4-BE49-F238E27FC236}">
                <a16:creationId xmlns:a16="http://schemas.microsoft.com/office/drawing/2014/main" id="{A917E39B-F92B-466A-0A73-2D84AA13C943}"/>
              </a:ext>
            </a:extLst>
          </p:cNvPr>
          <p:cNvPicPr>
            <a:picLocks noChangeAspect="1"/>
          </p:cNvPicPr>
          <p:nvPr/>
        </p:nvPicPr>
        <p:blipFill>
          <a:blip r:embed="rId6"/>
          <a:stretch>
            <a:fillRect/>
          </a:stretch>
        </p:blipFill>
        <p:spPr>
          <a:xfrm>
            <a:off x="6646313" y="3846065"/>
            <a:ext cx="5065743" cy="2782090"/>
          </a:xfrm>
          <a:prstGeom prst="rect">
            <a:avLst/>
          </a:prstGeom>
        </p:spPr>
      </p:pic>
      <p:sp>
        <p:nvSpPr>
          <p:cNvPr id="11" name="TextBox 20">
            <a:extLst>
              <a:ext uri="{FF2B5EF4-FFF2-40B4-BE49-F238E27FC236}">
                <a16:creationId xmlns:a16="http://schemas.microsoft.com/office/drawing/2014/main" id="{1AA8A64D-98BD-D445-EF6F-778370833A5D}"/>
              </a:ext>
            </a:extLst>
          </p:cNvPr>
          <p:cNvSpPr txBox="1"/>
          <p:nvPr/>
        </p:nvSpPr>
        <p:spPr>
          <a:xfrm>
            <a:off x="-49648" y="3835926"/>
            <a:ext cx="1993780" cy="430887"/>
          </a:xfrm>
          <a:prstGeom prst="rect">
            <a:avLst/>
          </a:prstGeom>
          <a:noFill/>
        </p:spPr>
        <p:txBody>
          <a:bodyPr wrap="square">
            <a:spAutoFit/>
          </a:bodyPr>
          <a:lstStyle/>
          <a:p>
            <a:pPr algn="ctr"/>
            <a:r>
              <a:rPr lang="en-GB" sz="1050">
                <a:latin typeface="Haffer" pitchFamily="50" charset="0"/>
                <a:cs typeface="Haffer" pitchFamily="50" charset="0"/>
              </a:rPr>
              <a:t>With </a:t>
            </a:r>
          </a:p>
          <a:p>
            <a:pPr algn="ctr"/>
            <a:r>
              <a:rPr lang="en-GB" sz="1050">
                <a:latin typeface="Haffer" pitchFamily="50" charset="0"/>
                <a:cs typeface="Haffer" pitchFamily="50" charset="0"/>
              </a:rPr>
              <a:t>DK1</a:t>
            </a:r>
          </a:p>
        </p:txBody>
      </p:sp>
      <p:sp>
        <p:nvSpPr>
          <p:cNvPr id="10" name="TextBox 20">
            <a:extLst>
              <a:ext uri="{FF2B5EF4-FFF2-40B4-BE49-F238E27FC236}">
                <a16:creationId xmlns:a16="http://schemas.microsoft.com/office/drawing/2014/main" id="{183442FD-87A8-27BD-A509-D5E4CBB61FE3}"/>
              </a:ext>
            </a:extLst>
          </p:cNvPr>
          <p:cNvSpPr txBox="1"/>
          <p:nvPr/>
        </p:nvSpPr>
        <p:spPr>
          <a:xfrm>
            <a:off x="-49648" y="1180147"/>
            <a:ext cx="1993780" cy="430887"/>
          </a:xfrm>
          <a:prstGeom prst="rect">
            <a:avLst/>
          </a:prstGeom>
          <a:noFill/>
        </p:spPr>
        <p:txBody>
          <a:bodyPr wrap="square">
            <a:spAutoFit/>
          </a:bodyPr>
          <a:lstStyle/>
          <a:p>
            <a:pPr algn="ctr"/>
            <a:r>
              <a:rPr lang="en-GB" sz="1050">
                <a:latin typeface="Haffer" pitchFamily="50" charset="0"/>
                <a:cs typeface="Haffer" pitchFamily="50" charset="0"/>
              </a:rPr>
              <a:t>With </a:t>
            </a:r>
          </a:p>
          <a:p>
            <a:pPr algn="ctr"/>
            <a:r>
              <a:rPr lang="en-GB" sz="1050">
                <a:latin typeface="Haffer" pitchFamily="50" charset="0"/>
                <a:cs typeface="Haffer" pitchFamily="50" charset="0"/>
              </a:rPr>
              <a:t>NO2</a:t>
            </a:r>
          </a:p>
        </p:txBody>
      </p:sp>
      <p:sp>
        <p:nvSpPr>
          <p:cNvPr id="16" name="TextBox 20">
            <a:extLst>
              <a:ext uri="{FF2B5EF4-FFF2-40B4-BE49-F238E27FC236}">
                <a16:creationId xmlns:a16="http://schemas.microsoft.com/office/drawing/2014/main" id="{E16D08A8-6F9D-B591-54D7-787BF30EE510}"/>
              </a:ext>
            </a:extLst>
          </p:cNvPr>
          <p:cNvSpPr txBox="1"/>
          <p:nvPr/>
        </p:nvSpPr>
        <p:spPr>
          <a:xfrm>
            <a:off x="5667409" y="3835926"/>
            <a:ext cx="1993780" cy="430887"/>
          </a:xfrm>
          <a:prstGeom prst="rect">
            <a:avLst/>
          </a:prstGeom>
          <a:noFill/>
        </p:spPr>
        <p:txBody>
          <a:bodyPr wrap="square">
            <a:spAutoFit/>
          </a:bodyPr>
          <a:lstStyle/>
          <a:p>
            <a:pPr algn="ctr"/>
            <a:r>
              <a:rPr lang="en-GB" sz="1050">
                <a:latin typeface="Haffer" pitchFamily="50" charset="0"/>
                <a:cs typeface="Haffer" pitchFamily="50" charset="0"/>
              </a:rPr>
              <a:t>With </a:t>
            </a:r>
          </a:p>
          <a:p>
            <a:pPr algn="ctr"/>
            <a:r>
              <a:rPr lang="en-GB" sz="1050">
                <a:latin typeface="Haffer" pitchFamily="50" charset="0"/>
                <a:cs typeface="Haffer" pitchFamily="50" charset="0"/>
              </a:rPr>
              <a:t>DK1</a:t>
            </a:r>
          </a:p>
        </p:txBody>
      </p:sp>
      <p:sp>
        <p:nvSpPr>
          <p:cNvPr id="17" name="TextBox 20">
            <a:extLst>
              <a:ext uri="{FF2B5EF4-FFF2-40B4-BE49-F238E27FC236}">
                <a16:creationId xmlns:a16="http://schemas.microsoft.com/office/drawing/2014/main" id="{0E0DE748-1574-0023-AF14-F4D08A8380F3}"/>
              </a:ext>
            </a:extLst>
          </p:cNvPr>
          <p:cNvSpPr txBox="1"/>
          <p:nvPr/>
        </p:nvSpPr>
        <p:spPr>
          <a:xfrm>
            <a:off x="5667409" y="1180147"/>
            <a:ext cx="1993780" cy="430887"/>
          </a:xfrm>
          <a:prstGeom prst="rect">
            <a:avLst/>
          </a:prstGeom>
          <a:noFill/>
        </p:spPr>
        <p:txBody>
          <a:bodyPr wrap="square">
            <a:spAutoFit/>
          </a:bodyPr>
          <a:lstStyle/>
          <a:p>
            <a:pPr algn="ctr"/>
            <a:r>
              <a:rPr lang="en-GB" sz="1050">
                <a:latin typeface="Haffer" pitchFamily="50" charset="0"/>
                <a:cs typeface="Haffer" pitchFamily="50" charset="0"/>
              </a:rPr>
              <a:t>With </a:t>
            </a:r>
          </a:p>
          <a:p>
            <a:pPr algn="ctr"/>
            <a:r>
              <a:rPr lang="en-GB" sz="1050">
                <a:latin typeface="Haffer" pitchFamily="50" charset="0"/>
                <a:cs typeface="Haffer" pitchFamily="50" charset="0"/>
              </a:rPr>
              <a:t>NO2</a:t>
            </a:r>
          </a:p>
        </p:txBody>
      </p:sp>
      <p:sp>
        <p:nvSpPr>
          <p:cNvPr id="18" name="TextBox 12">
            <a:extLst>
              <a:ext uri="{FF2B5EF4-FFF2-40B4-BE49-F238E27FC236}">
                <a16:creationId xmlns:a16="http://schemas.microsoft.com/office/drawing/2014/main" id="{AA987C32-682B-2A3F-DD54-AB40F77AE72F}"/>
              </a:ext>
            </a:extLst>
          </p:cNvPr>
          <p:cNvSpPr txBox="1"/>
          <p:nvPr/>
        </p:nvSpPr>
        <p:spPr>
          <a:xfrm>
            <a:off x="1111868" y="6539022"/>
            <a:ext cx="6942472" cy="246221"/>
          </a:xfrm>
          <a:prstGeom prst="rect">
            <a:avLst/>
          </a:prstGeom>
          <a:noFill/>
        </p:spPr>
        <p:txBody>
          <a:bodyPr wrap="square" rtlCol="0">
            <a:spAutoFit/>
          </a:bodyPr>
          <a:lstStyle/>
          <a:p>
            <a:r>
              <a:rPr lang="en-US" sz="1000">
                <a:solidFill>
                  <a:srgbClr val="022E33"/>
                </a:solidFill>
                <a:latin typeface="Haffer" pitchFamily="50" charset="0"/>
                <a:cs typeface="Haffer" pitchFamily="50" charset="0"/>
              </a:rPr>
              <a:t>* All green circles denotes flows (exports from Germany to NO2 or DK1)</a:t>
            </a:r>
          </a:p>
        </p:txBody>
      </p:sp>
    </p:spTree>
    <p:extLst>
      <p:ext uri="{BB962C8B-B14F-4D97-AF65-F5344CB8AC3E}">
        <p14:creationId xmlns:p14="http://schemas.microsoft.com/office/powerpoint/2010/main" val="336438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2072789"/>
            <a:ext cx="9197483" cy="4011613"/>
          </a:xfrm>
        </p:spPr>
        <p:txBody>
          <a:bodyPr/>
          <a:lstStyle/>
          <a:p>
            <a:r>
              <a:rPr lang="en-GB" sz="1800"/>
              <a:t>Average Day ahead prices lower in all the Nordic countries after the extreme winter months were over.</a:t>
            </a:r>
          </a:p>
          <a:p>
            <a:r>
              <a:rPr lang="en-GB" sz="1800"/>
              <a:t>Demand was higher compared to previous years during extreme winter months and started decreasing since March reaching similar levels as previous years.</a:t>
            </a:r>
          </a:p>
          <a:p>
            <a:r>
              <a:rPr lang="en-GB" sz="1800"/>
              <a:t>More number of negative price hours in most bidding zones compared to last year. The average negative prices are not as low due to falling GO prices. </a:t>
            </a:r>
          </a:p>
          <a:p>
            <a:r>
              <a:rPr lang="en-GB" sz="1800"/>
              <a:t>Flows from continental Europe are partly related to the lower prices. </a:t>
            </a:r>
          </a:p>
          <a:p>
            <a:r>
              <a:rPr lang="en-GB" sz="1800"/>
              <a:t>Additionally, increase in nuclear capacity, renewables, interconnector unavailability is partly responsible for the lower prices. </a:t>
            </a:r>
          </a:p>
          <a:p>
            <a:r>
              <a:rPr lang="en-GB" sz="1800"/>
              <a:t>Finland was the most volatile out of all the Nordic bidding zones in terms of day-ahead market prices.</a:t>
            </a:r>
          </a:p>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3200" err="1"/>
              <a:t>Conclusions</a:t>
            </a:r>
            <a:endParaRPr lang="nb-NO" sz="3200"/>
          </a:p>
          <a:p>
            <a:endParaRPr lang="nb-NO" sz="3600"/>
          </a:p>
        </p:txBody>
      </p:sp>
    </p:spTree>
    <p:extLst>
      <p:ext uri="{BB962C8B-B14F-4D97-AF65-F5344CB8AC3E}">
        <p14:creationId xmlns:p14="http://schemas.microsoft.com/office/powerpoint/2010/main" val="2075723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3F7A319-D59C-2388-9838-8BD4506C9D0E}"/>
              </a:ext>
            </a:extLst>
          </p:cNvPr>
          <p:cNvSpPr>
            <a:spLocks noGrp="1"/>
          </p:cNvSpPr>
          <p:nvPr>
            <p:ph type="body" sz="quarter" idx="10"/>
          </p:nvPr>
        </p:nvSpPr>
        <p:spPr>
          <a:xfrm>
            <a:off x="1436071" y="2342928"/>
            <a:ext cx="9031980" cy="1700081"/>
          </a:xfrm>
        </p:spPr>
        <p:txBody>
          <a:bodyPr/>
          <a:lstStyle/>
          <a:p>
            <a:r>
              <a:rPr lang="en-US"/>
              <a:t>Nordic Hydrology Highlights</a:t>
            </a:r>
            <a:endParaRPr lang="nb-NO"/>
          </a:p>
        </p:txBody>
      </p:sp>
      <p:sp>
        <p:nvSpPr>
          <p:cNvPr id="3" name="Plassholder for tekst 2">
            <a:extLst>
              <a:ext uri="{FF2B5EF4-FFF2-40B4-BE49-F238E27FC236}">
                <a16:creationId xmlns:a16="http://schemas.microsoft.com/office/drawing/2014/main" id="{3268194A-AB98-8D4B-59A9-259AC1DE9308}"/>
              </a:ext>
            </a:extLst>
          </p:cNvPr>
          <p:cNvSpPr>
            <a:spLocks noGrp="1"/>
          </p:cNvSpPr>
          <p:nvPr>
            <p:ph type="body" sz="quarter" idx="11"/>
          </p:nvPr>
        </p:nvSpPr>
        <p:spPr/>
        <p:txBody>
          <a:bodyPr/>
          <a:lstStyle/>
          <a:p>
            <a:r>
              <a:rPr lang="nb-NO"/>
              <a:t>Eylert Ellefsen</a:t>
            </a:r>
            <a:endParaRPr lang="LID4096"/>
          </a:p>
          <a:p>
            <a:endParaRPr lang="nb-NO"/>
          </a:p>
        </p:txBody>
      </p:sp>
    </p:spTree>
    <p:extLst>
      <p:ext uri="{BB962C8B-B14F-4D97-AF65-F5344CB8AC3E}">
        <p14:creationId xmlns:p14="http://schemas.microsoft.com/office/powerpoint/2010/main" val="20088236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6293760" y="1705163"/>
            <a:ext cx="5536290" cy="4011613"/>
          </a:xfrm>
        </p:spPr>
        <p:txBody>
          <a:bodyPr/>
          <a:lstStyle/>
          <a:p>
            <a:pPr marL="0" indent="0">
              <a:buNone/>
            </a:pPr>
            <a:r>
              <a:rPr lang="en-US" sz="1600"/>
              <a:t>The </a:t>
            </a:r>
            <a:r>
              <a:rPr lang="en-US" sz="1600" err="1"/>
              <a:t>hydr</a:t>
            </a:r>
            <a:r>
              <a:rPr lang="en-US" sz="1600"/>
              <a:t>. Balance started at Q2 period at – 6 TWh. </a:t>
            </a:r>
            <a:br>
              <a:rPr lang="en-US" sz="1600"/>
            </a:br>
            <a:r>
              <a:rPr lang="en-US" sz="1600"/>
              <a:t>A very warm and dry May, </a:t>
            </a:r>
            <a:r>
              <a:rPr lang="en-US" sz="1600" err="1"/>
              <a:t>hydr</a:t>
            </a:r>
            <a:r>
              <a:rPr lang="en-US" sz="1600"/>
              <a:t>. balance declined, hydro reservoir levels increased though by strong inflows. June came out very wet, </a:t>
            </a:r>
            <a:r>
              <a:rPr lang="en-US" sz="1600" err="1"/>
              <a:t>hydr</a:t>
            </a:r>
            <a:r>
              <a:rPr lang="en-US" sz="1600"/>
              <a:t>. Balance nearly normalized. July drier than normal, current outlooks nearly normalized situation.</a:t>
            </a:r>
          </a:p>
          <a:p>
            <a:endParaRPr lang="nb-NO" sz="2000"/>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Hydrology – Nordic Q2 + Q3 development</a:t>
            </a:r>
            <a:endParaRPr lang="nb-NO" sz="3200"/>
          </a:p>
          <a:p>
            <a:endParaRPr lang="nb-NO" sz="3600"/>
          </a:p>
        </p:txBody>
      </p:sp>
      <p:pic>
        <p:nvPicPr>
          <p:cNvPr id="2" name="Picture 22">
            <a:extLst>
              <a:ext uri="{FF2B5EF4-FFF2-40B4-BE49-F238E27FC236}">
                <a16:creationId xmlns:a16="http://schemas.microsoft.com/office/drawing/2014/main" id="{51016AB8-EF95-856F-1916-CCA0447880EC}"/>
              </a:ext>
            </a:extLst>
          </p:cNvPr>
          <p:cNvPicPr>
            <a:picLocks noChangeAspect="1"/>
          </p:cNvPicPr>
          <p:nvPr/>
        </p:nvPicPr>
        <p:blipFill rotWithShape="1">
          <a:blip r:embed="rId2"/>
          <a:srcRect l="2809" t="2862" r="2735" b="3547"/>
          <a:stretch/>
        </p:blipFill>
        <p:spPr>
          <a:xfrm>
            <a:off x="6200775" y="4701707"/>
            <a:ext cx="3438525" cy="1835339"/>
          </a:xfrm>
          <a:prstGeom prst="rect">
            <a:avLst/>
          </a:prstGeom>
        </p:spPr>
      </p:pic>
      <p:pic>
        <p:nvPicPr>
          <p:cNvPr id="7" name="Picture 3">
            <a:extLst>
              <a:ext uri="{FF2B5EF4-FFF2-40B4-BE49-F238E27FC236}">
                <a16:creationId xmlns:a16="http://schemas.microsoft.com/office/drawing/2014/main" id="{6B2C62B5-1EAC-CE7C-AA00-003EDA8FD66D}"/>
              </a:ext>
            </a:extLst>
          </p:cNvPr>
          <p:cNvPicPr>
            <a:picLocks noChangeAspect="1"/>
          </p:cNvPicPr>
          <p:nvPr/>
        </p:nvPicPr>
        <p:blipFill>
          <a:blip r:embed="rId3"/>
          <a:stretch>
            <a:fillRect/>
          </a:stretch>
        </p:blipFill>
        <p:spPr>
          <a:xfrm>
            <a:off x="959978" y="1657618"/>
            <a:ext cx="4794887" cy="2930551"/>
          </a:xfrm>
          <a:prstGeom prst="rect">
            <a:avLst/>
          </a:prstGeom>
        </p:spPr>
      </p:pic>
      <p:pic>
        <p:nvPicPr>
          <p:cNvPr id="8" name="Picture 5">
            <a:extLst>
              <a:ext uri="{FF2B5EF4-FFF2-40B4-BE49-F238E27FC236}">
                <a16:creationId xmlns:a16="http://schemas.microsoft.com/office/drawing/2014/main" id="{F29BC0A3-46A2-04B0-C606-3C91468A2848}"/>
              </a:ext>
            </a:extLst>
          </p:cNvPr>
          <p:cNvPicPr>
            <a:picLocks noChangeAspect="1"/>
          </p:cNvPicPr>
          <p:nvPr/>
        </p:nvPicPr>
        <p:blipFill>
          <a:blip r:embed="rId4"/>
          <a:stretch>
            <a:fillRect/>
          </a:stretch>
        </p:blipFill>
        <p:spPr>
          <a:xfrm>
            <a:off x="959978" y="4701707"/>
            <a:ext cx="4794887" cy="1904900"/>
          </a:xfrm>
          <a:prstGeom prst="rect">
            <a:avLst/>
          </a:prstGeom>
        </p:spPr>
      </p:pic>
      <p:pic>
        <p:nvPicPr>
          <p:cNvPr id="9" name="Picture 4">
            <a:extLst>
              <a:ext uri="{FF2B5EF4-FFF2-40B4-BE49-F238E27FC236}">
                <a16:creationId xmlns:a16="http://schemas.microsoft.com/office/drawing/2014/main" id="{8D2D171D-A7BC-393E-2AF8-979A19DC5FE6}"/>
              </a:ext>
            </a:extLst>
          </p:cNvPr>
          <p:cNvPicPr>
            <a:picLocks noChangeAspect="1"/>
          </p:cNvPicPr>
          <p:nvPr/>
        </p:nvPicPr>
        <p:blipFill>
          <a:blip r:embed="rId5"/>
          <a:stretch>
            <a:fillRect/>
          </a:stretch>
        </p:blipFill>
        <p:spPr>
          <a:xfrm>
            <a:off x="6314720" y="3364125"/>
            <a:ext cx="2973070" cy="1112520"/>
          </a:xfrm>
          <a:prstGeom prst="rect">
            <a:avLst/>
          </a:prstGeom>
        </p:spPr>
      </p:pic>
    </p:spTree>
    <p:extLst>
      <p:ext uri="{BB962C8B-B14F-4D97-AF65-F5344CB8AC3E}">
        <p14:creationId xmlns:p14="http://schemas.microsoft.com/office/powerpoint/2010/main" val="12436943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2072789"/>
            <a:ext cx="3977783" cy="4011613"/>
          </a:xfrm>
        </p:spPr>
        <p:txBody>
          <a:bodyPr/>
          <a:lstStyle/>
          <a:p>
            <a:pPr marL="0" indent="0">
              <a:buNone/>
            </a:pPr>
            <a:r>
              <a:rPr lang="en-US" sz="1600"/>
              <a:t>Early melting and very strong inflows during May (warm and dry) caused moderate inflows during June despite the wet period. Hydro production close to normal due to strong reservoir capacity, variations influenced by both NP and DE </a:t>
            </a:r>
            <a:r>
              <a:rPr lang="en-US" sz="1600" err="1"/>
              <a:t>windpower</a:t>
            </a:r>
            <a:endParaRPr lang="en-US" sz="1600"/>
          </a:p>
          <a:p>
            <a:endParaRPr lang="nb-NO" sz="1800"/>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Hydropower inflows and production (weekly)</a:t>
            </a:r>
            <a:endParaRPr lang="nb-NO" sz="3200"/>
          </a:p>
          <a:p>
            <a:endParaRPr lang="nb-NO" sz="3600"/>
          </a:p>
        </p:txBody>
      </p:sp>
      <p:pic>
        <p:nvPicPr>
          <p:cNvPr id="5" name="Picture 5">
            <a:extLst>
              <a:ext uri="{FF2B5EF4-FFF2-40B4-BE49-F238E27FC236}">
                <a16:creationId xmlns:a16="http://schemas.microsoft.com/office/drawing/2014/main" id="{A09C5D0E-C433-C853-FBE0-AD24B5385E4E}"/>
              </a:ext>
            </a:extLst>
          </p:cNvPr>
          <p:cNvPicPr>
            <a:picLocks noChangeAspect="1"/>
          </p:cNvPicPr>
          <p:nvPr/>
        </p:nvPicPr>
        <p:blipFill>
          <a:blip r:embed="rId2"/>
          <a:stretch>
            <a:fillRect/>
          </a:stretch>
        </p:blipFill>
        <p:spPr>
          <a:xfrm>
            <a:off x="5523503" y="1894206"/>
            <a:ext cx="6159859" cy="2209992"/>
          </a:xfrm>
          <a:prstGeom prst="rect">
            <a:avLst/>
          </a:prstGeom>
        </p:spPr>
      </p:pic>
      <p:pic>
        <p:nvPicPr>
          <p:cNvPr id="7" name="Picture 9">
            <a:extLst>
              <a:ext uri="{FF2B5EF4-FFF2-40B4-BE49-F238E27FC236}">
                <a16:creationId xmlns:a16="http://schemas.microsoft.com/office/drawing/2014/main" id="{FDBCB689-C3DD-4F71-4EED-D797E1026540}"/>
              </a:ext>
            </a:extLst>
          </p:cNvPr>
          <p:cNvPicPr>
            <a:picLocks noChangeAspect="1"/>
          </p:cNvPicPr>
          <p:nvPr/>
        </p:nvPicPr>
        <p:blipFill>
          <a:blip r:embed="rId3"/>
          <a:stretch>
            <a:fillRect/>
          </a:stretch>
        </p:blipFill>
        <p:spPr>
          <a:xfrm>
            <a:off x="5523504" y="4292600"/>
            <a:ext cx="6159859" cy="1917859"/>
          </a:xfrm>
          <a:prstGeom prst="rect">
            <a:avLst/>
          </a:prstGeom>
        </p:spPr>
      </p:pic>
      <p:pic>
        <p:nvPicPr>
          <p:cNvPr id="8" name="Picture 3">
            <a:extLst>
              <a:ext uri="{FF2B5EF4-FFF2-40B4-BE49-F238E27FC236}">
                <a16:creationId xmlns:a16="http://schemas.microsoft.com/office/drawing/2014/main" id="{BC549A3A-B356-3C81-6C28-4AF4E36B9B26}"/>
              </a:ext>
            </a:extLst>
          </p:cNvPr>
          <p:cNvPicPr>
            <a:picLocks noChangeAspect="1"/>
          </p:cNvPicPr>
          <p:nvPr/>
        </p:nvPicPr>
        <p:blipFill>
          <a:blip r:embed="rId4"/>
          <a:stretch>
            <a:fillRect/>
          </a:stretch>
        </p:blipFill>
        <p:spPr>
          <a:xfrm>
            <a:off x="980143" y="4638755"/>
            <a:ext cx="2663358" cy="1650919"/>
          </a:xfrm>
          <a:prstGeom prst="rect">
            <a:avLst/>
          </a:prstGeom>
        </p:spPr>
      </p:pic>
    </p:spTree>
    <p:extLst>
      <p:ext uri="{BB962C8B-B14F-4D97-AF65-F5344CB8AC3E}">
        <p14:creationId xmlns:p14="http://schemas.microsoft.com/office/powerpoint/2010/main" val="322629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2072789"/>
            <a:ext cx="3977783" cy="4011613"/>
          </a:xfrm>
        </p:spPr>
        <p:txBody>
          <a:bodyPr/>
          <a:lstStyle/>
          <a:p>
            <a:pPr marL="0" indent="0">
              <a:lnSpc>
                <a:spcPct val="120000"/>
              </a:lnSpc>
              <a:buNone/>
            </a:pPr>
            <a:r>
              <a:rPr lang="en-US" sz="1600"/>
              <a:t>Early melting and very strong inflows during May (warm and dry) caused moderate inflows during June despite the wet period. Hydro production close to normal due to strong reservoir capacity, variations influenced by both NP and DE </a:t>
            </a:r>
            <a:r>
              <a:rPr lang="en-US" sz="1600" err="1"/>
              <a:t>windpower</a:t>
            </a:r>
            <a:endParaRPr lang="en-US" sz="1600"/>
          </a:p>
          <a:p>
            <a:endParaRPr lang="nb-NO" sz="1800"/>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9802157"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Hydropower inflows and production (weekly)</a:t>
            </a:r>
            <a:endParaRPr lang="nb-NO" sz="3200"/>
          </a:p>
          <a:p>
            <a:endParaRPr lang="nb-NO" sz="3600"/>
          </a:p>
        </p:txBody>
      </p:sp>
      <p:pic>
        <p:nvPicPr>
          <p:cNvPr id="5" name="Picture 5">
            <a:extLst>
              <a:ext uri="{FF2B5EF4-FFF2-40B4-BE49-F238E27FC236}">
                <a16:creationId xmlns:a16="http://schemas.microsoft.com/office/drawing/2014/main" id="{A09C5D0E-C433-C853-FBE0-AD24B5385E4E}"/>
              </a:ext>
            </a:extLst>
          </p:cNvPr>
          <p:cNvPicPr>
            <a:picLocks noChangeAspect="1"/>
          </p:cNvPicPr>
          <p:nvPr/>
        </p:nvPicPr>
        <p:blipFill>
          <a:blip r:embed="rId2"/>
          <a:stretch>
            <a:fillRect/>
          </a:stretch>
        </p:blipFill>
        <p:spPr>
          <a:xfrm>
            <a:off x="5523503" y="1894206"/>
            <a:ext cx="6159859" cy="2209992"/>
          </a:xfrm>
          <a:prstGeom prst="rect">
            <a:avLst/>
          </a:prstGeom>
        </p:spPr>
      </p:pic>
      <p:pic>
        <p:nvPicPr>
          <p:cNvPr id="7" name="Picture 9">
            <a:extLst>
              <a:ext uri="{FF2B5EF4-FFF2-40B4-BE49-F238E27FC236}">
                <a16:creationId xmlns:a16="http://schemas.microsoft.com/office/drawing/2014/main" id="{FDBCB689-C3DD-4F71-4EED-D797E1026540}"/>
              </a:ext>
            </a:extLst>
          </p:cNvPr>
          <p:cNvPicPr>
            <a:picLocks noChangeAspect="1"/>
          </p:cNvPicPr>
          <p:nvPr/>
        </p:nvPicPr>
        <p:blipFill>
          <a:blip r:embed="rId3"/>
          <a:stretch>
            <a:fillRect/>
          </a:stretch>
        </p:blipFill>
        <p:spPr>
          <a:xfrm>
            <a:off x="5523504" y="4292600"/>
            <a:ext cx="6159859" cy="1917859"/>
          </a:xfrm>
          <a:prstGeom prst="rect">
            <a:avLst/>
          </a:prstGeom>
        </p:spPr>
      </p:pic>
      <p:pic>
        <p:nvPicPr>
          <p:cNvPr id="8" name="Picture 3">
            <a:extLst>
              <a:ext uri="{FF2B5EF4-FFF2-40B4-BE49-F238E27FC236}">
                <a16:creationId xmlns:a16="http://schemas.microsoft.com/office/drawing/2014/main" id="{BC549A3A-B356-3C81-6C28-4AF4E36B9B26}"/>
              </a:ext>
            </a:extLst>
          </p:cNvPr>
          <p:cNvPicPr>
            <a:picLocks noChangeAspect="1"/>
          </p:cNvPicPr>
          <p:nvPr/>
        </p:nvPicPr>
        <p:blipFill>
          <a:blip r:embed="rId4"/>
          <a:stretch>
            <a:fillRect/>
          </a:stretch>
        </p:blipFill>
        <p:spPr>
          <a:xfrm>
            <a:off x="980143" y="4433483"/>
            <a:ext cx="2663358" cy="1650919"/>
          </a:xfrm>
          <a:prstGeom prst="rect">
            <a:avLst/>
          </a:prstGeom>
        </p:spPr>
      </p:pic>
    </p:spTree>
    <p:extLst>
      <p:ext uri="{BB962C8B-B14F-4D97-AF65-F5344CB8AC3E}">
        <p14:creationId xmlns:p14="http://schemas.microsoft.com/office/powerpoint/2010/main" val="2473210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1315C938-61B1-78C8-7115-7B1B8DE65A3B}"/>
              </a:ext>
            </a:extLst>
          </p:cNvPr>
          <p:cNvPicPr>
            <a:picLocks noChangeAspect="1"/>
          </p:cNvPicPr>
          <p:nvPr/>
        </p:nvPicPr>
        <p:blipFill>
          <a:blip r:embed="rId2"/>
          <a:stretch>
            <a:fillRect/>
          </a:stretch>
        </p:blipFill>
        <p:spPr>
          <a:xfrm>
            <a:off x="4957926" y="1825624"/>
            <a:ext cx="6655499" cy="4351337"/>
          </a:xfrm>
          <a:prstGeom prst="rect">
            <a:avLst/>
          </a:prstGeom>
        </p:spPr>
      </p:pic>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2072789"/>
            <a:ext cx="3977783" cy="4011613"/>
          </a:xfrm>
        </p:spPr>
        <p:txBody>
          <a:bodyPr/>
          <a:lstStyle/>
          <a:p>
            <a:r>
              <a:rPr lang="en-US" sz="2000"/>
              <a:t>Demand Has Increased </a:t>
            </a:r>
            <a:br>
              <a:rPr lang="en-US" sz="2000"/>
            </a:br>
            <a:r>
              <a:rPr lang="en-US" sz="2000"/>
              <a:t>Year-on-Year at an average of 1.5% a year.</a:t>
            </a:r>
          </a:p>
          <a:p>
            <a:r>
              <a:rPr lang="en-US" sz="2000"/>
              <a:t>Data Center build out a big source of extra demand</a:t>
            </a:r>
          </a:p>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Why is the SEM more Expensive than GB?</a:t>
            </a:r>
            <a:endParaRPr lang="nb-NO" sz="3200"/>
          </a:p>
          <a:p>
            <a:endParaRPr lang="nb-NO" sz="3600"/>
          </a:p>
        </p:txBody>
      </p:sp>
    </p:spTree>
    <p:extLst>
      <p:ext uri="{BB962C8B-B14F-4D97-AF65-F5344CB8AC3E}">
        <p14:creationId xmlns:p14="http://schemas.microsoft.com/office/powerpoint/2010/main" val="11870418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6293760" y="1772894"/>
            <a:ext cx="5536290" cy="4011613"/>
          </a:xfrm>
        </p:spPr>
        <p:txBody>
          <a:bodyPr/>
          <a:lstStyle/>
          <a:p>
            <a:pPr marL="0" indent="0">
              <a:buNone/>
            </a:pPr>
            <a:r>
              <a:rPr lang="en-US" sz="1600"/>
              <a:t>Nordic </a:t>
            </a:r>
            <a:r>
              <a:rPr lang="en-US" sz="1600" err="1"/>
              <a:t>spotprices</a:t>
            </a:r>
            <a:r>
              <a:rPr lang="en-US" sz="1600"/>
              <a:t> determined by hydropower and their </a:t>
            </a:r>
            <a:r>
              <a:rPr lang="en-US" sz="1600" err="1"/>
              <a:t>watervalues</a:t>
            </a:r>
            <a:r>
              <a:rPr lang="en-US" sz="1600"/>
              <a:t>.</a:t>
            </a:r>
          </a:p>
          <a:p>
            <a:pPr marL="0" indent="0">
              <a:buNone/>
            </a:pPr>
            <a:r>
              <a:rPr lang="en-US" sz="1600"/>
              <a:t>The </a:t>
            </a:r>
            <a:r>
              <a:rPr lang="en-US" sz="1600" err="1"/>
              <a:t>watervalues</a:t>
            </a:r>
            <a:r>
              <a:rPr lang="en-US" sz="1600"/>
              <a:t> are determined by NP FWD-prices, hydrological balance, NP </a:t>
            </a:r>
            <a:r>
              <a:rPr lang="en-US" sz="1600" err="1"/>
              <a:t>powerbalance</a:t>
            </a:r>
            <a:r>
              <a:rPr lang="en-US" sz="1600"/>
              <a:t> and Continental </a:t>
            </a:r>
            <a:r>
              <a:rPr lang="en-US" sz="1600" err="1"/>
              <a:t>spotprices</a:t>
            </a:r>
            <a:endParaRPr lang="en-US" sz="1600"/>
          </a:p>
          <a:p>
            <a:pPr marL="0" indent="0">
              <a:buNone/>
            </a:pPr>
            <a:r>
              <a:rPr lang="en-US" sz="1600">
                <a:highlight>
                  <a:srgbClr val="00FFFF"/>
                </a:highlight>
              </a:rPr>
              <a:t>Illustrations of hourly </a:t>
            </a:r>
            <a:r>
              <a:rPr lang="en-US" sz="1600" err="1">
                <a:highlight>
                  <a:srgbClr val="00FFFF"/>
                </a:highlight>
              </a:rPr>
              <a:t>watervalues</a:t>
            </a:r>
            <a:r>
              <a:rPr lang="en-US" sz="1600">
                <a:highlight>
                  <a:srgbClr val="00FFFF"/>
                </a:highlight>
              </a:rPr>
              <a:t> week 17 (high) and week (27)</a:t>
            </a:r>
          </a:p>
          <a:p>
            <a:endParaRPr lang="nb-NO" sz="2000"/>
          </a:p>
        </p:txBody>
      </p:sp>
      <p:sp>
        <p:nvSpPr>
          <p:cNvPr id="5" name="Plassholder for tekst 1">
            <a:extLst>
              <a:ext uri="{FF2B5EF4-FFF2-40B4-BE49-F238E27FC236}">
                <a16:creationId xmlns:a16="http://schemas.microsoft.com/office/drawing/2014/main" id="{E0191D1C-CCAC-DFDE-6A64-B466CC6EEC89}"/>
              </a:ext>
            </a:extLst>
          </p:cNvPr>
          <p:cNvSpPr txBox="1">
            <a:spLocks/>
          </p:cNvSpPr>
          <p:nvPr/>
        </p:nvSpPr>
        <p:spPr>
          <a:xfrm>
            <a:off x="980143" y="884893"/>
            <a:ext cx="9802157"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Spot prices and </a:t>
            </a:r>
            <a:r>
              <a:rPr lang="en-US" sz="3200" err="1"/>
              <a:t>watervalues</a:t>
            </a:r>
            <a:r>
              <a:rPr lang="en-US" sz="3200"/>
              <a:t>  during Q2 until end July</a:t>
            </a:r>
            <a:endParaRPr lang="nb-NO" sz="3200"/>
          </a:p>
          <a:p>
            <a:endParaRPr lang="nb-NO" sz="3600"/>
          </a:p>
        </p:txBody>
      </p:sp>
      <p:pic>
        <p:nvPicPr>
          <p:cNvPr id="10" name="Picture 8">
            <a:extLst>
              <a:ext uri="{FF2B5EF4-FFF2-40B4-BE49-F238E27FC236}">
                <a16:creationId xmlns:a16="http://schemas.microsoft.com/office/drawing/2014/main" id="{79216370-B02B-4586-A299-B625D413342C}"/>
              </a:ext>
            </a:extLst>
          </p:cNvPr>
          <p:cNvPicPr>
            <a:picLocks noChangeAspect="1"/>
          </p:cNvPicPr>
          <p:nvPr/>
        </p:nvPicPr>
        <p:blipFill>
          <a:blip r:embed="rId2"/>
          <a:stretch>
            <a:fillRect/>
          </a:stretch>
        </p:blipFill>
        <p:spPr>
          <a:xfrm>
            <a:off x="796926" y="1772894"/>
            <a:ext cx="5194300" cy="2476533"/>
          </a:xfrm>
          <a:prstGeom prst="rect">
            <a:avLst/>
          </a:prstGeom>
        </p:spPr>
      </p:pic>
      <p:pic>
        <p:nvPicPr>
          <p:cNvPr id="11" name="Picture 3">
            <a:extLst>
              <a:ext uri="{FF2B5EF4-FFF2-40B4-BE49-F238E27FC236}">
                <a16:creationId xmlns:a16="http://schemas.microsoft.com/office/drawing/2014/main" id="{49330E78-FB55-77AF-A205-14022180CB2F}"/>
              </a:ext>
            </a:extLst>
          </p:cNvPr>
          <p:cNvPicPr>
            <a:picLocks noChangeAspect="1"/>
          </p:cNvPicPr>
          <p:nvPr/>
        </p:nvPicPr>
        <p:blipFill>
          <a:blip r:embed="rId3"/>
          <a:stretch>
            <a:fillRect/>
          </a:stretch>
        </p:blipFill>
        <p:spPr>
          <a:xfrm>
            <a:off x="6340475" y="4343137"/>
            <a:ext cx="3987800" cy="2393952"/>
          </a:xfrm>
          <a:prstGeom prst="rect">
            <a:avLst/>
          </a:prstGeom>
        </p:spPr>
      </p:pic>
      <p:pic>
        <p:nvPicPr>
          <p:cNvPr id="12" name="Picture 4">
            <a:extLst>
              <a:ext uri="{FF2B5EF4-FFF2-40B4-BE49-F238E27FC236}">
                <a16:creationId xmlns:a16="http://schemas.microsoft.com/office/drawing/2014/main" id="{D83B19F5-BC43-5FB0-516A-18B4C369B2BF}"/>
              </a:ext>
            </a:extLst>
          </p:cNvPr>
          <p:cNvPicPr>
            <a:picLocks noChangeAspect="1"/>
          </p:cNvPicPr>
          <p:nvPr/>
        </p:nvPicPr>
        <p:blipFill>
          <a:blip r:embed="rId4"/>
          <a:stretch>
            <a:fillRect/>
          </a:stretch>
        </p:blipFill>
        <p:spPr>
          <a:xfrm>
            <a:off x="1247775" y="4343137"/>
            <a:ext cx="4140200" cy="2476533"/>
          </a:xfrm>
          <a:prstGeom prst="rect">
            <a:avLst/>
          </a:prstGeom>
        </p:spPr>
      </p:pic>
      <p:cxnSp>
        <p:nvCxnSpPr>
          <p:cNvPr id="13" name="Straight Arrow Connector 7">
            <a:extLst>
              <a:ext uri="{FF2B5EF4-FFF2-40B4-BE49-F238E27FC236}">
                <a16:creationId xmlns:a16="http://schemas.microsoft.com/office/drawing/2014/main" id="{D262DF97-D1E8-83DB-3ADC-36D6A647839F}"/>
              </a:ext>
            </a:extLst>
          </p:cNvPr>
          <p:cNvCxnSpPr>
            <a:cxnSpLocks/>
          </p:cNvCxnSpPr>
          <p:nvPr/>
        </p:nvCxnSpPr>
        <p:spPr>
          <a:xfrm flipH="1" flipV="1">
            <a:off x="2149475" y="2554029"/>
            <a:ext cx="1797050" cy="3035265"/>
          </a:xfrm>
          <a:prstGeom prst="straightConnector1">
            <a:avLst/>
          </a:prstGeom>
          <a:ln w="28575">
            <a:solidFill>
              <a:srgbClr val="6B30FF"/>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9">
            <a:extLst>
              <a:ext uri="{FF2B5EF4-FFF2-40B4-BE49-F238E27FC236}">
                <a16:creationId xmlns:a16="http://schemas.microsoft.com/office/drawing/2014/main" id="{B0AAE6E2-AEAB-C3F0-3A59-90C1E40438AA}"/>
              </a:ext>
            </a:extLst>
          </p:cNvPr>
          <p:cNvCxnSpPr>
            <a:cxnSpLocks/>
          </p:cNvCxnSpPr>
          <p:nvPr/>
        </p:nvCxnSpPr>
        <p:spPr>
          <a:xfrm flipH="1" flipV="1">
            <a:off x="4673600" y="3341429"/>
            <a:ext cx="4060825" cy="2305100"/>
          </a:xfrm>
          <a:prstGeom prst="straightConnector1">
            <a:avLst/>
          </a:prstGeom>
          <a:ln w="28575">
            <a:solidFill>
              <a:srgbClr val="6B30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69142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7781924" y="1865741"/>
            <a:ext cx="4048125" cy="4011613"/>
          </a:xfrm>
        </p:spPr>
        <p:txBody>
          <a:bodyPr/>
          <a:lstStyle/>
          <a:p>
            <a:pPr marL="0" indent="0">
              <a:buNone/>
            </a:pPr>
            <a:r>
              <a:rPr lang="en-US" sz="1600"/>
              <a:t>See chart </a:t>
            </a:r>
            <a:r>
              <a:rPr lang="en-US" sz="1600" err="1"/>
              <a:t>hydr</a:t>
            </a:r>
            <a:r>
              <a:rPr lang="en-US" sz="1600"/>
              <a:t>. Balance (inversed) vs SRMC Gas and NP FWD sept-24</a:t>
            </a:r>
          </a:p>
          <a:p>
            <a:pPr marL="0" indent="0">
              <a:buNone/>
            </a:pPr>
            <a:r>
              <a:rPr lang="en-US" sz="1600"/>
              <a:t>As the NP </a:t>
            </a:r>
            <a:r>
              <a:rPr lang="en-US" sz="1600" err="1"/>
              <a:t>powermarket</a:t>
            </a:r>
            <a:r>
              <a:rPr lang="en-US" sz="1600"/>
              <a:t> is nearly decoupled from the </a:t>
            </a:r>
            <a:r>
              <a:rPr lang="en-US" sz="1600" err="1"/>
              <a:t>Contintental</a:t>
            </a:r>
            <a:r>
              <a:rPr lang="en-US" sz="1600"/>
              <a:t> markets, the </a:t>
            </a:r>
            <a:r>
              <a:rPr lang="en-US" sz="1600" err="1"/>
              <a:t>hydr</a:t>
            </a:r>
            <a:r>
              <a:rPr lang="en-US" sz="1600"/>
              <a:t>. balance is the main price-driver for the Q3-FWD products, see correlations</a:t>
            </a:r>
          </a:p>
          <a:p>
            <a:pPr marL="0" indent="0">
              <a:buNone/>
            </a:pPr>
            <a:endParaRPr lang="en-US" sz="1600"/>
          </a:p>
          <a:p>
            <a:pPr marL="0" indent="0">
              <a:buNone/>
            </a:pPr>
            <a:r>
              <a:rPr lang="en-US" sz="1600"/>
              <a:t>Corr SRMC Gas = 0,22</a:t>
            </a:r>
          </a:p>
          <a:p>
            <a:pPr marL="0" indent="0">
              <a:buNone/>
            </a:pPr>
            <a:r>
              <a:rPr lang="en-US" sz="1600"/>
              <a:t>Corr </a:t>
            </a:r>
            <a:r>
              <a:rPr lang="en-US" sz="1600" err="1"/>
              <a:t>Hydr</a:t>
            </a:r>
            <a:r>
              <a:rPr lang="en-US" sz="1600"/>
              <a:t>. Bal.  =  -0,68</a:t>
            </a:r>
          </a:p>
          <a:p>
            <a:endParaRPr lang="nb-NO" sz="2000"/>
          </a:p>
        </p:txBody>
      </p:sp>
      <p:sp>
        <p:nvSpPr>
          <p:cNvPr id="5" name="Plassholder for tekst 1">
            <a:extLst>
              <a:ext uri="{FF2B5EF4-FFF2-40B4-BE49-F238E27FC236}">
                <a16:creationId xmlns:a16="http://schemas.microsoft.com/office/drawing/2014/main" id="{E0191D1C-CCAC-DFDE-6A64-B466CC6EEC89}"/>
              </a:ext>
            </a:extLst>
          </p:cNvPr>
          <p:cNvSpPr txBox="1">
            <a:spLocks/>
          </p:cNvSpPr>
          <p:nvPr/>
        </p:nvSpPr>
        <p:spPr>
          <a:xfrm>
            <a:off x="980143" y="884893"/>
            <a:ext cx="9802157"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 </a:t>
            </a:r>
            <a:r>
              <a:rPr lang="en-US" sz="3200" err="1"/>
              <a:t>Hydr</a:t>
            </a:r>
            <a:r>
              <a:rPr lang="en-US" sz="3200"/>
              <a:t>. Balance main </a:t>
            </a:r>
            <a:r>
              <a:rPr lang="en-US" sz="3200" err="1"/>
              <a:t>pricedriver</a:t>
            </a:r>
            <a:r>
              <a:rPr lang="en-US" sz="3200"/>
              <a:t> in NP FWD market</a:t>
            </a:r>
            <a:endParaRPr lang="nb-NO" sz="3200"/>
          </a:p>
          <a:p>
            <a:endParaRPr lang="nb-NO" sz="3600"/>
          </a:p>
        </p:txBody>
      </p:sp>
      <p:pic>
        <p:nvPicPr>
          <p:cNvPr id="2" name="Picture 4">
            <a:extLst>
              <a:ext uri="{FF2B5EF4-FFF2-40B4-BE49-F238E27FC236}">
                <a16:creationId xmlns:a16="http://schemas.microsoft.com/office/drawing/2014/main" id="{91B60070-8D71-5D06-4078-780628D4F5EC}"/>
              </a:ext>
            </a:extLst>
          </p:cNvPr>
          <p:cNvPicPr>
            <a:picLocks noChangeAspect="1"/>
          </p:cNvPicPr>
          <p:nvPr/>
        </p:nvPicPr>
        <p:blipFill>
          <a:blip r:embed="rId2"/>
          <a:stretch>
            <a:fillRect/>
          </a:stretch>
        </p:blipFill>
        <p:spPr>
          <a:xfrm>
            <a:off x="654050" y="1865741"/>
            <a:ext cx="6462320" cy="3304318"/>
          </a:xfrm>
          <a:prstGeom prst="rect">
            <a:avLst/>
          </a:prstGeom>
        </p:spPr>
      </p:pic>
    </p:spTree>
    <p:extLst>
      <p:ext uri="{BB962C8B-B14F-4D97-AF65-F5344CB8AC3E}">
        <p14:creationId xmlns:p14="http://schemas.microsoft.com/office/powerpoint/2010/main" val="22957960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7581900" y="3000376"/>
            <a:ext cx="4048125" cy="4011613"/>
          </a:xfrm>
        </p:spPr>
        <p:txBody>
          <a:bodyPr/>
          <a:lstStyle/>
          <a:p>
            <a:pPr marL="0" indent="0">
              <a:buNone/>
            </a:pPr>
            <a:r>
              <a:rPr lang="en-US" sz="1600"/>
              <a:t>Scenarios based on 40 weather years of precipitation (see more EQ web)</a:t>
            </a:r>
          </a:p>
        </p:txBody>
      </p:sp>
      <p:sp>
        <p:nvSpPr>
          <p:cNvPr id="5" name="Plassholder for tekst 1">
            <a:extLst>
              <a:ext uri="{FF2B5EF4-FFF2-40B4-BE49-F238E27FC236}">
                <a16:creationId xmlns:a16="http://schemas.microsoft.com/office/drawing/2014/main" id="{E0191D1C-CCAC-DFDE-6A64-B466CC6EEC89}"/>
              </a:ext>
            </a:extLst>
          </p:cNvPr>
          <p:cNvSpPr txBox="1">
            <a:spLocks/>
          </p:cNvSpPr>
          <p:nvPr/>
        </p:nvSpPr>
        <p:spPr>
          <a:xfrm>
            <a:off x="980143" y="884893"/>
            <a:ext cx="9802157"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 Outlooks NP </a:t>
            </a:r>
            <a:r>
              <a:rPr lang="en-US" sz="3200" err="1"/>
              <a:t>hydr</a:t>
            </a:r>
            <a:r>
              <a:rPr lang="en-US" sz="3200"/>
              <a:t>. Balance towards Q4</a:t>
            </a:r>
            <a:endParaRPr lang="nb-NO" sz="3200"/>
          </a:p>
          <a:p>
            <a:endParaRPr lang="nb-NO" sz="3600"/>
          </a:p>
        </p:txBody>
      </p:sp>
      <p:pic>
        <p:nvPicPr>
          <p:cNvPr id="6" name="Picture 3">
            <a:extLst>
              <a:ext uri="{FF2B5EF4-FFF2-40B4-BE49-F238E27FC236}">
                <a16:creationId xmlns:a16="http://schemas.microsoft.com/office/drawing/2014/main" id="{97EEC0A7-0739-1E11-9BC0-A87D8EDF216A}"/>
              </a:ext>
            </a:extLst>
          </p:cNvPr>
          <p:cNvPicPr>
            <a:picLocks noChangeAspect="1"/>
          </p:cNvPicPr>
          <p:nvPr/>
        </p:nvPicPr>
        <p:blipFill>
          <a:blip r:embed="rId2"/>
          <a:stretch>
            <a:fillRect/>
          </a:stretch>
        </p:blipFill>
        <p:spPr>
          <a:xfrm>
            <a:off x="463550" y="2375406"/>
            <a:ext cx="6940550" cy="4251325"/>
          </a:xfrm>
          <a:prstGeom prst="rect">
            <a:avLst/>
          </a:prstGeom>
        </p:spPr>
      </p:pic>
      <p:pic>
        <p:nvPicPr>
          <p:cNvPr id="7" name="Picture 15">
            <a:extLst>
              <a:ext uri="{FF2B5EF4-FFF2-40B4-BE49-F238E27FC236}">
                <a16:creationId xmlns:a16="http://schemas.microsoft.com/office/drawing/2014/main" id="{F521E8E1-B065-3BF3-104B-971F67E6FFF9}"/>
              </a:ext>
            </a:extLst>
          </p:cNvPr>
          <p:cNvPicPr>
            <a:picLocks noChangeAspect="1"/>
          </p:cNvPicPr>
          <p:nvPr/>
        </p:nvPicPr>
        <p:blipFill>
          <a:blip r:embed="rId3"/>
          <a:stretch>
            <a:fillRect/>
          </a:stretch>
        </p:blipFill>
        <p:spPr>
          <a:xfrm>
            <a:off x="7581900" y="3870830"/>
            <a:ext cx="4362450" cy="2755901"/>
          </a:xfrm>
          <a:prstGeom prst="rect">
            <a:avLst/>
          </a:prstGeom>
        </p:spPr>
      </p:pic>
      <p:sp>
        <p:nvSpPr>
          <p:cNvPr id="8" name="Plassholder for tekst 3">
            <a:extLst>
              <a:ext uri="{FF2B5EF4-FFF2-40B4-BE49-F238E27FC236}">
                <a16:creationId xmlns:a16="http://schemas.microsoft.com/office/drawing/2014/main" id="{BC492586-23C5-8D58-F636-CAE2EA209E99}"/>
              </a:ext>
            </a:extLst>
          </p:cNvPr>
          <p:cNvSpPr txBox="1">
            <a:spLocks/>
          </p:cNvSpPr>
          <p:nvPr/>
        </p:nvSpPr>
        <p:spPr>
          <a:xfrm>
            <a:off x="959978" y="1609219"/>
            <a:ext cx="10984372" cy="4011613"/>
          </a:xfrm>
          <a:prstGeom prst="rect">
            <a:avLst/>
          </a:prstGeom>
        </p:spPr>
        <p:txBody>
          <a:bodyPr/>
          <a:lstStyle>
            <a:lvl1pPr marL="228600" indent="-228600" algn="l" defTabSz="914400" rtl="0" eaLnBrk="1" latinLnBrk="0" hangingPunct="1">
              <a:lnSpc>
                <a:spcPct val="90000"/>
              </a:lnSpc>
              <a:spcBef>
                <a:spcPts val="1000"/>
              </a:spcBef>
              <a:buClr>
                <a:schemeClr val="tx2"/>
              </a:buClr>
              <a:buSzPct val="80000"/>
              <a:buFont typeface="Arial" panose="020B0604020202020204" pitchFamily="34" charset="0"/>
              <a:buChar char="•"/>
              <a:defRPr sz="2100" b="0" i="0" kern="1200" baseline="0">
                <a:solidFill>
                  <a:schemeClr val="tx1"/>
                </a:solidFill>
                <a:latin typeface="Haffer Light" pitchFamily="2" charset="77"/>
                <a:ea typeface="+mn-ea"/>
                <a:cs typeface="Haffer Light" pitchFamily="2" charset="77"/>
              </a:defRPr>
            </a:lvl1pPr>
            <a:lvl2pPr marL="685800" indent="-228600" algn="l" defTabSz="914400" rtl="0" eaLnBrk="1" latinLnBrk="0" hangingPunct="1">
              <a:lnSpc>
                <a:spcPct val="90000"/>
              </a:lnSpc>
              <a:spcBef>
                <a:spcPts val="500"/>
              </a:spcBef>
              <a:buClr>
                <a:schemeClr val="tx2"/>
              </a:buClr>
              <a:buSzPct val="80000"/>
              <a:buFont typeface="Arial" panose="020B0604020202020204" pitchFamily="34" charset="0"/>
              <a:buChar char="•"/>
              <a:defRPr sz="2100" b="0" i="0" kern="1200">
                <a:solidFill>
                  <a:schemeClr val="tx1"/>
                </a:solidFill>
                <a:latin typeface="Haffer Light" pitchFamily="2" charset="77"/>
                <a:ea typeface="+mn-ea"/>
                <a:cs typeface="Haffer Light" pitchFamily="2" charset="77"/>
              </a:defRPr>
            </a:lvl2pPr>
            <a:lvl3pPr marL="1143000" indent="-228600" algn="l" defTabSz="914400" rtl="0" eaLnBrk="1" latinLnBrk="0" hangingPunct="1">
              <a:lnSpc>
                <a:spcPct val="90000"/>
              </a:lnSpc>
              <a:spcBef>
                <a:spcPts val="500"/>
              </a:spcBef>
              <a:buClr>
                <a:schemeClr val="tx2"/>
              </a:buClr>
              <a:buSzPct val="80000"/>
              <a:buFont typeface="Arial" panose="020B0604020202020204" pitchFamily="34" charset="0"/>
              <a:buChar char="•"/>
              <a:defRPr sz="2000" b="0" i="0" kern="1200">
                <a:solidFill>
                  <a:schemeClr val="tx1"/>
                </a:solidFill>
                <a:latin typeface="Haffer Light" pitchFamily="2" charset="77"/>
                <a:ea typeface="+mn-ea"/>
                <a:cs typeface="Haffer Light" pitchFamily="2" charset="77"/>
              </a:defRPr>
            </a:lvl3pPr>
            <a:lvl4pPr marL="1600200" indent="-228600" algn="l" defTabSz="914400" rtl="0" eaLnBrk="1" latinLnBrk="0" hangingPunct="1">
              <a:lnSpc>
                <a:spcPct val="90000"/>
              </a:lnSpc>
              <a:spcBef>
                <a:spcPts val="500"/>
              </a:spcBef>
              <a:buClr>
                <a:schemeClr val="tx2"/>
              </a:buClr>
              <a:buSzPct val="80000"/>
              <a:buFont typeface="Arial" panose="020B0604020202020204" pitchFamily="34" charset="0"/>
              <a:buChar char="•"/>
              <a:defRPr sz="1800" b="0" i="0" kern="1200">
                <a:solidFill>
                  <a:schemeClr val="tx1"/>
                </a:solidFill>
                <a:latin typeface="Haffer Light" pitchFamily="2" charset="77"/>
                <a:ea typeface="+mn-ea"/>
                <a:cs typeface="Haffer Light" pitchFamily="2" charset="77"/>
              </a:defRPr>
            </a:lvl4pPr>
            <a:lvl5pPr marL="2057400" indent="-228600" algn="l" defTabSz="914400" rtl="0" eaLnBrk="1" latinLnBrk="0" hangingPunct="1">
              <a:lnSpc>
                <a:spcPct val="90000"/>
              </a:lnSpc>
              <a:spcBef>
                <a:spcPts val="500"/>
              </a:spcBef>
              <a:buClr>
                <a:schemeClr val="tx2"/>
              </a:buClr>
              <a:buSzPct val="8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By end of October (week 43) the variation band of </a:t>
            </a:r>
            <a:r>
              <a:rPr lang="en-US" sz="1800" err="1"/>
              <a:t>hydr</a:t>
            </a:r>
            <a:r>
              <a:rPr lang="en-US" sz="1800"/>
              <a:t>. Balance +/- 12 TWh, historical upper or lower levels can still be reached </a:t>
            </a:r>
          </a:p>
        </p:txBody>
      </p:sp>
    </p:spTree>
    <p:extLst>
      <p:ext uri="{BB962C8B-B14F-4D97-AF65-F5344CB8AC3E}">
        <p14:creationId xmlns:p14="http://schemas.microsoft.com/office/powerpoint/2010/main" val="29978436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10059332"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NP Inflow and snow/ground scenarios towards Q4 – based on 40 weather years</a:t>
            </a:r>
            <a:endParaRPr lang="nb-NO" sz="3200"/>
          </a:p>
          <a:p>
            <a:endParaRPr lang="nb-NO" sz="3600"/>
          </a:p>
        </p:txBody>
      </p:sp>
      <p:pic>
        <p:nvPicPr>
          <p:cNvPr id="10" name="Picture 6">
            <a:extLst>
              <a:ext uri="{FF2B5EF4-FFF2-40B4-BE49-F238E27FC236}">
                <a16:creationId xmlns:a16="http://schemas.microsoft.com/office/drawing/2014/main" id="{70F96C21-0AC3-0799-5562-6A6B84A896AD}"/>
              </a:ext>
            </a:extLst>
          </p:cNvPr>
          <p:cNvPicPr>
            <a:picLocks noChangeAspect="1"/>
          </p:cNvPicPr>
          <p:nvPr/>
        </p:nvPicPr>
        <p:blipFill>
          <a:blip r:embed="rId2"/>
          <a:stretch>
            <a:fillRect/>
          </a:stretch>
        </p:blipFill>
        <p:spPr>
          <a:xfrm>
            <a:off x="6642099" y="2041824"/>
            <a:ext cx="5107775" cy="3252299"/>
          </a:xfrm>
          <a:prstGeom prst="rect">
            <a:avLst/>
          </a:prstGeom>
        </p:spPr>
      </p:pic>
      <p:pic>
        <p:nvPicPr>
          <p:cNvPr id="11" name="Picture 8">
            <a:extLst>
              <a:ext uri="{FF2B5EF4-FFF2-40B4-BE49-F238E27FC236}">
                <a16:creationId xmlns:a16="http://schemas.microsoft.com/office/drawing/2014/main" id="{F877FB28-FA83-6C90-A478-4E05510C74C7}"/>
              </a:ext>
            </a:extLst>
          </p:cNvPr>
          <p:cNvPicPr>
            <a:picLocks noChangeAspect="1"/>
          </p:cNvPicPr>
          <p:nvPr/>
        </p:nvPicPr>
        <p:blipFill>
          <a:blip r:embed="rId3"/>
          <a:stretch>
            <a:fillRect/>
          </a:stretch>
        </p:blipFill>
        <p:spPr>
          <a:xfrm>
            <a:off x="981416" y="2005501"/>
            <a:ext cx="5441982" cy="3336247"/>
          </a:xfrm>
          <a:prstGeom prst="rect">
            <a:avLst/>
          </a:prstGeom>
        </p:spPr>
      </p:pic>
    </p:spTree>
    <p:extLst>
      <p:ext uri="{BB962C8B-B14F-4D97-AF65-F5344CB8AC3E}">
        <p14:creationId xmlns:p14="http://schemas.microsoft.com/office/powerpoint/2010/main" val="520144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446EAEC-F381-51E1-44F0-75483E7C2211}"/>
              </a:ext>
            </a:extLst>
          </p:cNvPr>
          <p:cNvPicPr>
            <a:picLocks noChangeAspect="1"/>
          </p:cNvPicPr>
          <p:nvPr/>
        </p:nvPicPr>
        <p:blipFill>
          <a:blip r:embed="rId2"/>
          <a:stretch>
            <a:fillRect/>
          </a:stretch>
        </p:blipFill>
        <p:spPr>
          <a:xfrm>
            <a:off x="4978091" y="1825623"/>
            <a:ext cx="6655500" cy="4351338"/>
          </a:xfrm>
          <a:prstGeom prst="rect">
            <a:avLst/>
          </a:prstGeom>
        </p:spPr>
      </p:pic>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2072789"/>
            <a:ext cx="3977783" cy="4011613"/>
          </a:xfrm>
        </p:spPr>
        <p:txBody>
          <a:bodyPr/>
          <a:lstStyle/>
          <a:p>
            <a:r>
              <a:rPr lang="en-US" sz="2000"/>
              <a:t>Demand Has Increased Year-on-Year at an average of 1.5% a year.</a:t>
            </a:r>
          </a:p>
          <a:p>
            <a:r>
              <a:rPr lang="en-US" sz="2000"/>
              <a:t>Data Center build out a big source of extra demand</a:t>
            </a:r>
          </a:p>
          <a:p>
            <a:r>
              <a:rPr lang="en-US" sz="2000"/>
              <a:t>Generation Availability has decreased over the past 6 years</a:t>
            </a:r>
          </a:p>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Why is the SEM more Expensive than GB?</a:t>
            </a:r>
            <a:endParaRPr lang="nb-NO" sz="3200"/>
          </a:p>
          <a:p>
            <a:endParaRPr lang="nb-NO" sz="3600"/>
          </a:p>
        </p:txBody>
      </p:sp>
    </p:spTree>
    <p:extLst>
      <p:ext uri="{BB962C8B-B14F-4D97-AF65-F5344CB8AC3E}">
        <p14:creationId xmlns:p14="http://schemas.microsoft.com/office/powerpoint/2010/main" val="3858717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127F79AA-615D-90DF-071F-A1B1F2C95ADF}"/>
              </a:ext>
            </a:extLst>
          </p:cNvPr>
          <p:cNvPicPr>
            <a:picLocks noChangeAspect="1"/>
          </p:cNvPicPr>
          <p:nvPr/>
        </p:nvPicPr>
        <p:blipFill>
          <a:blip r:embed="rId2"/>
          <a:stretch>
            <a:fillRect/>
          </a:stretch>
        </p:blipFill>
        <p:spPr>
          <a:xfrm>
            <a:off x="5018424" y="1825624"/>
            <a:ext cx="6655498" cy="4351337"/>
          </a:xfrm>
          <a:prstGeom prst="rect">
            <a:avLst/>
          </a:prstGeom>
        </p:spPr>
      </p:pic>
      <p:sp>
        <p:nvSpPr>
          <p:cNvPr id="3" name="Plassholder for tekst 2">
            <a:extLst>
              <a:ext uri="{FF2B5EF4-FFF2-40B4-BE49-F238E27FC236}">
                <a16:creationId xmlns:a16="http://schemas.microsoft.com/office/drawing/2014/main" id="{3D2AEDFF-62FC-E9ED-E108-C16EE2B78816}"/>
              </a:ext>
            </a:extLst>
          </p:cNvPr>
          <p:cNvSpPr>
            <a:spLocks noGrp="1"/>
          </p:cNvSpPr>
          <p:nvPr>
            <p:ph type="body" sz="quarter" idx="11"/>
          </p:nvPr>
        </p:nvSpPr>
        <p:spPr/>
        <p:txBody>
          <a:bodyPr/>
          <a:lstStyle/>
          <a:p>
            <a:endParaRPr lang="nb-NO"/>
          </a:p>
        </p:txBody>
      </p:sp>
      <p:sp>
        <p:nvSpPr>
          <p:cNvPr id="4" name="Plassholder for tekst 3">
            <a:extLst>
              <a:ext uri="{FF2B5EF4-FFF2-40B4-BE49-F238E27FC236}">
                <a16:creationId xmlns:a16="http://schemas.microsoft.com/office/drawing/2014/main" id="{EBA6671B-F05A-E4BE-8212-ED0449A8CEFE}"/>
              </a:ext>
            </a:extLst>
          </p:cNvPr>
          <p:cNvSpPr>
            <a:spLocks noGrp="1"/>
          </p:cNvSpPr>
          <p:nvPr>
            <p:ph type="body" sz="quarter" idx="16"/>
          </p:nvPr>
        </p:nvSpPr>
        <p:spPr>
          <a:xfrm>
            <a:off x="959977" y="2072789"/>
            <a:ext cx="3977783" cy="4011613"/>
          </a:xfrm>
        </p:spPr>
        <p:txBody>
          <a:bodyPr/>
          <a:lstStyle/>
          <a:p>
            <a:r>
              <a:rPr lang="en-US" sz="2000"/>
              <a:t>Demand Has Increased Year-on-Year at an average of 1.5% a year.</a:t>
            </a:r>
          </a:p>
          <a:p>
            <a:r>
              <a:rPr lang="en-US" sz="2000"/>
              <a:t>Data Center build out a big source of extra demand</a:t>
            </a:r>
          </a:p>
          <a:p>
            <a:r>
              <a:rPr lang="en-US" sz="2000"/>
              <a:t>Generation Availability has decreased over the past 6 years</a:t>
            </a:r>
          </a:p>
          <a:p>
            <a:r>
              <a:rPr lang="en-US" sz="2000"/>
              <a:t>When the Wind does not blow prices go extreme</a:t>
            </a:r>
          </a:p>
          <a:p>
            <a:endParaRPr lang="nb-NO"/>
          </a:p>
        </p:txBody>
      </p:sp>
      <p:sp>
        <p:nvSpPr>
          <p:cNvPr id="6" name="Plassholder for tekst 1">
            <a:extLst>
              <a:ext uri="{FF2B5EF4-FFF2-40B4-BE49-F238E27FC236}">
                <a16:creationId xmlns:a16="http://schemas.microsoft.com/office/drawing/2014/main" id="{B70412FC-27FF-43BC-AA25-F9D53FF83FEC}"/>
              </a:ext>
            </a:extLst>
          </p:cNvPr>
          <p:cNvSpPr txBox="1">
            <a:spLocks/>
          </p:cNvSpPr>
          <p:nvPr/>
        </p:nvSpPr>
        <p:spPr>
          <a:xfrm>
            <a:off x="980143" y="884893"/>
            <a:ext cx="8471189" cy="1239102"/>
          </a:xfrm>
          <a:prstGeom prst="rect">
            <a:avLst/>
          </a:prstGeom>
        </p:spPr>
        <p:txBody>
          <a:bodyPr anchor="b"/>
          <a:lstStyle>
            <a:lvl1pPr marL="0" indent="0" algn="l" defTabSz="914400" rtl="0" eaLnBrk="1" latinLnBrk="0" hangingPunct="1">
              <a:lnSpc>
                <a:spcPts val="3800"/>
              </a:lnSpc>
              <a:spcBef>
                <a:spcPts val="1000"/>
              </a:spcBef>
              <a:buFont typeface="Arial" panose="020B0604020202020204" pitchFamily="34" charset="0"/>
              <a:buNone/>
              <a:defRPr sz="4000" kern="1200">
                <a:solidFill>
                  <a:srgbClr val="022E33"/>
                </a:solidFill>
                <a:latin typeface="Haffer" pitchFamily="2" charset="77"/>
                <a:ea typeface="+mn-ea"/>
                <a:cs typeface="Haffe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Why is the SEM more Expensive than GB?</a:t>
            </a:r>
            <a:endParaRPr lang="nb-NO" sz="3200"/>
          </a:p>
          <a:p>
            <a:endParaRPr lang="nb-NO" sz="3600"/>
          </a:p>
        </p:txBody>
      </p:sp>
    </p:spTree>
    <p:extLst>
      <p:ext uri="{BB962C8B-B14F-4D97-AF65-F5344CB8AC3E}">
        <p14:creationId xmlns:p14="http://schemas.microsoft.com/office/powerpoint/2010/main" val="2715451428"/>
      </p:ext>
    </p:extLst>
  </p:cSld>
  <p:clrMapOvr>
    <a:masterClrMapping/>
  </p:clrMapOvr>
</p:sld>
</file>

<file path=ppt/theme/theme1.xml><?xml version="1.0" encoding="utf-8"?>
<a:theme xmlns:a="http://schemas.openxmlformats.org/drawingml/2006/main" name="Montel Content">
  <a:themeElements>
    <a:clrScheme name="Montel">
      <a:dk1>
        <a:srgbClr val="022E33"/>
      </a:dk1>
      <a:lt1>
        <a:srgbClr val="FFFFFF"/>
      </a:lt1>
      <a:dk2>
        <a:srgbClr val="0179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Group Powerpoint Template.pptx" id="{B63AC46B-BA58-4C12-828F-9E33E173EF36}" vid="{A29A9F82-5E85-4C72-BDCD-B29217A0A36E}"/>
    </a:ext>
  </a:extLst>
</a:theme>
</file>

<file path=ppt/theme/theme10.xml><?xml version="1.0" encoding="utf-8"?>
<a:theme xmlns:a="http://schemas.openxmlformats.org/drawingml/2006/main" name="Montel Market data">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Group Powerpoint Template.pptx" id="{B63AC46B-BA58-4C12-828F-9E33E173EF36}" vid="{AF4C7411-31CB-4E20-BB93-7F99C53BBB3E}"/>
    </a:ext>
  </a:extLst>
</a:theme>
</file>

<file path=ppt/theme/theme11.xml><?xml version="1.0" encoding="utf-8"?>
<a:theme xmlns:a="http://schemas.openxmlformats.org/drawingml/2006/main" name="Montel Publications">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Group Powerpoint Template.pptx" id="{B63AC46B-BA58-4C12-828F-9E33E173EF36}" vid="{99FD93C3-8925-410C-8A2F-6272CE58374C}"/>
    </a:ext>
  </a:extLst>
</a:theme>
</file>

<file path=ppt/theme/theme12.xml><?xml version="1.0" encoding="utf-8"?>
<a:theme xmlns:a="http://schemas.openxmlformats.org/drawingml/2006/main" name="Montel Marketplace">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Group Powerpoint Template.pptx" id="{B63AC46B-BA58-4C12-828F-9E33E173EF36}" vid="{9F9DE30C-8B5B-498F-AD12-D6FED958A0DC}"/>
    </a:ext>
  </a:extLst>
</a:theme>
</file>

<file path=ppt/theme/theme1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phics">
  <a:themeElements>
    <a:clrScheme name="Montel - Green shades">
      <a:dk1>
        <a:srgbClr val="000000"/>
      </a:dk1>
      <a:lt1>
        <a:srgbClr val="FFFFFF"/>
      </a:lt1>
      <a:dk2>
        <a:srgbClr val="022E33"/>
      </a:dk2>
      <a:lt2>
        <a:srgbClr val="E6EAEB"/>
      </a:lt2>
      <a:accent1>
        <a:srgbClr val="10796F"/>
      </a:accent1>
      <a:accent2>
        <a:srgbClr val="B5EBE3"/>
      </a:accent2>
      <a:accent3>
        <a:srgbClr val="102C32"/>
      </a:accent3>
      <a:accent4>
        <a:srgbClr val="E6EAEB"/>
      </a:accent4>
      <a:accent5>
        <a:srgbClr val="10796F"/>
      </a:accent5>
      <a:accent6>
        <a:srgbClr val="B5EBE3"/>
      </a:accent6>
      <a:hlink>
        <a:srgbClr val="10796F"/>
      </a:hlink>
      <a:folHlink>
        <a:srgbClr val="E6EA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Group Powerpoint Template.pptx" id="{B63AC46B-BA58-4C12-828F-9E33E173EF36}" vid="{C10C1939-891E-4B40-8C04-102FFE144063}"/>
    </a:ext>
  </a:extLst>
</a:theme>
</file>

<file path=ppt/theme/theme3.xml><?xml version="1.0" encoding="utf-8"?>
<a:theme xmlns:a="http://schemas.openxmlformats.org/drawingml/2006/main" name="Montel content - Dark Background">
  <a:themeElements>
    <a:clrScheme name="Montel">
      <a:dk1>
        <a:srgbClr val="022E33"/>
      </a:dk1>
      <a:lt1>
        <a:srgbClr val="FFFFFF"/>
      </a:lt1>
      <a:dk2>
        <a:srgbClr val="0179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Group Powerpoint Template.pptx" id="{B63AC46B-BA58-4C12-828F-9E33E173EF36}" vid="{720A9EAD-7A84-4912-811D-E4FA5344935E}"/>
    </a:ext>
  </a:extLst>
</a:theme>
</file>

<file path=ppt/theme/theme4.xml><?xml version="1.0" encoding="utf-8"?>
<a:theme xmlns:a="http://schemas.openxmlformats.org/drawingml/2006/main" name="Montel News">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Group Powerpoint Template.pptx" id="{B63AC46B-BA58-4C12-828F-9E33E173EF36}" vid="{3C031C4A-4470-46D3-A254-F2614F1C477E}"/>
    </a:ext>
  </a:extLst>
</a:theme>
</file>

<file path=ppt/theme/theme5.xml><?xml version="1.0" encoding="utf-8"?>
<a:theme xmlns:a="http://schemas.openxmlformats.org/drawingml/2006/main" name="Montel Advisory">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Group Powerpoint Template.pptx" id="{B63AC46B-BA58-4C12-828F-9E33E173EF36}" vid="{0362BB65-9F50-4E29-A02C-3B077641140B}"/>
    </a:ext>
  </a:extLst>
</a:theme>
</file>

<file path=ppt/theme/theme6.xml><?xml version="1.0" encoding="utf-8"?>
<a:theme xmlns:a="http://schemas.openxmlformats.org/drawingml/2006/main" name="Montel Marketing services">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Group Powerpoint Template.pptx" id="{B63AC46B-BA58-4C12-828F-9E33E173EF36}" vid="{EABB0666-4BE8-4CD1-8582-BCE2D2D3D3A3}"/>
    </a:ext>
  </a:extLst>
</a:theme>
</file>

<file path=ppt/theme/theme7.xml><?xml version="1.0" encoding="utf-8"?>
<a:theme xmlns:a="http://schemas.openxmlformats.org/drawingml/2006/main" name="Montel Risk management">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Group Powerpoint Template.pptx" id="{B63AC46B-BA58-4C12-828F-9E33E173EF36}" vid="{7B62FE04-A48E-4D46-B7ED-A69EED6CDB4F}"/>
    </a:ext>
  </a:extLst>
</a:theme>
</file>

<file path=ppt/theme/theme8.xml><?xml version="1.0" encoding="utf-8"?>
<a:theme xmlns:a="http://schemas.openxmlformats.org/drawingml/2006/main" name="Montel Events">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Group Powerpoint Template.pptx" id="{B63AC46B-BA58-4C12-828F-9E33E173EF36}" vid="{A72CF295-5ED9-48AA-9615-D693B1DBF513}"/>
    </a:ext>
  </a:extLst>
</a:theme>
</file>

<file path=ppt/theme/theme9.xml><?xml version="1.0" encoding="utf-8"?>
<a:theme xmlns:a="http://schemas.openxmlformats.org/drawingml/2006/main" name="Montel Analysis">
  <a:themeElements>
    <a:clrScheme name="Montel">
      <a:dk1>
        <a:srgbClr val="022E33"/>
      </a:dk1>
      <a:lt1>
        <a:srgbClr val="FFFFFF"/>
      </a:lt1>
      <a:dk2>
        <a:srgbClr val="33776F"/>
      </a:dk2>
      <a:lt2>
        <a:srgbClr val="E7EAEB"/>
      </a:lt2>
      <a:accent1>
        <a:srgbClr val="C1BEFA"/>
      </a:accent1>
      <a:accent2>
        <a:srgbClr val="FBE5C3"/>
      </a:accent2>
      <a:accent3>
        <a:srgbClr val="F3AA47"/>
      </a:accent3>
      <a:accent4>
        <a:srgbClr val="613EF5"/>
      </a:accent4>
      <a:accent5>
        <a:srgbClr val="B3EBE3"/>
      </a:accent5>
      <a:accent6>
        <a:srgbClr val="000000"/>
      </a:accent6>
      <a:hlink>
        <a:srgbClr val="33776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telGroup Powerpoint Template.pptx" id="{B63AC46B-BA58-4C12-828F-9E33E173EF36}" vid="{9FA4C3DC-9C42-44EE-B503-60C7AB2C6A3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wner xmlns="3789b4e6-85d6-45ae-bdc3-e9d01246750e" xsi:nil="true"/>
    <lcf76f155ced4ddcb4097134ff3c332f xmlns="3789b4e6-85d6-45ae-bdc3-e9d01246750e">
      <Terms xmlns="http://schemas.microsoft.com/office/infopath/2007/PartnerControls"/>
    </lcf76f155ced4ddcb4097134ff3c332f>
    <TaxCatchAll xmlns="af6e6f5c-2a63-49d6-bf76-8f8ed4e7286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37DB5CAE381FE4EB3F2C744BF1CE3CA" ma:contentTypeVersion="21" ma:contentTypeDescription="Create a new document." ma:contentTypeScope="" ma:versionID="2c81550d0dfaf06717822564373390f4">
  <xsd:schema xmlns:xsd="http://www.w3.org/2001/XMLSchema" xmlns:xs="http://www.w3.org/2001/XMLSchema" xmlns:p="http://schemas.microsoft.com/office/2006/metadata/properties" xmlns:ns2="3789b4e6-85d6-45ae-bdc3-e9d01246750e" xmlns:ns3="af6e6f5c-2a63-49d6-bf76-8f8ed4e72864" targetNamespace="http://schemas.microsoft.com/office/2006/metadata/properties" ma:root="true" ma:fieldsID="4d86473a4b38482698b3599cfd499331" ns2:_="" ns3:_="">
    <xsd:import namespace="3789b4e6-85d6-45ae-bdc3-e9d01246750e"/>
    <xsd:import namespace="af6e6f5c-2a63-49d6-bf76-8f8ed4e728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Owne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9b4e6-85d6-45ae-bdc3-e9d0124675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Owner" ma:index="20" nillable="true" ma:displayName="Owner" ma:description="The person who established the doc" ma:format="Dropdown" ma:internalName="Owner">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8bc7ffa-3213-4f12-8306-c357232cb2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6e6f5c-2a63-49d6-bf76-8f8ed4e728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b4ad60e-9041-47f1-8ae4-7e5136e2c06b}" ma:internalName="TaxCatchAll" ma:showField="CatchAllData" ma:web="af6e6f5c-2a63-49d6-bf76-8f8ed4e72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B645D2-AA6E-481B-B73E-94C8C2D12088}">
  <ds:schemaRefs>
    <ds:schemaRef ds:uri="http://schemas.microsoft.com/sharepoint/v3/contenttype/forms"/>
  </ds:schemaRefs>
</ds:datastoreItem>
</file>

<file path=customXml/itemProps2.xml><?xml version="1.0" encoding="utf-8"?>
<ds:datastoreItem xmlns:ds="http://schemas.openxmlformats.org/officeDocument/2006/customXml" ds:itemID="{C499EFF0-E286-4C44-8BF0-8C600DDDCDC5}">
  <ds:schemaRefs>
    <ds:schemaRef ds:uri="3789b4e6-85d6-45ae-bdc3-e9d01246750e"/>
    <ds:schemaRef ds:uri="af6e6f5c-2a63-49d6-bf76-8f8ed4e728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B63C52B-45B0-462E-9EAC-D0D82C3E17FF}">
  <ds:schemaRefs>
    <ds:schemaRef ds:uri="3789b4e6-85d6-45ae-bdc3-e9d01246750e"/>
    <ds:schemaRef ds:uri="af6e6f5c-2a63-49d6-bf76-8f8ed4e728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MontelGroup Powerpoint Template</Template>
  <TotalTime>0</TotalTime>
  <Words>3132</Words>
  <Application>Microsoft Office PowerPoint</Application>
  <PresentationFormat>Widescreen</PresentationFormat>
  <Paragraphs>348</Paragraphs>
  <Slides>73</Slides>
  <Notes>18</Notes>
  <HiddenSlides>0</HiddenSlides>
  <MMClips>0</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73</vt:i4>
      </vt:variant>
    </vt:vector>
  </HeadingPairs>
  <TitlesOfParts>
    <vt:vector size="90" baseType="lpstr">
      <vt:lpstr>Haffer</vt:lpstr>
      <vt:lpstr>Haffer SemiBold</vt:lpstr>
      <vt:lpstr>Haffer Light</vt:lpstr>
      <vt:lpstr>Calibri</vt:lpstr>
      <vt:lpstr>Arial</vt:lpstr>
      <vt:lpstr>Montel Content</vt:lpstr>
      <vt:lpstr>Graphics</vt:lpstr>
      <vt:lpstr>Montel content - Dark Background</vt:lpstr>
      <vt:lpstr>Montel News</vt:lpstr>
      <vt:lpstr>Montel Advisory</vt:lpstr>
      <vt:lpstr>Montel Marketing services</vt:lpstr>
      <vt:lpstr>Montel Risk management</vt:lpstr>
      <vt:lpstr>Montel Events</vt:lpstr>
      <vt:lpstr>Montel Analysis</vt:lpstr>
      <vt:lpstr>Montel Market data</vt:lpstr>
      <vt:lpstr>Montel Publications</vt:lpstr>
      <vt:lpstr>Montel Marketplace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Elisabeth Helene Coll</dc:creator>
  <cp:lastModifiedBy>Morten Hegna</cp:lastModifiedBy>
  <cp:revision>1</cp:revision>
  <dcterms:created xsi:type="dcterms:W3CDTF">2024-08-12T06:38:10Z</dcterms:created>
  <dcterms:modified xsi:type="dcterms:W3CDTF">2024-08-13T11:44:32Z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0x010100537DB5CAE381FE4EB3F2C744BF1CE3CA</vt:lpwstr>
  </property>
  <property fmtid="{D5CDD505-2E9C-101B-9397-08002B2CF9AE}" pid="3" name="MediaServiceImageTags">
    <vt:lpwstr/>
  </property>
</Properties>
</file>